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57D5AE6-3B49-4F1A-830E-30A638E3B584}" type="datetimeFigureOut">
              <a:rPr lang="es-MX" smtClean="0"/>
              <a:t>08/04/2013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8633819-902C-4991-A120-14CC3A73ED22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AE6-3B49-4F1A-830E-30A638E3B584}" type="datetimeFigureOut">
              <a:rPr lang="es-MX" smtClean="0"/>
              <a:t>08/04/2013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3819-902C-4991-A120-14CC3A73ED2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AE6-3B49-4F1A-830E-30A638E3B584}" type="datetimeFigureOut">
              <a:rPr lang="es-MX" smtClean="0"/>
              <a:t>08/04/2013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3819-902C-4991-A120-14CC3A73ED2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7D5AE6-3B49-4F1A-830E-30A638E3B584}" type="datetimeFigureOut">
              <a:rPr lang="es-MX" smtClean="0"/>
              <a:t>08/04/2013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633819-902C-4991-A120-14CC3A73ED22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57D5AE6-3B49-4F1A-830E-30A638E3B584}" type="datetimeFigureOut">
              <a:rPr lang="es-MX" smtClean="0"/>
              <a:t>08/04/2013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8633819-902C-4991-A120-14CC3A73ED22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AE6-3B49-4F1A-830E-30A638E3B584}" type="datetimeFigureOut">
              <a:rPr lang="es-MX" smtClean="0"/>
              <a:t>08/04/2013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3819-902C-4991-A120-14CC3A73ED2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AE6-3B49-4F1A-830E-30A638E3B584}" type="datetimeFigureOut">
              <a:rPr lang="es-MX" smtClean="0"/>
              <a:t>08/04/2013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3819-902C-4991-A120-14CC3A73ED22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7D5AE6-3B49-4F1A-830E-30A638E3B584}" type="datetimeFigureOut">
              <a:rPr lang="es-MX" smtClean="0"/>
              <a:t>08/04/2013</a:t>
            </a:fld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633819-902C-4991-A120-14CC3A73ED2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AE6-3B49-4F1A-830E-30A638E3B584}" type="datetimeFigureOut">
              <a:rPr lang="es-MX" smtClean="0"/>
              <a:t>08/04/2013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3819-902C-4991-A120-14CC3A73ED2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7D5AE6-3B49-4F1A-830E-30A638E3B584}" type="datetimeFigureOut">
              <a:rPr lang="es-MX" smtClean="0"/>
              <a:t>08/04/2013</a:t>
            </a:fld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633819-902C-4991-A120-14CC3A73ED22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7D5AE6-3B49-4F1A-830E-30A638E3B584}" type="datetimeFigureOut">
              <a:rPr lang="es-MX" smtClean="0"/>
              <a:t>08/04/2013</a:t>
            </a:fld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633819-902C-4991-A120-14CC3A73ED22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57D5AE6-3B49-4F1A-830E-30A638E3B584}" type="datetimeFigureOut">
              <a:rPr lang="es-MX" smtClean="0"/>
              <a:t>08/04/2013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8633819-902C-4991-A120-14CC3A73ED2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Automata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García </a:t>
            </a:r>
            <a:r>
              <a:rPr lang="es-MX" dirty="0" smtClean="0"/>
              <a:t>P</a:t>
            </a:r>
            <a:r>
              <a:rPr lang="es-MX" dirty="0" smtClean="0"/>
              <a:t>érez Eduardo Ismael.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63 Elipse"/>
          <p:cNvSpPr/>
          <p:nvPr/>
        </p:nvSpPr>
        <p:spPr>
          <a:xfrm>
            <a:off x="4429124" y="857232"/>
            <a:ext cx="1214446" cy="1223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62 Elipse"/>
          <p:cNvSpPr/>
          <p:nvPr/>
        </p:nvSpPr>
        <p:spPr>
          <a:xfrm>
            <a:off x="928662" y="5634030"/>
            <a:ext cx="1214446" cy="1223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61 Elipse"/>
          <p:cNvSpPr/>
          <p:nvPr/>
        </p:nvSpPr>
        <p:spPr>
          <a:xfrm>
            <a:off x="4643438" y="4357694"/>
            <a:ext cx="1214446" cy="1223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60 Elipse"/>
          <p:cNvSpPr/>
          <p:nvPr/>
        </p:nvSpPr>
        <p:spPr>
          <a:xfrm>
            <a:off x="6643702" y="2285992"/>
            <a:ext cx="1214446" cy="1223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59 Elipse"/>
          <p:cNvSpPr/>
          <p:nvPr/>
        </p:nvSpPr>
        <p:spPr>
          <a:xfrm>
            <a:off x="2214546" y="2500306"/>
            <a:ext cx="1214446" cy="1223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Elipse"/>
          <p:cNvSpPr/>
          <p:nvPr/>
        </p:nvSpPr>
        <p:spPr>
          <a:xfrm>
            <a:off x="785786" y="428604"/>
            <a:ext cx="1214446" cy="1223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Elipse"/>
          <p:cNvSpPr/>
          <p:nvPr/>
        </p:nvSpPr>
        <p:spPr>
          <a:xfrm>
            <a:off x="928662" y="571480"/>
            <a:ext cx="92869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4572000" y="928670"/>
            <a:ext cx="92869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6786578" y="2428868"/>
            <a:ext cx="92869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4786314" y="4500570"/>
            <a:ext cx="92869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000100" y="5929306"/>
            <a:ext cx="92869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285984" y="2643182"/>
            <a:ext cx="92869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Flecha curvada hacia arriba"/>
          <p:cNvSpPr/>
          <p:nvPr/>
        </p:nvSpPr>
        <p:spPr>
          <a:xfrm rot="2564939">
            <a:off x="2213923" y="4307263"/>
            <a:ext cx="2460577" cy="7507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5" name="14 Flecha curvada hacia arriba"/>
          <p:cNvSpPr/>
          <p:nvPr/>
        </p:nvSpPr>
        <p:spPr>
          <a:xfrm rot="13167044">
            <a:off x="5247612" y="984362"/>
            <a:ext cx="2731213" cy="8572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15 Flecha curvada hacia arriba"/>
          <p:cNvSpPr/>
          <p:nvPr/>
        </p:nvSpPr>
        <p:spPr>
          <a:xfrm rot="18878968">
            <a:off x="5692853" y="4204768"/>
            <a:ext cx="2508926" cy="7851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7" name="16 Flecha curvada hacia arriba"/>
          <p:cNvSpPr/>
          <p:nvPr/>
        </p:nvSpPr>
        <p:spPr>
          <a:xfrm rot="8498216">
            <a:off x="2146348" y="878113"/>
            <a:ext cx="2731213" cy="8572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-214346" y="1928802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</a:t>
            </a:r>
            <a:endParaRPr lang="es-MX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142976" y="9286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Q0</a:t>
            </a:r>
            <a:endParaRPr lang="es-MX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786314" y="121442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Q3</a:t>
            </a:r>
            <a:endParaRPr lang="es-MX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072066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Q2</a:t>
            </a:r>
            <a:endParaRPr lang="es-MX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652698" y="308133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Q1</a:t>
            </a:r>
            <a:endParaRPr lang="es-MX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00892" y="271462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Q4</a:t>
            </a:r>
            <a:endParaRPr lang="es-MX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214414" y="607220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Q5</a:t>
            </a:r>
            <a:endParaRPr lang="es-MX" dirty="0"/>
          </a:p>
        </p:txBody>
      </p:sp>
      <p:sp>
        <p:nvSpPr>
          <p:cNvPr id="25" name="24 Flecha izquierda"/>
          <p:cNvSpPr/>
          <p:nvPr/>
        </p:nvSpPr>
        <p:spPr>
          <a:xfrm rot="8000539">
            <a:off x="238376" y="1467079"/>
            <a:ext cx="666193" cy="1571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CuadroTexto"/>
          <p:cNvSpPr txBox="1"/>
          <p:nvPr/>
        </p:nvSpPr>
        <p:spPr>
          <a:xfrm>
            <a:off x="3857620" y="0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Derecha</a:t>
            </a:r>
            <a:endParaRPr lang="es-MX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500562" y="3500438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Derecha</a:t>
            </a:r>
            <a:endParaRPr lang="es-MX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857884" y="1571612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Izquierda</a:t>
            </a:r>
            <a:endParaRPr lang="es-MX" dirty="0"/>
          </a:p>
        </p:txBody>
      </p:sp>
      <p:sp>
        <p:nvSpPr>
          <p:cNvPr id="30" name="29 Flecha curvada hacia arriba"/>
          <p:cNvSpPr/>
          <p:nvPr/>
        </p:nvSpPr>
        <p:spPr>
          <a:xfrm rot="6669884">
            <a:off x="-558939" y="3832851"/>
            <a:ext cx="3510199" cy="8572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00034" y="4500570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Escudo</a:t>
            </a:r>
            <a:endParaRPr lang="es-MX" dirty="0"/>
          </a:p>
        </p:txBody>
      </p:sp>
      <p:sp>
        <p:nvSpPr>
          <p:cNvPr id="34" name="33 Flecha curvada hacia abajo"/>
          <p:cNvSpPr/>
          <p:nvPr/>
        </p:nvSpPr>
        <p:spPr>
          <a:xfrm rot="8733870">
            <a:off x="1980942" y="4979614"/>
            <a:ext cx="6044862" cy="9936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572000" y="2500306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Abajo</a:t>
            </a:r>
            <a:endParaRPr lang="es-MX" dirty="0"/>
          </a:p>
        </p:txBody>
      </p:sp>
      <p:sp>
        <p:nvSpPr>
          <p:cNvPr id="37" name="36 Flecha curvada hacia la izquierda"/>
          <p:cNvSpPr/>
          <p:nvPr/>
        </p:nvSpPr>
        <p:spPr>
          <a:xfrm rot="3919368">
            <a:off x="3371897" y="4655398"/>
            <a:ext cx="621842" cy="31031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0" name="39 Flecha curvada hacia abajo"/>
          <p:cNvSpPr/>
          <p:nvPr/>
        </p:nvSpPr>
        <p:spPr>
          <a:xfrm>
            <a:off x="1714480" y="214290"/>
            <a:ext cx="3214710" cy="35719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2" name="41 Flecha curvada hacia abajo"/>
          <p:cNvSpPr/>
          <p:nvPr/>
        </p:nvSpPr>
        <p:spPr>
          <a:xfrm rot="1073836">
            <a:off x="1911347" y="1084101"/>
            <a:ext cx="5490445" cy="67554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3" name="42 Flecha curvada hacia abajo"/>
          <p:cNvSpPr/>
          <p:nvPr/>
        </p:nvSpPr>
        <p:spPr>
          <a:xfrm rot="3469497">
            <a:off x="1472213" y="1439836"/>
            <a:ext cx="3117673" cy="707307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5" name="44 Flecha curvada hacia arriba"/>
          <p:cNvSpPr/>
          <p:nvPr/>
        </p:nvSpPr>
        <p:spPr>
          <a:xfrm rot="5575583">
            <a:off x="-1706382" y="3784236"/>
            <a:ext cx="4885919" cy="466933"/>
          </a:xfrm>
          <a:prstGeom prst="curvedUpArrow">
            <a:avLst>
              <a:gd name="adj1" fmla="val 25000"/>
              <a:gd name="adj2" fmla="val 50000"/>
              <a:gd name="adj3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6" name="45 Flecha curvada hacia abajo"/>
          <p:cNvSpPr/>
          <p:nvPr/>
        </p:nvSpPr>
        <p:spPr>
          <a:xfrm rot="2725975">
            <a:off x="1500642" y="2386743"/>
            <a:ext cx="5365204" cy="64308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6715140" y="500042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Derecha</a:t>
            </a:r>
            <a:endParaRPr lang="es-MX" dirty="0"/>
          </a:p>
        </p:txBody>
      </p:sp>
      <p:sp>
        <p:nvSpPr>
          <p:cNvPr id="53" name="52 CuadroTexto"/>
          <p:cNvSpPr txBox="1"/>
          <p:nvPr/>
        </p:nvSpPr>
        <p:spPr>
          <a:xfrm>
            <a:off x="1785918" y="1785926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Arriba</a:t>
            </a:r>
            <a:endParaRPr lang="es-MX" dirty="0"/>
          </a:p>
        </p:txBody>
      </p:sp>
      <p:sp>
        <p:nvSpPr>
          <p:cNvPr id="54" name="53 CuadroTexto"/>
          <p:cNvSpPr txBox="1"/>
          <p:nvPr/>
        </p:nvSpPr>
        <p:spPr>
          <a:xfrm>
            <a:off x="3071802" y="2428868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Arriba</a:t>
            </a:r>
            <a:endParaRPr lang="es-MX" dirty="0"/>
          </a:p>
        </p:txBody>
      </p:sp>
      <p:sp>
        <p:nvSpPr>
          <p:cNvPr id="55" name="54 CuadroTexto"/>
          <p:cNvSpPr txBox="1"/>
          <p:nvPr/>
        </p:nvSpPr>
        <p:spPr>
          <a:xfrm>
            <a:off x="1785918" y="3929066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Abajo</a:t>
            </a:r>
            <a:endParaRPr lang="es-MX" dirty="0"/>
          </a:p>
        </p:txBody>
      </p:sp>
      <p:sp>
        <p:nvSpPr>
          <p:cNvPr id="56" name="55 CuadroTexto"/>
          <p:cNvSpPr txBox="1"/>
          <p:nvPr/>
        </p:nvSpPr>
        <p:spPr>
          <a:xfrm>
            <a:off x="-285784" y="3286124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Escudo</a:t>
            </a:r>
            <a:endParaRPr lang="es-MX" dirty="0"/>
          </a:p>
        </p:txBody>
      </p:sp>
      <p:sp>
        <p:nvSpPr>
          <p:cNvPr id="57" name="56 CuadroTexto"/>
          <p:cNvSpPr txBox="1"/>
          <p:nvPr/>
        </p:nvSpPr>
        <p:spPr>
          <a:xfrm>
            <a:off x="3571868" y="6000768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Escudo</a:t>
            </a:r>
            <a:endParaRPr lang="es-MX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143504" y="5643578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Escudo</a:t>
            </a:r>
            <a:endParaRPr lang="es-MX" dirty="0"/>
          </a:p>
        </p:txBody>
      </p:sp>
      <p:sp>
        <p:nvSpPr>
          <p:cNvPr id="59" name="58 CuadroTexto"/>
          <p:cNvSpPr txBox="1"/>
          <p:nvPr/>
        </p:nvSpPr>
        <p:spPr>
          <a:xfrm>
            <a:off x="7072330" y="4572008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Izquierda</a:t>
            </a:r>
            <a:endParaRPr lang="es-MX" dirty="0"/>
          </a:p>
        </p:txBody>
      </p:sp>
      <p:sp>
        <p:nvSpPr>
          <p:cNvPr id="65" name="64 Flecha curvada hacia arriba"/>
          <p:cNvSpPr/>
          <p:nvPr/>
        </p:nvSpPr>
        <p:spPr>
          <a:xfrm rot="20766632">
            <a:off x="2186770" y="5974436"/>
            <a:ext cx="4051382" cy="857256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6" name="65 Flecha curvada hacia arriba"/>
          <p:cNvSpPr/>
          <p:nvPr/>
        </p:nvSpPr>
        <p:spPr>
          <a:xfrm rot="17890595">
            <a:off x="1870818" y="4676601"/>
            <a:ext cx="2714644" cy="857256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7" name="66 Flecha curvada hacia arriba"/>
          <p:cNvSpPr/>
          <p:nvPr/>
        </p:nvSpPr>
        <p:spPr>
          <a:xfrm rot="19861958">
            <a:off x="2237521" y="4786562"/>
            <a:ext cx="5235496" cy="857256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8" name="67 Flecha curvada hacia arriba"/>
          <p:cNvSpPr/>
          <p:nvPr/>
        </p:nvSpPr>
        <p:spPr>
          <a:xfrm rot="18959589">
            <a:off x="1563104" y="3770009"/>
            <a:ext cx="5235496" cy="857256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9" name="68 Flecha curvada hacia arriba"/>
          <p:cNvSpPr/>
          <p:nvPr/>
        </p:nvSpPr>
        <p:spPr>
          <a:xfrm rot="16669002">
            <a:off x="-118830" y="3122722"/>
            <a:ext cx="4600007" cy="857256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0" name="69 Rectángulo"/>
          <p:cNvSpPr/>
          <p:nvPr/>
        </p:nvSpPr>
        <p:spPr>
          <a:xfrm>
            <a:off x="1785918" y="492919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 smtClean="0"/>
              <a:t>Empty</a:t>
            </a:r>
            <a:endParaRPr lang="es-MX" dirty="0"/>
          </a:p>
        </p:txBody>
      </p:sp>
      <p:sp>
        <p:nvSpPr>
          <p:cNvPr id="71" name="70 Rectángulo"/>
          <p:cNvSpPr/>
          <p:nvPr/>
        </p:nvSpPr>
        <p:spPr>
          <a:xfrm>
            <a:off x="2643174" y="53578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 smtClean="0"/>
              <a:t>Empty</a:t>
            </a:r>
            <a:endParaRPr lang="es-MX" dirty="0"/>
          </a:p>
        </p:txBody>
      </p:sp>
      <p:sp>
        <p:nvSpPr>
          <p:cNvPr id="72" name="71 Rectángulo"/>
          <p:cNvSpPr/>
          <p:nvPr/>
        </p:nvSpPr>
        <p:spPr>
          <a:xfrm>
            <a:off x="2643174" y="614364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 smtClean="0"/>
              <a:t>Empty</a:t>
            </a:r>
            <a:endParaRPr lang="es-MX" dirty="0"/>
          </a:p>
        </p:txBody>
      </p:sp>
      <p:sp>
        <p:nvSpPr>
          <p:cNvPr id="73" name="72 Rectángulo"/>
          <p:cNvSpPr/>
          <p:nvPr/>
        </p:nvSpPr>
        <p:spPr>
          <a:xfrm>
            <a:off x="4572000" y="648866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 smtClean="0"/>
              <a:t>Empty</a:t>
            </a:r>
            <a:endParaRPr lang="es-MX" dirty="0"/>
          </a:p>
        </p:txBody>
      </p:sp>
      <p:sp>
        <p:nvSpPr>
          <p:cNvPr id="75" name="74 Flecha curvada hacia arriba"/>
          <p:cNvSpPr/>
          <p:nvPr/>
        </p:nvSpPr>
        <p:spPr>
          <a:xfrm rot="19195256">
            <a:off x="3171889" y="2487732"/>
            <a:ext cx="2714644" cy="857256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6" name="75 Flecha curvada hacia arriba"/>
          <p:cNvSpPr/>
          <p:nvPr/>
        </p:nvSpPr>
        <p:spPr>
          <a:xfrm rot="1756307">
            <a:off x="4536825" y="2680612"/>
            <a:ext cx="2714644" cy="857256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8" name="77 Flecha curvada hacia arriba"/>
          <p:cNvSpPr/>
          <p:nvPr/>
        </p:nvSpPr>
        <p:spPr>
          <a:xfrm rot="8252162">
            <a:off x="4576794" y="2947052"/>
            <a:ext cx="2714644" cy="857256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9" name="78 Flecha curvada hacia arriba"/>
          <p:cNvSpPr/>
          <p:nvPr/>
        </p:nvSpPr>
        <p:spPr>
          <a:xfrm rot="13485794">
            <a:off x="3109000" y="3380124"/>
            <a:ext cx="2600966" cy="740693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Z = ({q0-q5},{arriba, abajo, derecha, izquierda, escudo},&amp;,q0,q0)</a:t>
            </a:r>
          </a:p>
          <a:p>
            <a:endParaRPr lang="es-MX" dirty="0" smtClean="0"/>
          </a:p>
          <a:p>
            <a:r>
              <a:rPr lang="es-MX" dirty="0" smtClean="0"/>
              <a:t>Q0-Inicio</a:t>
            </a:r>
          </a:p>
          <a:p>
            <a:r>
              <a:rPr lang="es-MX" dirty="0" smtClean="0"/>
              <a:t>Q1-Arriba</a:t>
            </a:r>
          </a:p>
          <a:p>
            <a:r>
              <a:rPr lang="es-MX" dirty="0" smtClean="0"/>
              <a:t>Q2-Abajo</a:t>
            </a:r>
          </a:p>
          <a:p>
            <a:r>
              <a:rPr lang="es-MX" dirty="0" smtClean="0"/>
              <a:t>Q3-Derecha</a:t>
            </a:r>
          </a:p>
          <a:p>
            <a:r>
              <a:rPr lang="es-MX" dirty="0" smtClean="0"/>
              <a:t>Q4-Izquierda</a:t>
            </a:r>
          </a:p>
          <a:p>
            <a:r>
              <a:rPr lang="es-MX" dirty="0" smtClean="0"/>
              <a:t>Q5-Escudo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57158" y="428604"/>
          <a:ext cx="7858182" cy="5917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697"/>
                <a:gridCol w="1309697"/>
                <a:gridCol w="1309697"/>
                <a:gridCol w="1309697"/>
                <a:gridCol w="1309697"/>
                <a:gridCol w="1309697"/>
              </a:tblGrid>
              <a:tr h="84534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Arriba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Abajo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Izquerda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Derecha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Escudo</a:t>
                      </a:r>
                      <a:endParaRPr lang="es-MX" dirty="0"/>
                    </a:p>
                  </a:txBody>
                  <a:tcPr/>
                </a:tc>
              </a:tr>
              <a:tr h="845349">
                <a:tc>
                  <a:txBody>
                    <a:bodyPr/>
                    <a:lstStyle/>
                    <a:p>
                      <a:r>
                        <a:rPr lang="es-MX" dirty="0" smtClean="0">
                          <a:sym typeface="Wingdings" pitchFamily="2" charset="2"/>
                        </a:rPr>
                        <a:t></a:t>
                      </a:r>
                      <a:r>
                        <a:rPr lang="es-MX" dirty="0" smtClean="0"/>
                        <a:t>Q0*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Q5</a:t>
                      </a:r>
                      <a:endParaRPr lang="es-MX" dirty="0"/>
                    </a:p>
                  </a:txBody>
                  <a:tcPr/>
                </a:tc>
              </a:tr>
              <a:tr h="845349">
                <a:tc>
                  <a:txBody>
                    <a:bodyPr/>
                    <a:lstStyle/>
                    <a:p>
                      <a:r>
                        <a:rPr lang="es-MX" dirty="0" smtClean="0"/>
                        <a:t>Q1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Q5</a:t>
                      </a:r>
                      <a:endParaRPr lang="es-MX" dirty="0"/>
                    </a:p>
                  </a:txBody>
                  <a:tcPr/>
                </a:tc>
              </a:tr>
              <a:tr h="845349">
                <a:tc>
                  <a:txBody>
                    <a:bodyPr/>
                    <a:lstStyle/>
                    <a:p>
                      <a:r>
                        <a:rPr lang="es-MX" dirty="0" smtClean="0"/>
                        <a:t>Q2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Q5</a:t>
                      </a:r>
                      <a:endParaRPr lang="es-MX" dirty="0"/>
                    </a:p>
                  </a:txBody>
                  <a:tcPr/>
                </a:tc>
              </a:tr>
              <a:tr h="845349">
                <a:tc>
                  <a:txBody>
                    <a:bodyPr/>
                    <a:lstStyle/>
                    <a:p>
                      <a:r>
                        <a:rPr lang="es-MX" dirty="0" smtClean="0"/>
                        <a:t>Q3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Q5</a:t>
                      </a:r>
                      <a:endParaRPr lang="es-MX" dirty="0"/>
                    </a:p>
                  </a:txBody>
                  <a:tcPr/>
                </a:tc>
              </a:tr>
              <a:tr h="845349">
                <a:tc>
                  <a:txBody>
                    <a:bodyPr/>
                    <a:lstStyle/>
                    <a:p>
                      <a:r>
                        <a:rPr lang="es-MX" dirty="0" smtClean="0"/>
                        <a:t>Q4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Q5</a:t>
                      </a:r>
                      <a:endParaRPr lang="es-MX" dirty="0"/>
                    </a:p>
                  </a:txBody>
                  <a:tcPr/>
                </a:tc>
              </a:tr>
              <a:tr h="845349">
                <a:tc>
                  <a:txBody>
                    <a:bodyPr/>
                    <a:lstStyle/>
                    <a:p>
                      <a:r>
                        <a:rPr lang="es-MX" dirty="0" smtClean="0"/>
                        <a:t>Q5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Transición </a:t>
            </a:r>
            <a:r>
              <a:rPr lang="es-MX" dirty="0" err="1" smtClean="0"/>
              <a:t>extendidad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&amp;(</a:t>
            </a:r>
            <a:r>
              <a:rPr lang="es-MX" dirty="0" err="1" smtClean="0"/>
              <a:t>qo</a:t>
            </a:r>
            <a:r>
              <a:rPr lang="es-MX" dirty="0" smtClean="0"/>
              <a:t> </a:t>
            </a:r>
            <a:r>
              <a:rPr lang="es-MX" dirty="0" smtClean="0"/>
              <a:t>,arriba, escudo)=q5</a:t>
            </a:r>
            <a:endParaRPr lang="es-MX" dirty="0" smtClean="0"/>
          </a:p>
          <a:p>
            <a:r>
              <a:rPr lang="es-MX" dirty="0" smtClean="0"/>
              <a:t>&amp;(</a:t>
            </a:r>
            <a:r>
              <a:rPr lang="es-MX" dirty="0" err="1" smtClean="0"/>
              <a:t>qo</a:t>
            </a:r>
            <a:r>
              <a:rPr lang="es-MX" dirty="0" smtClean="0"/>
              <a:t> ,E ) = </a:t>
            </a:r>
            <a:r>
              <a:rPr lang="es-MX" dirty="0" err="1" smtClean="0"/>
              <a:t>qo</a:t>
            </a:r>
            <a:endParaRPr lang="es-MX" dirty="0" smtClean="0"/>
          </a:p>
          <a:p>
            <a:r>
              <a:rPr lang="es-MX" dirty="0" smtClean="0"/>
              <a:t>&amp;(</a:t>
            </a:r>
            <a:r>
              <a:rPr lang="es-MX" dirty="0" err="1" smtClean="0"/>
              <a:t>qo,arriba</a:t>
            </a:r>
            <a:r>
              <a:rPr lang="es-MX" dirty="0" smtClean="0"/>
              <a:t>)=&amp;(&amp;(</a:t>
            </a:r>
            <a:r>
              <a:rPr lang="es-MX" dirty="0" err="1" smtClean="0"/>
              <a:t>qo,E</a:t>
            </a:r>
            <a:r>
              <a:rPr lang="es-MX" dirty="0" smtClean="0"/>
              <a:t>)arriba)= </a:t>
            </a:r>
            <a:r>
              <a:rPr lang="es-MX" dirty="0" smtClean="0"/>
              <a:t>(</a:t>
            </a:r>
            <a:r>
              <a:rPr lang="es-MX" dirty="0" err="1" smtClean="0"/>
              <a:t>qo,arriba</a:t>
            </a:r>
            <a:r>
              <a:rPr lang="es-MX" dirty="0" smtClean="0"/>
              <a:t>)= </a:t>
            </a:r>
            <a:r>
              <a:rPr lang="es-MX" dirty="0" smtClean="0"/>
              <a:t>q1</a:t>
            </a:r>
          </a:p>
          <a:p>
            <a:r>
              <a:rPr lang="es-MX" dirty="0" smtClean="0"/>
              <a:t>&amp;(</a:t>
            </a:r>
            <a:r>
              <a:rPr lang="es-MX" dirty="0" smtClean="0"/>
              <a:t>q1,escudo) </a:t>
            </a:r>
            <a:r>
              <a:rPr lang="es-MX" dirty="0" smtClean="0"/>
              <a:t>=&amp;(&amp;(</a:t>
            </a:r>
            <a:r>
              <a:rPr lang="es-MX" dirty="0" err="1" smtClean="0"/>
              <a:t>qo</a:t>
            </a:r>
            <a:r>
              <a:rPr lang="es-MX" dirty="0" smtClean="0"/>
              <a:t>, arriba)escudo)= </a:t>
            </a:r>
            <a:r>
              <a:rPr lang="es-MX" dirty="0" smtClean="0"/>
              <a:t>(</a:t>
            </a:r>
            <a:r>
              <a:rPr lang="es-MX" dirty="0" smtClean="0"/>
              <a:t>q1,escudo)= q5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</TotalTime>
  <Words>129</Words>
  <Application>Microsoft Office PowerPoint</Application>
  <PresentationFormat>Presentación en pantalla (4:3)</PresentationFormat>
  <Paragraphs>75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Mirador</vt:lpstr>
      <vt:lpstr>Automata</vt:lpstr>
      <vt:lpstr>Diapositiva 2</vt:lpstr>
      <vt:lpstr>Diapositiva 3</vt:lpstr>
      <vt:lpstr>Diapositiva 4</vt:lpstr>
      <vt:lpstr>Transición extendidad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</dc:title>
  <dc:creator>Rigoberto Garcia</dc:creator>
  <cp:lastModifiedBy>Rigoberto Garcia</cp:lastModifiedBy>
  <cp:revision>9</cp:revision>
  <dcterms:created xsi:type="dcterms:W3CDTF">2013-04-08T14:09:39Z</dcterms:created>
  <dcterms:modified xsi:type="dcterms:W3CDTF">2013-04-08T15:19:53Z</dcterms:modified>
</cp:coreProperties>
</file>