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>
        <p:scale>
          <a:sx n="100" d="100"/>
          <a:sy n="100" d="100"/>
        </p:scale>
        <p:origin x="-2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B722-4F8D-7840-9A9D-FA4181A6239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48A7-BE1D-B140-9EA1-C02DA4B6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648A7-BE1D-B140-9EA1-C02DA4B60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639B-157D-044E-B94A-F97C1801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72A51-E259-BF41-8781-EDF83B799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1D0C-0FCE-6D44-A641-0FBA94AA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5A12-207D-D441-AFDE-6B5E04C1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5BC3-ABE5-7843-A6DA-A6EC6CAA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B3A0-6E4F-2440-9CC4-A3443BB0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A8BF0-19FD-854F-91B2-D6AA2346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7B76-E136-7D4B-944F-0090C525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A881-68AF-E041-A3D5-EA186C5B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F07A-81AA-1A46-A512-0DECC32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4BC8D-8BA6-DC4B-93C7-766A2A3F4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15A80-BFF1-434D-A0F2-8F560957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30B6-9AFE-5048-8367-62E46C61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34F6-B313-1644-B494-391CED2B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F8E3-6E66-E440-B430-1049DA76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5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1DC0-17F3-ED41-988F-E1B5661E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92A6-9D9D-2A47-A344-44970A25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52CD-1D76-1043-BEFC-E45F470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DCEC-4D5B-B84B-936A-C2337FDC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C319-6336-7B48-AAB4-940E2497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71BD-964D-4D45-A16C-D3163C49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87CE-C3B8-FF4D-BB46-CA130A48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7E26-A5D1-934D-9C7A-5CB3DDEF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F6EC-158C-674E-A92B-BA9FE3D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5EC5-4D05-E54A-8B53-FC78943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78BA-6CC0-5C46-859E-999C81A4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F84E-CEC7-BA4F-A67E-81E6E28F0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E327D-C9CD-244B-AA40-3D2C7BB6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27EC-B20B-F748-9109-A2CAFA5B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33414-F93C-EF4E-80B6-015C7E51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D17E2-07EA-7940-970B-7F61D0FB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FB3A-DC90-B74D-A33A-B6FB2717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D512-834A-084C-8275-5C7A53A7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3F380-DB5D-E74B-B7FB-620151F8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F45BB-757B-2F42-858E-A2C2B8538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22BC-D106-AB45-83B1-4A6CE2A2A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71947-E87E-654E-8DB8-BD5EEF40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A3810-EF80-8C4E-89C8-757A161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73179-D9B3-0346-A7CC-92676572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4D3E-6AD4-D849-B84E-D7CF6A03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88DE6-75AE-3545-A655-F7FA2D18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F22EE-A8CD-D74D-B3C4-68524209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66492-BCD3-BD40-9ECD-6F964504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60373-A91D-8C46-950D-958C528A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6C8C3-F4A0-944B-8E03-84A12743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7CF3D-5358-C548-9DDD-46D41F53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E951-AF45-9A4C-B1CB-163568EF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D4E4-258F-4A40-9598-0DE3A62A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BA243-D6BA-CD4F-84D8-F1E80648C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5C80D-29D7-C64D-A8C2-DD4010EE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FFD66-01CF-5442-8363-D4BAECF8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1C95A-4F72-3044-A82B-8FF4CD27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5A74-1C6E-7146-A61B-52B03CCD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6A275-2938-6847-BCD4-E643A56CE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8C8E-95B7-B645-A8D6-49E1874C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E498-3808-C24E-ADB5-2FD23BF4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200DE-DF19-C649-9805-BF50CD58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9A18-FDF9-2B47-86EB-5012CD19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707BA-3B59-184B-8E99-1094F974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ACB66-89E6-F347-9FB8-B4266F12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1369-318D-D249-AE9B-D3639461C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3898-C3AC-4D4D-AB8F-18FDFED4D143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5132-010C-C649-913F-DDC9B4449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B47F-24A1-7A4D-AD54-5088C8A5E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88F2-9FCF-6C4A-B8C9-01C88FA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413FBA0-ABC5-2244-B788-31BA97D554B1}"/>
              </a:ext>
            </a:extLst>
          </p:cNvPr>
          <p:cNvSpPr txBox="1">
            <a:spLocks noChangeAspect="1"/>
          </p:cNvSpPr>
          <p:nvPr/>
        </p:nvSpPr>
        <p:spPr>
          <a:xfrm>
            <a:off x="3129910" y="416218"/>
            <a:ext cx="606453" cy="1362456"/>
          </a:xfrm>
          <a:custGeom>
            <a:avLst/>
            <a:gdLst/>
            <a:ahLst/>
            <a:cxnLst/>
            <a:rect l="l" t="t" r="r" b="b"/>
            <a:pathLst>
              <a:path w="2394158" h="5378698">
                <a:moveTo>
                  <a:pt x="1588097" y="5094043"/>
                </a:moveTo>
                <a:cubicBezTo>
                  <a:pt x="1579300" y="5094341"/>
                  <a:pt x="1571946" y="5096207"/>
                  <a:pt x="1566035" y="5099642"/>
                </a:cubicBezTo>
                <a:cubicBezTo>
                  <a:pt x="1559835" y="5103674"/>
                  <a:pt x="1555220" y="5107781"/>
                  <a:pt x="1552190" y="5111962"/>
                </a:cubicBezTo>
                <a:cubicBezTo>
                  <a:pt x="1548441" y="5116292"/>
                  <a:pt x="1546063" y="5121967"/>
                  <a:pt x="1545053" y="5128988"/>
                </a:cubicBezTo>
                <a:cubicBezTo>
                  <a:pt x="1543900" y="5136006"/>
                  <a:pt x="1543323" y="5148549"/>
                  <a:pt x="1543323" y="5166618"/>
                </a:cubicBezTo>
                <a:cubicBezTo>
                  <a:pt x="1543323" y="5184389"/>
                  <a:pt x="1543900" y="5196635"/>
                  <a:pt x="1545053" y="5203355"/>
                </a:cubicBezTo>
                <a:cubicBezTo>
                  <a:pt x="1546063" y="5210373"/>
                  <a:pt x="1548441" y="5216197"/>
                  <a:pt x="1552190" y="5220827"/>
                </a:cubicBezTo>
                <a:cubicBezTo>
                  <a:pt x="1555220" y="5225008"/>
                  <a:pt x="1559835" y="5228816"/>
                  <a:pt x="1566035" y="5232251"/>
                </a:cubicBezTo>
                <a:cubicBezTo>
                  <a:pt x="1571946" y="5236432"/>
                  <a:pt x="1579300" y="5238523"/>
                  <a:pt x="1588097" y="5238523"/>
                </a:cubicBezTo>
                <a:cubicBezTo>
                  <a:pt x="1596894" y="5238523"/>
                  <a:pt x="1604249" y="5236432"/>
                  <a:pt x="1610160" y="5232251"/>
                </a:cubicBezTo>
                <a:cubicBezTo>
                  <a:pt x="1616071" y="5228816"/>
                  <a:pt x="1620542" y="5225008"/>
                  <a:pt x="1623572" y="5220827"/>
                </a:cubicBezTo>
                <a:cubicBezTo>
                  <a:pt x="1627320" y="5216197"/>
                  <a:pt x="1629844" y="5210373"/>
                  <a:pt x="1631141" y="5203355"/>
                </a:cubicBezTo>
                <a:cubicBezTo>
                  <a:pt x="1632006" y="5196635"/>
                  <a:pt x="1632439" y="5184389"/>
                  <a:pt x="1632439" y="5166618"/>
                </a:cubicBezTo>
                <a:cubicBezTo>
                  <a:pt x="1632439" y="5148549"/>
                  <a:pt x="1632006" y="5136006"/>
                  <a:pt x="1631141" y="5128988"/>
                </a:cubicBezTo>
                <a:cubicBezTo>
                  <a:pt x="1629844" y="5121969"/>
                  <a:pt x="1627320" y="5116294"/>
                  <a:pt x="1623572" y="5111962"/>
                </a:cubicBezTo>
                <a:cubicBezTo>
                  <a:pt x="1620542" y="5107781"/>
                  <a:pt x="1616071" y="5103674"/>
                  <a:pt x="1610160" y="5099642"/>
                </a:cubicBezTo>
                <a:cubicBezTo>
                  <a:pt x="1604249" y="5096207"/>
                  <a:pt x="1596894" y="5094341"/>
                  <a:pt x="1588097" y="5094043"/>
                </a:cubicBezTo>
                <a:close/>
                <a:moveTo>
                  <a:pt x="1062734" y="5094043"/>
                </a:moveTo>
                <a:cubicBezTo>
                  <a:pt x="1052062" y="5094043"/>
                  <a:pt x="1043915" y="5095909"/>
                  <a:pt x="1038292" y="5099642"/>
                </a:cubicBezTo>
                <a:cubicBezTo>
                  <a:pt x="1032090" y="5103674"/>
                  <a:pt x="1027548" y="5109199"/>
                  <a:pt x="1024664" y="5116217"/>
                </a:cubicBezTo>
                <a:cubicBezTo>
                  <a:pt x="1021925" y="5123238"/>
                  <a:pt x="1020123" y="5130855"/>
                  <a:pt x="1019258" y="5139068"/>
                </a:cubicBezTo>
                <a:cubicBezTo>
                  <a:pt x="1018392" y="5147877"/>
                  <a:pt x="1017960" y="5156911"/>
                  <a:pt x="1017960" y="5166171"/>
                </a:cubicBezTo>
                <a:cubicBezTo>
                  <a:pt x="1017960" y="5174982"/>
                  <a:pt x="1018392" y="5183569"/>
                  <a:pt x="1019258" y="5191931"/>
                </a:cubicBezTo>
                <a:cubicBezTo>
                  <a:pt x="1020123" y="5200742"/>
                  <a:pt x="1021925" y="5208657"/>
                  <a:pt x="1024664" y="5215675"/>
                </a:cubicBezTo>
                <a:cubicBezTo>
                  <a:pt x="1027548" y="5222396"/>
                  <a:pt x="1032090" y="5227921"/>
                  <a:pt x="1038292" y="5232251"/>
                </a:cubicBezTo>
                <a:cubicBezTo>
                  <a:pt x="1043915" y="5236432"/>
                  <a:pt x="1052062" y="5238523"/>
                  <a:pt x="1062734" y="5238523"/>
                </a:cubicBezTo>
                <a:cubicBezTo>
                  <a:pt x="1073405" y="5238523"/>
                  <a:pt x="1081841" y="5236282"/>
                  <a:pt x="1088041" y="5231801"/>
                </a:cubicBezTo>
                <a:cubicBezTo>
                  <a:pt x="1094242" y="5227471"/>
                  <a:pt x="1098497" y="5221797"/>
                  <a:pt x="1100804" y="5214779"/>
                </a:cubicBezTo>
                <a:cubicBezTo>
                  <a:pt x="1103687" y="5207761"/>
                  <a:pt x="1105634" y="5199920"/>
                  <a:pt x="1106643" y="5191258"/>
                </a:cubicBezTo>
                <a:cubicBezTo>
                  <a:pt x="1106931" y="5182747"/>
                  <a:pt x="1107075" y="5174385"/>
                  <a:pt x="1107075" y="5166171"/>
                </a:cubicBezTo>
                <a:cubicBezTo>
                  <a:pt x="1107075" y="5157211"/>
                  <a:pt x="1106931" y="5148625"/>
                  <a:pt x="1106643" y="5140411"/>
                </a:cubicBezTo>
                <a:cubicBezTo>
                  <a:pt x="1105634" y="5132198"/>
                  <a:pt x="1103687" y="5124582"/>
                  <a:pt x="1100804" y="5117564"/>
                </a:cubicBezTo>
                <a:cubicBezTo>
                  <a:pt x="1098497" y="5110546"/>
                  <a:pt x="1094242" y="5104870"/>
                  <a:pt x="1088041" y="5100538"/>
                </a:cubicBezTo>
                <a:cubicBezTo>
                  <a:pt x="1081841" y="5096208"/>
                  <a:pt x="1073405" y="5094043"/>
                  <a:pt x="1062734" y="5094043"/>
                </a:cubicBezTo>
                <a:close/>
                <a:moveTo>
                  <a:pt x="825658" y="5094043"/>
                </a:moveTo>
                <a:cubicBezTo>
                  <a:pt x="818000" y="5094043"/>
                  <a:pt x="810920" y="5095612"/>
                  <a:pt x="804418" y="5098749"/>
                </a:cubicBezTo>
                <a:cubicBezTo>
                  <a:pt x="798207" y="5101735"/>
                  <a:pt x="793152" y="5105840"/>
                  <a:pt x="789252" y="5111065"/>
                </a:cubicBezTo>
                <a:cubicBezTo>
                  <a:pt x="785350" y="5116593"/>
                  <a:pt x="782532" y="5123015"/>
                  <a:pt x="780800" y="5130330"/>
                </a:cubicBezTo>
                <a:cubicBezTo>
                  <a:pt x="779065" y="5137946"/>
                  <a:pt x="778198" y="5149893"/>
                  <a:pt x="778198" y="5166171"/>
                </a:cubicBezTo>
                <a:cubicBezTo>
                  <a:pt x="778198" y="5182298"/>
                  <a:pt x="779065" y="5194095"/>
                  <a:pt x="780800" y="5201562"/>
                </a:cubicBezTo>
                <a:cubicBezTo>
                  <a:pt x="782532" y="5209178"/>
                  <a:pt x="785350" y="5215898"/>
                  <a:pt x="789252" y="5221724"/>
                </a:cubicBezTo>
                <a:cubicBezTo>
                  <a:pt x="793152" y="5226203"/>
                  <a:pt x="798207" y="5230159"/>
                  <a:pt x="804418" y="5233594"/>
                </a:cubicBezTo>
                <a:cubicBezTo>
                  <a:pt x="810920" y="5236880"/>
                  <a:pt x="818000" y="5238523"/>
                  <a:pt x="825658" y="5238523"/>
                </a:cubicBezTo>
                <a:cubicBezTo>
                  <a:pt x="833892" y="5238523"/>
                  <a:pt x="841116" y="5236880"/>
                  <a:pt x="847330" y="5233594"/>
                </a:cubicBezTo>
                <a:cubicBezTo>
                  <a:pt x="853832" y="5230159"/>
                  <a:pt x="858743" y="5226203"/>
                  <a:pt x="862064" y="5221724"/>
                </a:cubicBezTo>
                <a:cubicBezTo>
                  <a:pt x="866542" y="5215898"/>
                  <a:pt x="869505" y="5209178"/>
                  <a:pt x="870951" y="5201562"/>
                </a:cubicBezTo>
                <a:cubicBezTo>
                  <a:pt x="872396" y="5194095"/>
                  <a:pt x="873118" y="5182447"/>
                  <a:pt x="873118" y="5166618"/>
                </a:cubicBezTo>
                <a:cubicBezTo>
                  <a:pt x="873118" y="5150042"/>
                  <a:pt x="872396" y="5137946"/>
                  <a:pt x="870951" y="5130330"/>
                </a:cubicBezTo>
                <a:cubicBezTo>
                  <a:pt x="869505" y="5123012"/>
                  <a:pt x="866542" y="5116591"/>
                  <a:pt x="862064" y="5111065"/>
                </a:cubicBezTo>
                <a:cubicBezTo>
                  <a:pt x="858743" y="5105840"/>
                  <a:pt x="853832" y="5101733"/>
                  <a:pt x="847330" y="5098745"/>
                </a:cubicBezTo>
                <a:cubicBezTo>
                  <a:pt x="841116" y="5095610"/>
                  <a:pt x="833892" y="5094043"/>
                  <a:pt x="825658" y="5094043"/>
                </a:cubicBezTo>
                <a:close/>
                <a:moveTo>
                  <a:pt x="2073433" y="5091364"/>
                </a:moveTo>
                <a:cubicBezTo>
                  <a:pt x="2059852" y="5091364"/>
                  <a:pt x="2048727" y="5095777"/>
                  <a:pt x="2040058" y="5104602"/>
                </a:cubicBezTo>
                <a:cubicBezTo>
                  <a:pt x="2031535" y="5113873"/>
                  <a:pt x="2026840" y="5127557"/>
                  <a:pt x="2025973" y="5145654"/>
                </a:cubicBezTo>
                <a:lnTo>
                  <a:pt x="2120893" y="5145654"/>
                </a:lnTo>
                <a:cubicBezTo>
                  <a:pt x="2120314" y="5127557"/>
                  <a:pt x="2115619" y="5113873"/>
                  <a:pt x="2106808" y="5104602"/>
                </a:cubicBezTo>
                <a:cubicBezTo>
                  <a:pt x="2098138" y="5095777"/>
                  <a:pt x="2087013" y="5091364"/>
                  <a:pt x="2073433" y="5091364"/>
                </a:cubicBezTo>
                <a:close/>
                <a:moveTo>
                  <a:pt x="2208571" y="5050532"/>
                </a:moveTo>
                <a:lnTo>
                  <a:pt x="2373338" y="5050532"/>
                </a:lnTo>
                <a:lnTo>
                  <a:pt x="2373338" y="5087639"/>
                </a:lnTo>
                <a:lnTo>
                  <a:pt x="2257252" y="5238523"/>
                </a:lnTo>
                <a:lnTo>
                  <a:pt x="2373338" y="5238523"/>
                </a:lnTo>
                <a:lnTo>
                  <a:pt x="2373338" y="5282257"/>
                </a:lnTo>
                <a:lnTo>
                  <a:pt x="2205948" y="5282257"/>
                </a:lnTo>
                <a:lnTo>
                  <a:pt x="2205948" y="5245405"/>
                </a:lnTo>
                <a:lnTo>
                  <a:pt x="2318406" y="5091587"/>
                </a:lnTo>
                <a:lnTo>
                  <a:pt x="2208571" y="5091587"/>
                </a:lnTo>
                <a:close/>
                <a:moveTo>
                  <a:pt x="1744432" y="5050532"/>
                </a:moveTo>
                <a:lnTo>
                  <a:pt x="1789485" y="5050532"/>
                </a:lnTo>
                <a:lnTo>
                  <a:pt x="1789485" y="5188673"/>
                </a:lnTo>
                <a:cubicBezTo>
                  <a:pt x="1789485" y="5204321"/>
                  <a:pt x="1793740" y="5216541"/>
                  <a:pt x="1802248" y="5225334"/>
                </a:cubicBezTo>
                <a:cubicBezTo>
                  <a:pt x="1810610" y="5234126"/>
                  <a:pt x="1821281" y="5238523"/>
                  <a:pt x="1834259" y="5238523"/>
                </a:cubicBezTo>
                <a:cubicBezTo>
                  <a:pt x="1847237" y="5238523"/>
                  <a:pt x="1857836" y="5234126"/>
                  <a:pt x="1866054" y="5225334"/>
                </a:cubicBezTo>
                <a:cubicBezTo>
                  <a:pt x="1874418" y="5216541"/>
                  <a:pt x="1878601" y="5204321"/>
                  <a:pt x="1878601" y="5188673"/>
                </a:cubicBezTo>
                <a:lnTo>
                  <a:pt x="1878601" y="5050532"/>
                </a:lnTo>
                <a:lnTo>
                  <a:pt x="1923654" y="5050532"/>
                </a:lnTo>
                <a:lnTo>
                  <a:pt x="1923654" y="5282257"/>
                </a:lnTo>
                <a:lnTo>
                  <a:pt x="1878597" y="5282257"/>
                </a:lnTo>
                <a:lnTo>
                  <a:pt x="1878597" y="5257477"/>
                </a:lnTo>
                <a:lnTo>
                  <a:pt x="1877736" y="5257477"/>
                </a:lnTo>
                <a:cubicBezTo>
                  <a:pt x="1862899" y="5275783"/>
                  <a:pt x="1843527" y="5284936"/>
                  <a:pt x="1819619" y="5284936"/>
                </a:cubicBezTo>
                <a:cubicBezTo>
                  <a:pt x="1801039" y="5284638"/>
                  <a:pt x="1784259" y="5277656"/>
                  <a:pt x="1769278" y="5263990"/>
                </a:cubicBezTo>
                <a:cubicBezTo>
                  <a:pt x="1753002" y="5250621"/>
                  <a:pt x="1744720" y="5230865"/>
                  <a:pt x="1744432" y="5204722"/>
                </a:cubicBezTo>
                <a:close/>
                <a:moveTo>
                  <a:pt x="1393346" y="5050532"/>
                </a:moveTo>
                <a:lnTo>
                  <a:pt x="1438399" y="5050532"/>
                </a:lnTo>
                <a:lnTo>
                  <a:pt x="1438399" y="5282257"/>
                </a:lnTo>
                <a:lnTo>
                  <a:pt x="1393346" y="5282257"/>
                </a:lnTo>
                <a:close/>
                <a:moveTo>
                  <a:pt x="2073433" y="5047630"/>
                </a:moveTo>
                <a:cubicBezTo>
                  <a:pt x="2099082" y="5047927"/>
                  <a:pt x="2120770" y="5056636"/>
                  <a:pt x="2138494" y="5073756"/>
                </a:cubicBezTo>
                <a:cubicBezTo>
                  <a:pt x="2156507" y="5091171"/>
                  <a:pt x="2165657" y="5115137"/>
                  <a:pt x="2165946" y="5145654"/>
                </a:cubicBezTo>
                <a:lnTo>
                  <a:pt x="2165946" y="5184010"/>
                </a:lnTo>
                <a:lnTo>
                  <a:pt x="2025973" y="5184010"/>
                </a:lnTo>
                <a:cubicBezTo>
                  <a:pt x="2025973" y="5202627"/>
                  <a:pt x="2031166" y="5216776"/>
                  <a:pt x="2041551" y="5226457"/>
                </a:cubicBezTo>
                <a:cubicBezTo>
                  <a:pt x="2051216" y="5236287"/>
                  <a:pt x="2063909" y="5241202"/>
                  <a:pt x="2079631" y="5241202"/>
                </a:cubicBezTo>
                <a:cubicBezTo>
                  <a:pt x="2097951" y="5241202"/>
                  <a:pt x="2114323" y="5233680"/>
                  <a:pt x="2128748" y="5218637"/>
                </a:cubicBezTo>
                <a:lnTo>
                  <a:pt x="2161418" y="5247449"/>
                </a:lnTo>
                <a:cubicBezTo>
                  <a:pt x="2138506" y="5272738"/>
                  <a:pt x="2111557" y="5285234"/>
                  <a:pt x="2080573" y="5284936"/>
                </a:cubicBezTo>
                <a:cubicBezTo>
                  <a:pt x="2068755" y="5284936"/>
                  <a:pt x="2057226" y="5283150"/>
                  <a:pt x="2045985" y="5279578"/>
                </a:cubicBezTo>
                <a:cubicBezTo>
                  <a:pt x="2040364" y="5277644"/>
                  <a:pt x="2034889" y="5275039"/>
                  <a:pt x="2029559" y="5271765"/>
                </a:cubicBezTo>
                <a:cubicBezTo>
                  <a:pt x="2023938" y="5268937"/>
                  <a:pt x="2018678" y="5265440"/>
                  <a:pt x="2013778" y="5261272"/>
                </a:cubicBezTo>
                <a:cubicBezTo>
                  <a:pt x="2004267" y="5252640"/>
                  <a:pt x="1996557" y="5240585"/>
                  <a:pt x="1990648" y="5225107"/>
                </a:cubicBezTo>
                <a:cubicBezTo>
                  <a:pt x="1984163" y="5210224"/>
                  <a:pt x="1980920" y="5190877"/>
                  <a:pt x="1980920" y="5167064"/>
                </a:cubicBezTo>
                <a:cubicBezTo>
                  <a:pt x="1980920" y="5144145"/>
                  <a:pt x="1983730" y="5125095"/>
                  <a:pt x="1989351" y="5109914"/>
                </a:cubicBezTo>
                <a:cubicBezTo>
                  <a:pt x="1994969" y="5094436"/>
                  <a:pt x="2002173" y="5082232"/>
                  <a:pt x="2010963" y="5073303"/>
                </a:cubicBezTo>
                <a:cubicBezTo>
                  <a:pt x="2019898" y="5064224"/>
                  <a:pt x="2029913" y="5057676"/>
                  <a:pt x="2041010" y="5053657"/>
                </a:cubicBezTo>
                <a:cubicBezTo>
                  <a:pt x="2051961" y="5049639"/>
                  <a:pt x="2062768" y="5047630"/>
                  <a:pt x="2073433" y="5047630"/>
                </a:cubicBezTo>
                <a:close/>
                <a:moveTo>
                  <a:pt x="1574535" y="5047630"/>
                </a:moveTo>
                <a:cubicBezTo>
                  <a:pt x="1596862" y="5047630"/>
                  <a:pt x="1616163" y="5056783"/>
                  <a:pt x="1632439" y="5075088"/>
                </a:cubicBezTo>
                <a:lnTo>
                  <a:pt x="1632439" y="5050532"/>
                </a:lnTo>
                <a:lnTo>
                  <a:pt x="1677492" y="5050532"/>
                </a:lnTo>
                <a:lnTo>
                  <a:pt x="1677492" y="5276676"/>
                </a:lnTo>
                <a:cubicBezTo>
                  <a:pt x="1676915" y="5311502"/>
                  <a:pt x="1667198" y="5337100"/>
                  <a:pt x="1648341" y="5353471"/>
                </a:cubicBezTo>
                <a:cubicBezTo>
                  <a:pt x="1629338" y="5370289"/>
                  <a:pt x="1606591" y="5378698"/>
                  <a:pt x="1580102" y="5378698"/>
                </a:cubicBezTo>
                <a:cubicBezTo>
                  <a:pt x="1549728" y="5378105"/>
                  <a:pt x="1523815" y="5365182"/>
                  <a:pt x="1502365" y="5339930"/>
                </a:cubicBezTo>
                <a:lnTo>
                  <a:pt x="1537369" y="5311192"/>
                </a:lnTo>
                <a:cubicBezTo>
                  <a:pt x="1543131" y="5316726"/>
                  <a:pt x="1549758" y="5321439"/>
                  <a:pt x="1557248" y="5325329"/>
                </a:cubicBezTo>
                <a:cubicBezTo>
                  <a:pt x="1564882" y="5329666"/>
                  <a:pt x="1572804" y="5331984"/>
                  <a:pt x="1581013" y="5332284"/>
                </a:cubicBezTo>
                <a:cubicBezTo>
                  <a:pt x="1596426" y="5332284"/>
                  <a:pt x="1608815" y="5327874"/>
                  <a:pt x="1618179" y="5319054"/>
                </a:cubicBezTo>
                <a:cubicBezTo>
                  <a:pt x="1627397" y="5310085"/>
                  <a:pt x="1632150" y="5297676"/>
                  <a:pt x="1632439" y="5281828"/>
                </a:cubicBezTo>
                <a:lnTo>
                  <a:pt x="1632439" y="5258067"/>
                </a:lnTo>
                <a:cubicBezTo>
                  <a:pt x="1617602" y="5275387"/>
                  <a:pt x="1598301" y="5284343"/>
                  <a:pt x="1574535" y="5284936"/>
                </a:cubicBezTo>
                <a:cubicBezTo>
                  <a:pt x="1559990" y="5284638"/>
                  <a:pt x="1547891" y="5281436"/>
                  <a:pt x="1538241" y="5275330"/>
                </a:cubicBezTo>
                <a:cubicBezTo>
                  <a:pt x="1528158" y="5269521"/>
                  <a:pt x="1520451" y="5263265"/>
                  <a:pt x="1515121" y="5256563"/>
                </a:cubicBezTo>
                <a:cubicBezTo>
                  <a:pt x="1509217" y="5248969"/>
                  <a:pt x="1504969" y="5239660"/>
                  <a:pt x="1502376" y="5228637"/>
                </a:cubicBezTo>
                <a:cubicBezTo>
                  <a:pt x="1499639" y="5217766"/>
                  <a:pt x="1498270" y="5197065"/>
                  <a:pt x="1498270" y="5166534"/>
                </a:cubicBezTo>
                <a:cubicBezTo>
                  <a:pt x="1498270" y="5135406"/>
                  <a:pt x="1499639" y="5114331"/>
                  <a:pt x="1502376" y="5103311"/>
                </a:cubicBezTo>
                <a:cubicBezTo>
                  <a:pt x="1504969" y="5092437"/>
                  <a:pt x="1509217" y="5083278"/>
                  <a:pt x="1515121" y="5075831"/>
                </a:cubicBezTo>
                <a:cubicBezTo>
                  <a:pt x="1520451" y="5068578"/>
                  <a:pt x="1528158" y="5062065"/>
                  <a:pt x="1538241" y="5056291"/>
                </a:cubicBezTo>
                <a:cubicBezTo>
                  <a:pt x="1547891" y="5050812"/>
                  <a:pt x="1559990" y="5047925"/>
                  <a:pt x="1574535" y="5047630"/>
                </a:cubicBezTo>
                <a:close/>
                <a:moveTo>
                  <a:pt x="1315433" y="5047630"/>
                </a:moveTo>
                <a:cubicBezTo>
                  <a:pt x="1333459" y="5047927"/>
                  <a:pt x="1349178" y="5053858"/>
                  <a:pt x="1362589" y="5065423"/>
                </a:cubicBezTo>
                <a:lnTo>
                  <a:pt x="1329685" y="5105683"/>
                </a:lnTo>
                <a:cubicBezTo>
                  <a:pt x="1320160" y="5097923"/>
                  <a:pt x="1310275" y="5094043"/>
                  <a:pt x="1300029" y="5094043"/>
                </a:cubicBezTo>
                <a:cubicBezTo>
                  <a:pt x="1288483" y="5094043"/>
                  <a:pt x="1278598" y="5097917"/>
                  <a:pt x="1270373" y="5105666"/>
                </a:cubicBezTo>
                <a:cubicBezTo>
                  <a:pt x="1261136" y="5113268"/>
                  <a:pt x="1256373" y="5125562"/>
                  <a:pt x="1256085" y="5142549"/>
                </a:cubicBezTo>
                <a:lnTo>
                  <a:pt x="1256085" y="5282257"/>
                </a:lnTo>
                <a:lnTo>
                  <a:pt x="1211032" y="5282257"/>
                </a:lnTo>
                <a:lnTo>
                  <a:pt x="1211032" y="5050532"/>
                </a:lnTo>
                <a:lnTo>
                  <a:pt x="1256085" y="5050532"/>
                </a:lnTo>
                <a:lnTo>
                  <a:pt x="1256085" y="5075088"/>
                </a:lnTo>
                <a:lnTo>
                  <a:pt x="1257027" y="5075088"/>
                </a:lnTo>
                <a:cubicBezTo>
                  <a:pt x="1271879" y="5056783"/>
                  <a:pt x="1291348" y="5047630"/>
                  <a:pt x="1315433" y="5047630"/>
                </a:cubicBezTo>
                <a:close/>
                <a:moveTo>
                  <a:pt x="825696" y="5047630"/>
                </a:moveTo>
                <a:cubicBezTo>
                  <a:pt x="843428" y="5047927"/>
                  <a:pt x="857772" y="5050978"/>
                  <a:pt x="868729" y="5056783"/>
                </a:cubicBezTo>
                <a:cubicBezTo>
                  <a:pt x="879540" y="5062885"/>
                  <a:pt x="887902" y="5069805"/>
                  <a:pt x="893813" y="5077544"/>
                </a:cubicBezTo>
                <a:cubicBezTo>
                  <a:pt x="902722" y="5086325"/>
                  <a:pt x="909044" y="5097115"/>
                  <a:pt x="912781" y="5109914"/>
                </a:cubicBezTo>
                <a:cubicBezTo>
                  <a:pt x="916374" y="5123011"/>
                  <a:pt x="918171" y="5141763"/>
                  <a:pt x="918171" y="5166171"/>
                </a:cubicBezTo>
                <a:cubicBezTo>
                  <a:pt x="918171" y="5190579"/>
                  <a:pt x="916370" y="5209183"/>
                  <a:pt x="912768" y="5221982"/>
                </a:cubicBezTo>
                <a:cubicBezTo>
                  <a:pt x="909021" y="5234781"/>
                  <a:pt x="902681" y="5245869"/>
                  <a:pt x="893747" y="5255245"/>
                </a:cubicBezTo>
                <a:cubicBezTo>
                  <a:pt x="890863" y="5258668"/>
                  <a:pt x="887332" y="5262017"/>
                  <a:pt x="883153" y="5265291"/>
                </a:cubicBezTo>
                <a:cubicBezTo>
                  <a:pt x="879407" y="5269012"/>
                  <a:pt x="874579" y="5272211"/>
                  <a:pt x="868670" y="5274890"/>
                </a:cubicBezTo>
                <a:cubicBezTo>
                  <a:pt x="857720" y="5281290"/>
                  <a:pt x="843382" y="5284638"/>
                  <a:pt x="825658" y="5284936"/>
                </a:cubicBezTo>
                <a:cubicBezTo>
                  <a:pt x="808510" y="5284638"/>
                  <a:pt x="794460" y="5281290"/>
                  <a:pt x="783507" y="5274890"/>
                </a:cubicBezTo>
                <a:cubicBezTo>
                  <a:pt x="772412" y="5269086"/>
                  <a:pt x="763766" y="5262538"/>
                  <a:pt x="757569" y="5255245"/>
                </a:cubicBezTo>
                <a:cubicBezTo>
                  <a:pt x="749211" y="5245869"/>
                  <a:pt x="743015" y="5234781"/>
                  <a:pt x="738980" y="5221982"/>
                </a:cubicBezTo>
                <a:cubicBezTo>
                  <a:pt x="735090" y="5209183"/>
                  <a:pt x="733145" y="5190579"/>
                  <a:pt x="733145" y="5166171"/>
                </a:cubicBezTo>
                <a:cubicBezTo>
                  <a:pt x="733145" y="5141719"/>
                  <a:pt x="735091" y="5122933"/>
                  <a:pt x="738984" y="5109813"/>
                </a:cubicBezTo>
                <a:cubicBezTo>
                  <a:pt x="743021" y="5096993"/>
                  <a:pt x="749219" y="5086184"/>
                  <a:pt x="757579" y="5077387"/>
                </a:cubicBezTo>
                <a:cubicBezTo>
                  <a:pt x="763779" y="5069688"/>
                  <a:pt x="772428" y="5062803"/>
                  <a:pt x="783528" y="5056734"/>
                </a:cubicBezTo>
                <a:cubicBezTo>
                  <a:pt x="794485" y="5050960"/>
                  <a:pt x="808541" y="5047925"/>
                  <a:pt x="825696" y="5047630"/>
                </a:cubicBezTo>
                <a:close/>
                <a:moveTo>
                  <a:pt x="519832" y="5000505"/>
                </a:moveTo>
                <a:lnTo>
                  <a:pt x="519832" y="5099443"/>
                </a:lnTo>
                <a:lnTo>
                  <a:pt x="592236" y="5099443"/>
                </a:lnTo>
                <a:cubicBezTo>
                  <a:pt x="610158" y="5099145"/>
                  <a:pt x="623599" y="5093773"/>
                  <a:pt x="632559" y="5083328"/>
                </a:cubicBezTo>
                <a:cubicBezTo>
                  <a:pt x="641375" y="5073626"/>
                  <a:pt x="645783" y="5061687"/>
                  <a:pt x="645783" y="5047511"/>
                </a:cubicBezTo>
                <a:cubicBezTo>
                  <a:pt x="645494" y="5030501"/>
                  <a:pt x="640219" y="5018190"/>
                  <a:pt x="629957" y="5010578"/>
                </a:cubicBezTo>
                <a:cubicBezTo>
                  <a:pt x="621864" y="5003863"/>
                  <a:pt x="610158" y="5000505"/>
                  <a:pt x="594838" y="5000505"/>
                </a:cubicBezTo>
                <a:close/>
                <a:moveTo>
                  <a:pt x="1393346" y="4956770"/>
                </a:moveTo>
                <a:lnTo>
                  <a:pt x="1438399" y="4956770"/>
                </a:lnTo>
                <a:lnTo>
                  <a:pt x="1438399" y="5003184"/>
                </a:lnTo>
                <a:lnTo>
                  <a:pt x="1393346" y="5003184"/>
                </a:lnTo>
                <a:close/>
                <a:moveTo>
                  <a:pt x="1107075" y="4956770"/>
                </a:moveTo>
                <a:lnTo>
                  <a:pt x="1152128" y="4956770"/>
                </a:lnTo>
                <a:lnTo>
                  <a:pt x="1152128" y="5282257"/>
                </a:lnTo>
                <a:lnTo>
                  <a:pt x="1107075" y="5282257"/>
                </a:lnTo>
                <a:lnTo>
                  <a:pt x="1107075" y="5258067"/>
                </a:lnTo>
                <a:cubicBezTo>
                  <a:pt x="1092239" y="5275387"/>
                  <a:pt x="1072866" y="5284343"/>
                  <a:pt x="1048956" y="5284936"/>
                </a:cubicBezTo>
                <a:cubicBezTo>
                  <a:pt x="1035417" y="5284638"/>
                  <a:pt x="1023822" y="5281734"/>
                  <a:pt x="1014172" y="5276223"/>
                </a:cubicBezTo>
                <a:cubicBezTo>
                  <a:pt x="1004091" y="5270860"/>
                  <a:pt x="995665" y="5263711"/>
                  <a:pt x="988893" y="5254774"/>
                </a:cubicBezTo>
                <a:cubicBezTo>
                  <a:pt x="982700" y="5247477"/>
                  <a:pt x="978596" y="5237573"/>
                  <a:pt x="976580" y="5225062"/>
                </a:cubicBezTo>
                <a:cubicBezTo>
                  <a:pt x="974131" y="5213146"/>
                  <a:pt x="972907" y="5193486"/>
                  <a:pt x="972907" y="5166081"/>
                </a:cubicBezTo>
                <a:cubicBezTo>
                  <a:pt x="972907" y="5138226"/>
                  <a:pt x="974131" y="5118416"/>
                  <a:pt x="976580" y="5106649"/>
                </a:cubicBezTo>
                <a:cubicBezTo>
                  <a:pt x="978596" y="5094734"/>
                  <a:pt x="982700" y="5085127"/>
                  <a:pt x="988893" y="5077830"/>
                </a:cubicBezTo>
                <a:cubicBezTo>
                  <a:pt x="1001569" y="5058436"/>
                  <a:pt x="1021590" y="5048369"/>
                  <a:pt x="1048956" y="5047630"/>
                </a:cubicBezTo>
                <a:cubicBezTo>
                  <a:pt x="1060481" y="5047630"/>
                  <a:pt x="1071139" y="5050073"/>
                  <a:pt x="1080932" y="5054958"/>
                </a:cubicBezTo>
                <a:cubicBezTo>
                  <a:pt x="1090008" y="5060139"/>
                  <a:pt x="1098722" y="5066802"/>
                  <a:pt x="1107075" y="5074945"/>
                </a:cubicBezTo>
                <a:close/>
                <a:moveTo>
                  <a:pt x="472100" y="4956770"/>
                </a:moveTo>
                <a:lnTo>
                  <a:pt x="595281" y="4956770"/>
                </a:lnTo>
                <a:cubicBezTo>
                  <a:pt x="621549" y="4956770"/>
                  <a:pt x="642982" y="4963914"/>
                  <a:pt x="659578" y="4978201"/>
                </a:cubicBezTo>
                <a:cubicBezTo>
                  <a:pt x="679554" y="4994424"/>
                  <a:pt x="689973" y="5017566"/>
                  <a:pt x="690836" y="5047630"/>
                </a:cubicBezTo>
                <a:cubicBezTo>
                  <a:pt x="690259" y="5091832"/>
                  <a:pt x="669966" y="5121895"/>
                  <a:pt x="629957" y="5137820"/>
                </a:cubicBezTo>
                <a:lnTo>
                  <a:pt x="702926" y="5282257"/>
                </a:lnTo>
                <a:lnTo>
                  <a:pt x="646215" y="5282257"/>
                </a:lnTo>
                <a:lnTo>
                  <a:pt x="580966" y="5143156"/>
                </a:lnTo>
                <a:lnTo>
                  <a:pt x="519832" y="5143156"/>
                </a:lnTo>
                <a:lnTo>
                  <a:pt x="519832" y="5282257"/>
                </a:lnTo>
                <a:lnTo>
                  <a:pt x="472100" y="5282257"/>
                </a:lnTo>
                <a:close/>
                <a:moveTo>
                  <a:pt x="1431529" y="3725880"/>
                </a:moveTo>
                <a:lnTo>
                  <a:pt x="1431529" y="4274447"/>
                </a:lnTo>
                <a:lnTo>
                  <a:pt x="1938480" y="4274447"/>
                </a:lnTo>
                <a:lnTo>
                  <a:pt x="1681158" y="3725880"/>
                </a:lnTo>
                <a:close/>
                <a:moveTo>
                  <a:pt x="1431529" y="3143386"/>
                </a:moveTo>
                <a:lnTo>
                  <a:pt x="1431529" y="3547383"/>
                </a:lnTo>
                <a:lnTo>
                  <a:pt x="1727178" y="3547383"/>
                </a:lnTo>
                <a:cubicBezTo>
                  <a:pt x="1800360" y="3546168"/>
                  <a:pt x="1855244" y="3524233"/>
                  <a:pt x="1891831" y="3481579"/>
                </a:cubicBezTo>
                <a:cubicBezTo>
                  <a:pt x="1927828" y="3441963"/>
                  <a:pt x="1945827" y="3393213"/>
                  <a:pt x="1945827" y="3335328"/>
                </a:cubicBezTo>
                <a:cubicBezTo>
                  <a:pt x="1944650" y="3265869"/>
                  <a:pt x="1923109" y="3215599"/>
                  <a:pt x="1881205" y="3184520"/>
                </a:cubicBezTo>
                <a:cubicBezTo>
                  <a:pt x="1848161" y="3157097"/>
                  <a:pt x="1800360" y="3143386"/>
                  <a:pt x="1737804" y="3143386"/>
                </a:cubicBezTo>
                <a:close/>
                <a:moveTo>
                  <a:pt x="183326" y="3142896"/>
                </a:moveTo>
                <a:lnTo>
                  <a:pt x="264712" y="3142896"/>
                </a:lnTo>
                <a:cubicBezTo>
                  <a:pt x="304723" y="3143605"/>
                  <a:pt x="338247" y="3156887"/>
                  <a:pt x="365285" y="3182744"/>
                </a:cubicBezTo>
                <a:cubicBezTo>
                  <a:pt x="392139" y="3208778"/>
                  <a:pt x="405932" y="3241542"/>
                  <a:pt x="406663" y="3281036"/>
                </a:cubicBezTo>
                <a:cubicBezTo>
                  <a:pt x="405932" y="3311497"/>
                  <a:pt x="398249" y="3336911"/>
                  <a:pt x="383614" y="3357276"/>
                </a:cubicBezTo>
                <a:cubicBezTo>
                  <a:pt x="369528" y="3377999"/>
                  <a:pt x="353247" y="3393054"/>
                  <a:pt x="334770" y="3402441"/>
                </a:cubicBezTo>
                <a:cubicBezTo>
                  <a:pt x="328733" y="3405274"/>
                  <a:pt x="322971" y="3407841"/>
                  <a:pt x="317483" y="3410142"/>
                </a:cubicBezTo>
                <a:cubicBezTo>
                  <a:pt x="311812" y="3412268"/>
                  <a:pt x="304677" y="3414040"/>
                  <a:pt x="296080" y="3415458"/>
                </a:cubicBezTo>
                <a:cubicBezTo>
                  <a:pt x="279981" y="3418114"/>
                  <a:pt x="249065" y="3419441"/>
                  <a:pt x="203332" y="3419441"/>
                </a:cubicBezTo>
                <a:cubicBezTo>
                  <a:pt x="156866" y="3419441"/>
                  <a:pt x="125767" y="3418114"/>
                  <a:pt x="110035" y="3415458"/>
                </a:cubicBezTo>
                <a:cubicBezTo>
                  <a:pt x="94303" y="3412623"/>
                  <a:pt x="81589" y="3408284"/>
                  <a:pt x="71893" y="3402441"/>
                </a:cubicBezTo>
                <a:cubicBezTo>
                  <a:pt x="53417" y="3393054"/>
                  <a:pt x="36952" y="3377999"/>
                  <a:pt x="22501" y="3357276"/>
                </a:cubicBezTo>
                <a:cubicBezTo>
                  <a:pt x="7866" y="3336911"/>
                  <a:pt x="366" y="3311497"/>
                  <a:pt x="0" y="3281036"/>
                </a:cubicBezTo>
                <a:cubicBezTo>
                  <a:pt x="366" y="3243665"/>
                  <a:pt x="11797" y="3213203"/>
                  <a:pt x="34296" y="3189647"/>
                </a:cubicBezTo>
                <a:cubicBezTo>
                  <a:pt x="56977" y="3166094"/>
                  <a:pt x="85053" y="3151218"/>
                  <a:pt x="118524" y="3145018"/>
                </a:cubicBezTo>
                <a:lnTo>
                  <a:pt x="118524" y="3207269"/>
                </a:lnTo>
                <a:cubicBezTo>
                  <a:pt x="102346" y="3212059"/>
                  <a:pt x="88559" y="3220750"/>
                  <a:pt x="77163" y="3233341"/>
                </a:cubicBezTo>
                <a:cubicBezTo>
                  <a:pt x="66318" y="3246467"/>
                  <a:pt x="60711" y="3262429"/>
                  <a:pt x="60342" y="3281229"/>
                </a:cubicBezTo>
                <a:cubicBezTo>
                  <a:pt x="60708" y="3295060"/>
                  <a:pt x="63549" y="3306942"/>
                  <a:pt x="68866" y="3316875"/>
                </a:cubicBezTo>
                <a:cubicBezTo>
                  <a:pt x="74366" y="3326985"/>
                  <a:pt x="81240" y="3335143"/>
                  <a:pt x="89489" y="3341348"/>
                </a:cubicBezTo>
                <a:cubicBezTo>
                  <a:pt x="98107" y="3348977"/>
                  <a:pt x="109199" y="3354032"/>
                  <a:pt x="122765" y="3356513"/>
                </a:cubicBezTo>
                <a:cubicBezTo>
                  <a:pt x="137062" y="3359352"/>
                  <a:pt x="163918" y="3360771"/>
                  <a:pt x="203332" y="3360771"/>
                </a:cubicBezTo>
                <a:cubicBezTo>
                  <a:pt x="242746" y="3360771"/>
                  <a:pt x="269418" y="3359352"/>
                  <a:pt x="283350" y="3356513"/>
                </a:cubicBezTo>
                <a:cubicBezTo>
                  <a:pt x="297281" y="3354026"/>
                  <a:pt x="308556" y="3348967"/>
                  <a:pt x="317174" y="3341335"/>
                </a:cubicBezTo>
                <a:cubicBezTo>
                  <a:pt x="325423" y="3335124"/>
                  <a:pt x="332115" y="3326961"/>
                  <a:pt x="337248" y="3316845"/>
                </a:cubicBezTo>
                <a:cubicBezTo>
                  <a:pt x="343297" y="3306904"/>
                  <a:pt x="346321" y="3295012"/>
                  <a:pt x="346321" y="3281168"/>
                </a:cubicBezTo>
                <a:cubicBezTo>
                  <a:pt x="346321" y="3258273"/>
                  <a:pt x="338247" y="3239371"/>
                  <a:pt x="322101" y="3224462"/>
                </a:cubicBezTo>
                <a:cubicBezTo>
                  <a:pt x="306685" y="3209553"/>
                  <a:pt x="286408" y="3201921"/>
                  <a:pt x="261269" y="3201566"/>
                </a:cubicBezTo>
                <a:lnTo>
                  <a:pt x="240350" y="3201566"/>
                </a:lnTo>
                <a:lnTo>
                  <a:pt x="240350" y="3280637"/>
                </a:lnTo>
                <a:lnTo>
                  <a:pt x="183326" y="3280637"/>
                </a:lnTo>
                <a:close/>
                <a:moveTo>
                  <a:pt x="136845" y="2882020"/>
                </a:moveTo>
                <a:lnTo>
                  <a:pt x="186332" y="2922465"/>
                </a:lnTo>
                <a:cubicBezTo>
                  <a:pt x="176793" y="2934173"/>
                  <a:pt x="172024" y="2946323"/>
                  <a:pt x="172024" y="2958917"/>
                </a:cubicBezTo>
                <a:cubicBezTo>
                  <a:pt x="172024" y="2973109"/>
                  <a:pt x="176786" y="2985260"/>
                  <a:pt x="186310" y="2995370"/>
                </a:cubicBezTo>
                <a:cubicBezTo>
                  <a:pt x="195654" y="3006723"/>
                  <a:pt x="210766" y="3012577"/>
                  <a:pt x="231647" y="3012932"/>
                </a:cubicBezTo>
                <a:lnTo>
                  <a:pt x="403371" y="3012932"/>
                </a:lnTo>
                <a:lnTo>
                  <a:pt x="403371" y="3068309"/>
                </a:lnTo>
                <a:lnTo>
                  <a:pt x="118542" y="3068309"/>
                </a:lnTo>
                <a:lnTo>
                  <a:pt x="118542" y="3012932"/>
                </a:lnTo>
                <a:lnTo>
                  <a:pt x="148726" y="3012932"/>
                </a:lnTo>
                <a:lnTo>
                  <a:pt x="148726" y="3011774"/>
                </a:lnTo>
                <a:cubicBezTo>
                  <a:pt x="126225" y="2993518"/>
                  <a:pt x="114974" y="2969588"/>
                  <a:pt x="114974" y="2939984"/>
                </a:cubicBezTo>
                <a:cubicBezTo>
                  <a:pt x="115340" y="2917826"/>
                  <a:pt x="122630" y="2898505"/>
                  <a:pt x="136845" y="2882020"/>
                </a:cubicBezTo>
                <a:close/>
                <a:moveTo>
                  <a:pt x="282608" y="2713875"/>
                </a:moveTo>
                <a:lnTo>
                  <a:pt x="282608" y="2780430"/>
                </a:lnTo>
                <a:cubicBezTo>
                  <a:pt x="283340" y="2812744"/>
                  <a:pt x="294782" y="2828718"/>
                  <a:pt x="316934" y="2828352"/>
                </a:cubicBezTo>
                <a:cubicBezTo>
                  <a:pt x="326635" y="2828352"/>
                  <a:pt x="334873" y="2824182"/>
                  <a:pt x="341647" y="2815841"/>
                </a:cubicBezTo>
                <a:cubicBezTo>
                  <a:pt x="349153" y="2807852"/>
                  <a:pt x="352906" y="2794629"/>
                  <a:pt x="352906" y="2776173"/>
                </a:cubicBezTo>
                <a:cubicBezTo>
                  <a:pt x="353272" y="2752923"/>
                  <a:pt x="350435" y="2736506"/>
                  <a:pt x="344396" y="2726922"/>
                </a:cubicBezTo>
                <a:cubicBezTo>
                  <a:pt x="338353" y="2718224"/>
                  <a:pt x="324623" y="2713875"/>
                  <a:pt x="303205" y="2713875"/>
                </a:cubicBezTo>
                <a:close/>
                <a:moveTo>
                  <a:pt x="208820" y="2658497"/>
                </a:moveTo>
                <a:lnTo>
                  <a:pt x="403371" y="2658497"/>
                </a:lnTo>
                <a:lnTo>
                  <a:pt x="403371" y="2713875"/>
                </a:lnTo>
                <a:lnTo>
                  <a:pt x="378139" y="2713875"/>
                </a:lnTo>
                <a:lnTo>
                  <a:pt x="378139" y="2714938"/>
                </a:lnTo>
                <a:cubicBezTo>
                  <a:pt x="387828" y="2720075"/>
                  <a:pt x="394960" y="2728044"/>
                  <a:pt x="399533" y="2738846"/>
                </a:cubicBezTo>
                <a:cubicBezTo>
                  <a:pt x="404287" y="2749473"/>
                  <a:pt x="406663" y="2764172"/>
                  <a:pt x="406663" y="2782943"/>
                </a:cubicBezTo>
                <a:cubicBezTo>
                  <a:pt x="406298" y="2813759"/>
                  <a:pt x="397884" y="2837490"/>
                  <a:pt x="381423" y="2854137"/>
                </a:cubicBezTo>
                <a:cubicBezTo>
                  <a:pt x="365327" y="2871671"/>
                  <a:pt x="344750" y="2880437"/>
                  <a:pt x="319691" y="2880437"/>
                </a:cubicBezTo>
                <a:cubicBezTo>
                  <a:pt x="295729" y="2880437"/>
                  <a:pt x="275884" y="2872822"/>
                  <a:pt x="260154" y="2857593"/>
                </a:cubicBezTo>
                <a:cubicBezTo>
                  <a:pt x="244059" y="2842361"/>
                  <a:pt x="235828" y="2820046"/>
                  <a:pt x="235462" y="2790648"/>
                </a:cubicBezTo>
                <a:lnTo>
                  <a:pt x="235462" y="2713875"/>
                </a:lnTo>
                <a:lnTo>
                  <a:pt x="205407" y="2713875"/>
                </a:lnTo>
                <a:cubicBezTo>
                  <a:pt x="180225" y="2713509"/>
                  <a:pt x="168000" y="2732379"/>
                  <a:pt x="168731" y="2770483"/>
                </a:cubicBezTo>
                <a:cubicBezTo>
                  <a:pt x="168731" y="2784304"/>
                  <a:pt x="170202" y="2795200"/>
                  <a:pt x="173143" y="2803171"/>
                </a:cubicBezTo>
                <a:cubicBezTo>
                  <a:pt x="176636" y="2811501"/>
                  <a:pt x="182519" y="2818056"/>
                  <a:pt x="190791" y="2822838"/>
                </a:cubicBezTo>
                <a:lnTo>
                  <a:pt x="156452" y="2866425"/>
                </a:lnTo>
                <a:cubicBezTo>
                  <a:pt x="128068" y="2845359"/>
                  <a:pt x="114243" y="2814289"/>
                  <a:pt x="114974" y="2773215"/>
                </a:cubicBezTo>
                <a:cubicBezTo>
                  <a:pt x="114608" y="2738517"/>
                  <a:pt x="121377" y="2710811"/>
                  <a:pt x="135280" y="2690096"/>
                </a:cubicBezTo>
                <a:cubicBezTo>
                  <a:pt x="149549" y="2669385"/>
                  <a:pt x="174062" y="2658852"/>
                  <a:pt x="208820" y="2658497"/>
                </a:cubicBezTo>
                <a:close/>
                <a:moveTo>
                  <a:pt x="164530" y="2369969"/>
                </a:moveTo>
                <a:lnTo>
                  <a:pt x="202037" y="2410906"/>
                </a:lnTo>
                <a:cubicBezTo>
                  <a:pt x="182763" y="2424904"/>
                  <a:pt x="172759" y="2443599"/>
                  <a:pt x="172024" y="2466992"/>
                </a:cubicBezTo>
                <a:cubicBezTo>
                  <a:pt x="171292" y="2514129"/>
                  <a:pt x="201028" y="2538052"/>
                  <a:pt x="261230" y="2538761"/>
                </a:cubicBezTo>
                <a:cubicBezTo>
                  <a:pt x="321067" y="2538052"/>
                  <a:pt x="350528" y="2514130"/>
                  <a:pt x="349614" y="2466996"/>
                </a:cubicBezTo>
                <a:cubicBezTo>
                  <a:pt x="349248" y="2443606"/>
                  <a:pt x="339336" y="2424912"/>
                  <a:pt x="319880" y="2410915"/>
                </a:cubicBezTo>
                <a:lnTo>
                  <a:pt x="357528" y="2369969"/>
                </a:lnTo>
                <a:cubicBezTo>
                  <a:pt x="371723" y="2382023"/>
                  <a:pt x="383279" y="2396205"/>
                  <a:pt x="392197" y="2412514"/>
                </a:cubicBezTo>
                <a:cubicBezTo>
                  <a:pt x="401478" y="2428821"/>
                  <a:pt x="406300" y="2447699"/>
                  <a:pt x="406663" y="2469148"/>
                </a:cubicBezTo>
                <a:cubicBezTo>
                  <a:pt x="406663" y="2501699"/>
                  <a:pt x="395230" y="2530271"/>
                  <a:pt x="372363" y="2554864"/>
                </a:cubicBezTo>
                <a:cubicBezTo>
                  <a:pt x="349496" y="2580338"/>
                  <a:pt x="312452" y="2593429"/>
                  <a:pt x="261230" y="2594138"/>
                </a:cubicBezTo>
                <a:cubicBezTo>
                  <a:pt x="209460" y="2593429"/>
                  <a:pt x="171958" y="2580327"/>
                  <a:pt x="148726" y="2554830"/>
                </a:cubicBezTo>
                <a:cubicBezTo>
                  <a:pt x="125859" y="2530217"/>
                  <a:pt x="114608" y="2501621"/>
                  <a:pt x="114974" y="2469041"/>
                </a:cubicBezTo>
                <a:cubicBezTo>
                  <a:pt x="115340" y="2447615"/>
                  <a:pt x="119904" y="2428757"/>
                  <a:pt x="128664" y="2412467"/>
                </a:cubicBezTo>
                <a:cubicBezTo>
                  <a:pt x="137608" y="2396174"/>
                  <a:pt x="149563" y="2382008"/>
                  <a:pt x="164530" y="2369969"/>
                </a:cubicBezTo>
                <a:close/>
                <a:moveTo>
                  <a:pt x="118542" y="2268335"/>
                </a:moveTo>
                <a:lnTo>
                  <a:pt x="403371" y="2268335"/>
                </a:lnTo>
                <a:lnTo>
                  <a:pt x="403371" y="2323713"/>
                </a:lnTo>
                <a:lnTo>
                  <a:pt x="118542" y="2323713"/>
                </a:lnTo>
                <a:close/>
                <a:moveTo>
                  <a:pt x="3292" y="2268335"/>
                </a:moveTo>
                <a:lnTo>
                  <a:pt x="60342" y="2268335"/>
                </a:lnTo>
                <a:lnTo>
                  <a:pt x="60342" y="2323713"/>
                </a:lnTo>
                <a:lnTo>
                  <a:pt x="3292" y="2323713"/>
                </a:lnTo>
                <a:close/>
                <a:moveTo>
                  <a:pt x="282608" y="2047125"/>
                </a:moveTo>
                <a:lnTo>
                  <a:pt x="282608" y="2113680"/>
                </a:lnTo>
                <a:cubicBezTo>
                  <a:pt x="283340" y="2145994"/>
                  <a:pt x="294782" y="2161968"/>
                  <a:pt x="316934" y="2161602"/>
                </a:cubicBezTo>
                <a:cubicBezTo>
                  <a:pt x="326635" y="2161602"/>
                  <a:pt x="334873" y="2157432"/>
                  <a:pt x="341647" y="2149091"/>
                </a:cubicBezTo>
                <a:cubicBezTo>
                  <a:pt x="349153" y="2141102"/>
                  <a:pt x="352906" y="2127879"/>
                  <a:pt x="352906" y="2109423"/>
                </a:cubicBezTo>
                <a:cubicBezTo>
                  <a:pt x="353272" y="2086173"/>
                  <a:pt x="350435" y="2069756"/>
                  <a:pt x="344396" y="2060172"/>
                </a:cubicBezTo>
                <a:cubicBezTo>
                  <a:pt x="338353" y="2051474"/>
                  <a:pt x="324623" y="2047125"/>
                  <a:pt x="303205" y="2047125"/>
                </a:cubicBezTo>
                <a:close/>
                <a:moveTo>
                  <a:pt x="208820" y="1991747"/>
                </a:moveTo>
                <a:lnTo>
                  <a:pt x="403371" y="1991747"/>
                </a:lnTo>
                <a:lnTo>
                  <a:pt x="403371" y="2047125"/>
                </a:lnTo>
                <a:lnTo>
                  <a:pt x="378139" y="2047125"/>
                </a:lnTo>
                <a:lnTo>
                  <a:pt x="378139" y="2048188"/>
                </a:lnTo>
                <a:cubicBezTo>
                  <a:pt x="387828" y="2053325"/>
                  <a:pt x="394960" y="2061294"/>
                  <a:pt x="399533" y="2072096"/>
                </a:cubicBezTo>
                <a:cubicBezTo>
                  <a:pt x="404287" y="2082723"/>
                  <a:pt x="406663" y="2097422"/>
                  <a:pt x="406663" y="2116193"/>
                </a:cubicBezTo>
                <a:cubicBezTo>
                  <a:pt x="406298" y="2147009"/>
                  <a:pt x="397884" y="2170740"/>
                  <a:pt x="381423" y="2187387"/>
                </a:cubicBezTo>
                <a:cubicBezTo>
                  <a:pt x="365327" y="2204921"/>
                  <a:pt x="344750" y="2213687"/>
                  <a:pt x="319691" y="2213687"/>
                </a:cubicBezTo>
                <a:cubicBezTo>
                  <a:pt x="295729" y="2213687"/>
                  <a:pt x="275884" y="2206072"/>
                  <a:pt x="260154" y="2190843"/>
                </a:cubicBezTo>
                <a:cubicBezTo>
                  <a:pt x="244059" y="2175611"/>
                  <a:pt x="235828" y="2153296"/>
                  <a:pt x="235462" y="2123898"/>
                </a:cubicBezTo>
                <a:lnTo>
                  <a:pt x="235462" y="2047125"/>
                </a:lnTo>
                <a:lnTo>
                  <a:pt x="205407" y="2047125"/>
                </a:lnTo>
                <a:cubicBezTo>
                  <a:pt x="180225" y="2046759"/>
                  <a:pt x="168000" y="2065629"/>
                  <a:pt x="168731" y="2103733"/>
                </a:cubicBezTo>
                <a:cubicBezTo>
                  <a:pt x="168731" y="2117553"/>
                  <a:pt x="170202" y="2128450"/>
                  <a:pt x="173143" y="2136421"/>
                </a:cubicBezTo>
                <a:cubicBezTo>
                  <a:pt x="176636" y="2144751"/>
                  <a:pt x="182519" y="2151306"/>
                  <a:pt x="190791" y="2156088"/>
                </a:cubicBezTo>
                <a:lnTo>
                  <a:pt x="156452" y="2199675"/>
                </a:lnTo>
                <a:cubicBezTo>
                  <a:pt x="128068" y="2178609"/>
                  <a:pt x="114243" y="2147539"/>
                  <a:pt x="114974" y="2106464"/>
                </a:cubicBezTo>
                <a:cubicBezTo>
                  <a:pt x="114608" y="2071767"/>
                  <a:pt x="121377" y="2044061"/>
                  <a:pt x="135280" y="2023346"/>
                </a:cubicBezTo>
                <a:cubicBezTo>
                  <a:pt x="149549" y="2002635"/>
                  <a:pt x="174062" y="1992102"/>
                  <a:pt x="208820" y="1991747"/>
                </a:cubicBezTo>
                <a:close/>
                <a:moveTo>
                  <a:pt x="1108002" y="1038290"/>
                </a:moveTo>
                <a:lnTo>
                  <a:pt x="1108002" y="2354159"/>
                </a:lnTo>
                <a:lnTo>
                  <a:pt x="1554244" y="2354159"/>
                </a:lnTo>
                <a:lnTo>
                  <a:pt x="1468391" y="2312305"/>
                </a:lnTo>
                <a:cubicBezTo>
                  <a:pt x="1399549" y="2265511"/>
                  <a:pt x="1349536" y="2211424"/>
                  <a:pt x="1318352" y="2150045"/>
                </a:cubicBezTo>
                <a:cubicBezTo>
                  <a:pt x="1308942" y="2129991"/>
                  <a:pt x="1300415" y="2110848"/>
                  <a:pt x="1292771" y="2092616"/>
                </a:cubicBezTo>
                <a:cubicBezTo>
                  <a:pt x="1285707" y="2073777"/>
                  <a:pt x="1279819" y="2050076"/>
                  <a:pt x="1275110" y="2021513"/>
                </a:cubicBezTo>
                <a:cubicBezTo>
                  <a:pt x="1266288" y="1968035"/>
                  <a:pt x="1261878" y="1865331"/>
                  <a:pt x="1261878" y="1713402"/>
                </a:cubicBezTo>
                <a:cubicBezTo>
                  <a:pt x="1261878" y="1559043"/>
                  <a:pt x="1266288" y="1455731"/>
                  <a:pt x="1275110" y="1403468"/>
                </a:cubicBezTo>
                <a:cubicBezTo>
                  <a:pt x="1284529" y="1351204"/>
                  <a:pt x="1298943" y="1308968"/>
                  <a:pt x="1318352" y="1276759"/>
                </a:cubicBezTo>
                <a:cubicBezTo>
                  <a:pt x="1349536" y="1215380"/>
                  <a:pt x="1399549" y="1160686"/>
                  <a:pt x="1468391" y="1112676"/>
                </a:cubicBezTo>
                <a:cubicBezTo>
                  <a:pt x="1502219" y="1088368"/>
                  <a:pt x="1540239" y="1069984"/>
                  <a:pt x="1582452" y="1057526"/>
                </a:cubicBezTo>
                <a:lnTo>
                  <a:pt x="1719086" y="1038290"/>
                </a:lnTo>
                <a:close/>
                <a:moveTo>
                  <a:pt x="465807" y="433872"/>
                </a:moveTo>
                <a:lnTo>
                  <a:pt x="2379799" y="433872"/>
                </a:lnTo>
                <a:lnTo>
                  <a:pt x="2379799" y="1038290"/>
                </a:lnTo>
                <a:lnTo>
                  <a:pt x="1725800" y="1038290"/>
                </a:lnTo>
                <a:lnTo>
                  <a:pt x="1810472" y="1045732"/>
                </a:lnTo>
                <a:cubicBezTo>
                  <a:pt x="1894976" y="1060429"/>
                  <a:pt x="1966573" y="1095805"/>
                  <a:pt x="2025262" y="1151860"/>
                </a:cubicBezTo>
                <a:cubicBezTo>
                  <a:pt x="2103505" y="1227207"/>
                  <a:pt x="2152925" y="1320477"/>
                  <a:pt x="2173521" y="1431670"/>
                </a:cubicBezTo>
                <a:lnTo>
                  <a:pt x="1966722" y="1431670"/>
                </a:lnTo>
                <a:cubicBezTo>
                  <a:pt x="1950808" y="1377925"/>
                  <a:pt x="1921936" y="1332123"/>
                  <a:pt x="1880109" y="1294264"/>
                </a:cubicBezTo>
                <a:cubicBezTo>
                  <a:pt x="1836505" y="1258238"/>
                  <a:pt x="1783477" y="1239613"/>
                  <a:pt x="1721025" y="1238388"/>
                </a:cubicBezTo>
                <a:cubicBezTo>
                  <a:pt x="1675076" y="1239603"/>
                  <a:pt x="1635603" y="1249042"/>
                  <a:pt x="1602606" y="1266704"/>
                </a:cubicBezTo>
                <a:cubicBezTo>
                  <a:pt x="1569020" y="1284973"/>
                  <a:pt x="1541920" y="1307810"/>
                  <a:pt x="1521305" y="1335214"/>
                </a:cubicBezTo>
                <a:cubicBezTo>
                  <a:pt x="1495962" y="1363843"/>
                  <a:pt x="1479169" y="1400690"/>
                  <a:pt x="1470927" y="1445756"/>
                </a:cubicBezTo>
                <a:cubicBezTo>
                  <a:pt x="1461498" y="1493253"/>
                  <a:pt x="1456783" y="1582468"/>
                  <a:pt x="1456783" y="1713402"/>
                </a:cubicBezTo>
                <a:cubicBezTo>
                  <a:pt x="1456783" y="1844336"/>
                  <a:pt x="1461498" y="1932944"/>
                  <a:pt x="1470927" y="1979225"/>
                </a:cubicBezTo>
                <a:cubicBezTo>
                  <a:pt x="1479188" y="2025506"/>
                  <a:pt x="1495995" y="2062962"/>
                  <a:pt x="1521348" y="2091591"/>
                </a:cubicBezTo>
                <a:cubicBezTo>
                  <a:pt x="1541982" y="2118995"/>
                  <a:pt x="1569101" y="2141224"/>
                  <a:pt x="1602706" y="2158278"/>
                </a:cubicBezTo>
                <a:cubicBezTo>
                  <a:pt x="1635731" y="2178370"/>
                  <a:pt x="1675237" y="2188417"/>
                  <a:pt x="1721224" y="2188417"/>
                </a:cubicBezTo>
                <a:cubicBezTo>
                  <a:pt x="1797284" y="2188417"/>
                  <a:pt x="1860078" y="2161596"/>
                  <a:pt x="1909607" y="2107956"/>
                </a:cubicBezTo>
                <a:cubicBezTo>
                  <a:pt x="1959135" y="2056747"/>
                  <a:pt x="1984488" y="1989385"/>
                  <a:pt x="1985666" y="1905872"/>
                </a:cubicBezTo>
                <a:lnTo>
                  <a:pt x="1985666" y="1836379"/>
                </a:lnTo>
                <a:lnTo>
                  <a:pt x="1722991" y="1836379"/>
                </a:lnTo>
                <a:lnTo>
                  <a:pt x="1722991" y="1646943"/>
                </a:lnTo>
                <a:lnTo>
                  <a:pt x="2180571" y="1646943"/>
                </a:lnTo>
                <a:lnTo>
                  <a:pt x="2180571" y="1917309"/>
                </a:lnTo>
                <a:cubicBezTo>
                  <a:pt x="2178216" y="2050228"/>
                  <a:pt x="2134091" y="2161596"/>
                  <a:pt x="2048194" y="2251415"/>
                </a:cubicBezTo>
                <a:cubicBezTo>
                  <a:pt x="2004952" y="2296020"/>
                  <a:pt x="1956119" y="2329778"/>
                  <a:pt x="1901698" y="2352688"/>
                </a:cubicBezTo>
                <a:lnTo>
                  <a:pt x="1896885" y="2354159"/>
                </a:lnTo>
                <a:lnTo>
                  <a:pt x="2216102" y="2354159"/>
                </a:lnTo>
                <a:lnTo>
                  <a:pt x="2216102" y="2958577"/>
                </a:lnTo>
                <a:lnTo>
                  <a:pt x="1108002" y="2958577"/>
                </a:lnTo>
                <a:lnTo>
                  <a:pt x="1108002" y="4274447"/>
                </a:lnTo>
                <a:lnTo>
                  <a:pt x="1236624" y="4274447"/>
                </a:lnTo>
                <a:lnTo>
                  <a:pt x="1236624" y="2964803"/>
                </a:lnTo>
                <a:lnTo>
                  <a:pt x="1739612" y="2964803"/>
                </a:lnTo>
                <a:cubicBezTo>
                  <a:pt x="1846874" y="2964803"/>
                  <a:pt x="1934390" y="2993973"/>
                  <a:pt x="2002159" y="3052314"/>
                </a:cubicBezTo>
                <a:cubicBezTo>
                  <a:pt x="2083726" y="3118555"/>
                  <a:pt x="2126271" y="3213054"/>
                  <a:pt x="2129794" y="3335813"/>
                </a:cubicBezTo>
                <a:cubicBezTo>
                  <a:pt x="2127439" y="3516304"/>
                  <a:pt x="2044576" y="3639062"/>
                  <a:pt x="1881205" y="3704088"/>
                </a:cubicBezTo>
                <a:lnTo>
                  <a:pt x="2169346" y="4274447"/>
                </a:lnTo>
                <a:lnTo>
                  <a:pt x="2379799" y="4274447"/>
                </a:lnTo>
                <a:lnTo>
                  <a:pt x="2379799" y="4916641"/>
                </a:lnTo>
                <a:lnTo>
                  <a:pt x="465807" y="4916641"/>
                </a:lnTo>
                <a:close/>
                <a:moveTo>
                  <a:pt x="1468204" y="279316"/>
                </a:moveTo>
                <a:cubicBezTo>
                  <a:pt x="1435891" y="280047"/>
                  <a:pt x="1419917" y="291489"/>
                  <a:pt x="1420283" y="313642"/>
                </a:cubicBezTo>
                <a:cubicBezTo>
                  <a:pt x="1420283" y="323343"/>
                  <a:pt x="1424453" y="331581"/>
                  <a:pt x="1432794" y="338355"/>
                </a:cubicBezTo>
                <a:cubicBezTo>
                  <a:pt x="1440783" y="345861"/>
                  <a:pt x="1454005" y="349614"/>
                  <a:pt x="1472462" y="349614"/>
                </a:cubicBezTo>
                <a:cubicBezTo>
                  <a:pt x="1495712" y="349980"/>
                  <a:pt x="1512129" y="347143"/>
                  <a:pt x="1521713" y="341103"/>
                </a:cubicBezTo>
                <a:cubicBezTo>
                  <a:pt x="1530411" y="335061"/>
                  <a:pt x="1534760" y="321331"/>
                  <a:pt x="1534760" y="299913"/>
                </a:cubicBezTo>
                <a:lnTo>
                  <a:pt x="1534760" y="279316"/>
                </a:lnTo>
                <a:close/>
                <a:moveTo>
                  <a:pt x="2280444" y="168732"/>
                </a:moveTo>
                <a:cubicBezTo>
                  <a:pt x="2271032" y="168732"/>
                  <a:pt x="2262330" y="170660"/>
                  <a:pt x="2254338" y="174516"/>
                </a:cubicBezTo>
                <a:cubicBezTo>
                  <a:pt x="2246703" y="178186"/>
                  <a:pt x="2240489" y="183232"/>
                  <a:pt x="2235695" y="189655"/>
                </a:cubicBezTo>
                <a:cubicBezTo>
                  <a:pt x="2230899" y="196449"/>
                  <a:pt x="2227436" y="204343"/>
                  <a:pt x="2225307" y="213335"/>
                </a:cubicBezTo>
                <a:cubicBezTo>
                  <a:pt x="2223174" y="222696"/>
                  <a:pt x="2222108" y="237381"/>
                  <a:pt x="2222108" y="257389"/>
                </a:cubicBezTo>
                <a:cubicBezTo>
                  <a:pt x="2222108" y="277212"/>
                  <a:pt x="2223174" y="291712"/>
                  <a:pt x="2225307" y="300891"/>
                </a:cubicBezTo>
                <a:cubicBezTo>
                  <a:pt x="2227436" y="310252"/>
                  <a:pt x="2230899" y="318512"/>
                  <a:pt x="2235695" y="325673"/>
                </a:cubicBezTo>
                <a:cubicBezTo>
                  <a:pt x="2240489" y="331178"/>
                  <a:pt x="2246703" y="336041"/>
                  <a:pt x="2254338" y="340263"/>
                </a:cubicBezTo>
                <a:cubicBezTo>
                  <a:pt x="2262330" y="344302"/>
                  <a:pt x="2271032" y="346321"/>
                  <a:pt x="2280444" y="346321"/>
                </a:cubicBezTo>
                <a:cubicBezTo>
                  <a:pt x="2290566" y="346321"/>
                  <a:pt x="2299445" y="344302"/>
                  <a:pt x="2307083" y="340263"/>
                </a:cubicBezTo>
                <a:cubicBezTo>
                  <a:pt x="2315075" y="336041"/>
                  <a:pt x="2321112" y="331178"/>
                  <a:pt x="2325193" y="325673"/>
                </a:cubicBezTo>
                <a:cubicBezTo>
                  <a:pt x="2330699" y="318512"/>
                  <a:pt x="2334340" y="310252"/>
                  <a:pt x="2336118" y="300891"/>
                </a:cubicBezTo>
                <a:cubicBezTo>
                  <a:pt x="2337893" y="291712"/>
                  <a:pt x="2338780" y="277395"/>
                  <a:pt x="2338780" y="257938"/>
                </a:cubicBezTo>
                <a:cubicBezTo>
                  <a:pt x="2338780" y="237564"/>
                  <a:pt x="2337893" y="222696"/>
                  <a:pt x="2336118" y="213335"/>
                </a:cubicBezTo>
                <a:cubicBezTo>
                  <a:pt x="2334340" y="204340"/>
                  <a:pt x="2330699" y="196446"/>
                  <a:pt x="2325193" y="189655"/>
                </a:cubicBezTo>
                <a:cubicBezTo>
                  <a:pt x="2321112" y="183232"/>
                  <a:pt x="2315075" y="178184"/>
                  <a:pt x="2307083" y="174511"/>
                </a:cubicBezTo>
                <a:cubicBezTo>
                  <a:pt x="2299445" y="170658"/>
                  <a:pt x="2290566" y="168732"/>
                  <a:pt x="2280444" y="168732"/>
                </a:cubicBezTo>
                <a:close/>
                <a:moveTo>
                  <a:pt x="1995588" y="168732"/>
                </a:moveTo>
                <a:cubicBezTo>
                  <a:pt x="1982471" y="168732"/>
                  <a:pt x="1972457" y="171026"/>
                  <a:pt x="1965545" y="175613"/>
                </a:cubicBezTo>
                <a:cubicBezTo>
                  <a:pt x="1957922" y="180570"/>
                  <a:pt x="1952338" y="187361"/>
                  <a:pt x="1948794" y="195988"/>
                </a:cubicBezTo>
                <a:cubicBezTo>
                  <a:pt x="1945427" y="204617"/>
                  <a:pt x="1943212" y="213979"/>
                  <a:pt x="1942148" y="224075"/>
                </a:cubicBezTo>
                <a:cubicBezTo>
                  <a:pt x="1941085" y="234903"/>
                  <a:pt x="1940553" y="246007"/>
                  <a:pt x="1940553" y="257389"/>
                </a:cubicBezTo>
                <a:cubicBezTo>
                  <a:pt x="1940553" y="268220"/>
                  <a:pt x="1941085" y="278774"/>
                  <a:pt x="1942148" y="289053"/>
                </a:cubicBezTo>
                <a:cubicBezTo>
                  <a:pt x="1943212" y="299883"/>
                  <a:pt x="1945427" y="309611"/>
                  <a:pt x="1948794" y="318238"/>
                </a:cubicBezTo>
                <a:cubicBezTo>
                  <a:pt x="1952338" y="326499"/>
                  <a:pt x="1957922" y="333290"/>
                  <a:pt x="1965545" y="338612"/>
                </a:cubicBezTo>
                <a:cubicBezTo>
                  <a:pt x="1972457" y="343752"/>
                  <a:pt x="1982471" y="346321"/>
                  <a:pt x="1995588" y="346321"/>
                </a:cubicBezTo>
                <a:cubicBezTo>
                  <a:pt x="2008705" y="346321"/>
                  <a:pt x="2019074" y="343567"/>
                  <a:pt x="2026694" y="338059"/>
                </a:cubicBezTo>
                <a:cubicBezTo>
                  <a:pt x="2034317" y="332737"/>
                  <a:pt x="2039547" y="325763"/>
                  <a:pt x="2042382" y="317136"/>
                </a:cubicBezTo>
                <a:cubicBezTo>
                  <a:pt x="2045926" y="308510"/>
                  <a:pt x="2048319" y="298873"/>
                  <a:pt x="2049559" y="288225"/>
                </a:cubicBezTo>
                <a:cubicBezTo>
                  <a:pt x="2049914" y="277764"/>
                  <a:pt x="2050091" y="267485"/>
                  <a:pt x="2050091" y="257389"/>
                </a:cubicBezTo>
                <a:cubicBezTo>
                  <a:pt x="2050091" y="246376"/>
                  <a:pt x="2049914" y="235822"/>
                  <a:pt x="2049559" y="225726"/>
                </a:cubicBezTo>
                <a:cubicBezTo>
                  <a:pt x="2048319" y="215630"/>
                  <a:pt x="2045926" y="206269"/>
                  <a:pt x="2042382" y="197643"/>
                </a:cubicBezTo>
                <a:cubicBezTo>
                  <a:pt x="2039547" y="189016"/>
                  <a:pt x="2034317" y="182040"/>
                  <a:pt x="2026694" y="176715"/>
                </a:cubicBezTo>
                <a:cubicBezTo>
                  <a:pt x="2019074" y="171393"/>
                  <a:pt x="2008705" y="168732"/>
                  <a:pt x="1995588" y="168732"/>
                </a:cubicBezTo>
                <a:close/>
                <a:moveTo>
                  <a:pt x="900213" y="168732"/>
                </a:moveTo>
                <a:cubicBezTo>
                  <a:pt x="887096" y="168732"/>
                  <a:pt x="877082" y="171026"/>
                  <a:pt x="870170" y="175613"/>
                </a:cubicBezTo>
                <a:cubicBezTo>
                  <a:pt x="862547" y="180570"/>
                  <a:pt x="856963" y="187361"/>
                  <a:pt x="853419" y="195988"/>
                </a:cubicBezTo>
                <a:cubicBezTo>
                  <a:pt x="850052" y="204617"/>
                  <a:pt x="847837" y="213979"/>
                  <a:pt x="846773" y="224075"/>
                </a:cubicBezTo>
                <a:cubicBezTo>
                  <a:pt x="845710" y="234903"/>
                  <a:pt x="845178" y="246007"/>
                  <a:pt x="845178" y="257389"/>
                </a:cubicBezTo>
                <a:cubicBezTo>
                  <a:pt x="845178" y="268220"/>
                  <a:pt x="845710" y="278774"/>
                  <a:pt x="846773" y="289053"/>
                </a:cubicBezTo>
                <a:cubicBezTo>
                  <a:pt x="847837" y="299883"/>
                  <a:pt x="850052" y="309611"/>
                  <a:pt x="853419" y="318238"/>
                </a:cubicBezTo>
                <a:cubicBezTo>
                  <a:pt x="856963" y="326499"/>
                  <a:pt x="862547" y="333290"/>
                  <a:pt x="870170" y="338612"/>
                </a:cubicBezTo>
                <a:cubicBezTo>
                  <a:pt x="877082" y="343752"/>
                  <a:pt x="887096" y="346321"/>
                  <a:pt x="900213" y="346321"/>
                </a:cubicBezTo>
                <a:cubicBezTo>
                  <a:pt x="913330" y="346321"/>
                  <a:pt x="923699" y="343567"/>
                  <a:pt x="931319" y="338059"/>
                </a:cubicBezTo>
                <a:cubicBezTo>
                  <a:pt x="938942" y="332737"/>
                  <a:pt x="944172" y="325763"/>
                  <a:pt x="947007" y="317136"/>
                </a:cubicBezTo>
                <a:cubicBezTo>
                  <a:pt x="950551" y="308510"/>
                  <a:pt x="952944" y="298873"/>
                  <a:pt x="954184" y="288225"/>
                </a:cubicBezTo>
                <a:cubicBezTo>
                  <a:pt x="954539" y="277764"/>
                  <a:pt x="954716" y="267485"/>
                  <a:pt x="954716" y="257389"/>
                </a:cubicBezTo>
                <a:cubicBezTo>
                  <a:pt x="954716" y="246376"/>
                  <a:pt x="954539" y="235822"/>
                  <a:pt x="954184" y="225726"/>
                </a:cubicBezTo>
                <a:cubicBezTo>
                  <a:pt x="952944" y="215630"/>
                  <a:pt x="950551" y="206269"/>
                  <a:pt x="947007" y="197643"/>
                </a:cubicBezTo>
                <a:cubicBezTo>
                  <a:pt x="944172" y="189016"/>
                  <a:pt x="938942" y="182040"/>
                  <a:pt x="931319" y="176715"/>
                </a:cubicBezTo>
                <a:cubicBezTo>
                  <a:pt x="923699" y="171393"/>
                  <a:pt x="913330" y="168732"/>
                  <a:pt x="900213" y="168732"/>
                </a:cubicBezTo>
                <a:close/>
                <a:moveTo>
                  <a:pt x="1085076" y="115249"/>
                </a:moveTo>
                <a:lnTo>
                  <a:pt x="1140453" y="115249"/>
                </a:lnTo>
                <a:lnTo>
                  <a:pt x="1140453" y="285048"/>
                </a:lnTo>
                <a:cubicBezTo>
                  <a:pt x="1140453" y="304282"/>
                  <a:pt x="1145683" y="319303"/>
                  <a:pt x="1156141" y="330110"/>
                </a:cubicBezTo>
                <a:cubicBezTo>
                  <a:pt x="1166420" y="340917"/>
                  <a:pt x="1179536" y="346321"/>
                  <a:pt x="1195488" y="346321"/>
                </a:cubicBezTo>
                <a:cubicBezTo>
                  <a:pt x="1211440" y="346321"/>
                  <a:pt x="1224467" y="340917"/>
                  <a:pt x="1234569" y="330110"/>
                </a:cubicBezTo>
                <a:cubicBezTo>
                  <a:pt x="1244850" y="319303"/>
                  <a:pt x="1249991" y="304282"/>
                  <a:pt x="1249991" y="285048"/>
                </a:cubicBezTo>
                <a:lnTo>
                  <a:pt x="1249991" y="115249"/>
                </a:lnTo>
                <a:lnTo>
                  <a:pt x="1305369" y="115249"/>
                </a:lnTo>
                <a:lnTo>
                  <a:pt x="1305369" y="400078"/>
                </a:lnTo>
                <a:lnTo>
                  <a:pt x="1249987" y="400078"/>
                </a:lnTo>
                <a:lnTo>
                  <a:pt x="1249987" y="369620"/>
                </a:lnTo>
                <a:lnTo>
                  <a:pt x="1248928" y="369620"/>
                </a:lnTo>
                <a:cubicBezTo>
                  <a:pt x="1230692" y="392121"/>
                  <a:pt x="1206880" y="403371"/>
                  <a:pt x="1177493" y="403371"/>
                </a:cubicBezTo>
                <a:cubicBezTo>
                  <a:pt x="1154655" y="403005"/>
                  <a:pt x="1134029" y="394423"/>
                  <a:pt x="1115616" y="377624"/>
                </a:cubicBezTo>
                <a:cubicBezTo>
                  <a:pt x="1095610" y="361192"/>
                  <a:pt x="1085430" y="336909"/>
                  <a:pt x="1085076" y="304775"/>
                </a:cubicBezTo>
                <a:close/>
                <a:moveTo>
                  <a:pt x="2280492" y="111682"/>
                </a:moveTo>
                <a:cubicBezTo>
                  <a:pt x="2302286" y="112048"/>
                  <a:pt x="2319918" y="115798"/>
                  <a:pt x="2333387" y="122932"/>
                </a:cubicBezTo>
                <a:cubicBezTo>
                  <a:pt x="2346675" y="130433"/>
                  <a:pt x="2356952" y="138939"/>
                  <a:pt x="2364218" y="148452"/>
                </a:cubicBezTo>
                <a:cubicBezTo>
                  <a:pt x="2375169" y="159245"/>
                  <a:pt x="2382941" y="172508"/>
                  <a:pt x="2387534" y="188240"/>
                </a:cubicBezTo>
                <a:cubicBezTo>
                  <a:pt x="2391950" y="204338"/>
                  <a:pt x="2394158" y="227388"/>
                  <a:pt x="2394158" y="257389"/>
                </a:cubicBezTo>
                <a:cubicBezTo>
                  <a:pt x="2394158" y="287391"/>
                  <a:pt x="2391944" y="310257"/>
                  <a:pt x="2387517" y="325990"/>
                </a:cubicBezTo>
                <a:cubicBezTo>
                  <a:pt x="2382912" y="341722"/>
                  <a:pt x="2375119" y="355351"/>
                  <a:pt x="2364137" y="366876"/>
                </a:cubicBezTo>
                <a:cubicBezTo>
                  <a:pt x="2360593" y="371083"/>
                  <a:pt x="2356252" y="375199"/>
                  <a:pt x="2351116" y="379224"/>
                </a:cubicBezTo>
                <a:cubicBezTo>
                  <a:pt x="2346511" y="383797"/>
                  <a:pt x="2340577" y="387730"/>
                  <a:pt x="2333314" y="391023"/>
                </a:cubicBezTo>
                <a:cubicBezTo>
                  <a:pt x="2319854" y="398889"/>
                  <a:pt x="2302231" y="403005"/>
                  <a:pt x="2280444" y="403371"/>
                </a:cubicBezTo>
                <a:cubicBezTo>
                  <a:pt x="2259367" y="403005"/>
                  <a:pt x="2242097" y="398889"/>
                  <a:pt x="2228634" y="391023"/>
                </a:cubicBezTo>
                <a:cubicBezTo>
                  <a:pt x="2214997" y="383889"/>
                  <a:pt x="2204369" y="375840"/>
                  <a:pt x="2196752" y="366876"/>
                </a:cubicBezTo>
                <a:cubicBezTo>
                  <a:pt x="2186479" y="355351"/>
                  <a:pt x="2178863" y="341722"/>
                  <a:pt x="2173904" y="325990"/>
                </a:cubicBezTo>
                <a:cubicBezTo>
                  <a:pt x="2169122" y="310257"/>
                  <a:pt x="2166731" y="287391"/>
                  <a:pt x="2166731" y="257389"/>
                </a:cubicBezTo>
                <a:cubicBezTo>
                  <a:pt x="2166731" y="227334"/>
                  <a:pt x="2169123" y="204242"/>
                  <a:pt x="2173908" y="188116"/>
                </a:cubicBezTo>
                <a:cubicBezTo>
                  <a:pt x="2178870" y="172358"/>
                  <a:pt x="2186489" y="159072"/>
                  <a:pt x="2196765" y="148259"/>
                </a:cubicBezTo>
                <a:cubicBezTo>
                  <a:pt x="2204385" y="138795"/>
                  <a:pt x="2215017" y="130333"/>
                  <a:pt x="2228660" y="122872"/>
                </a:cubicBezTo>
                <a:cubicBezTo>
                  <a:pt x="2242128" y="115775"/>
                  <a:pt x="2259405" y="112045"/>
                  <a:pt x="2280492" y="111682"/>
                </a:cubicBezTo>
                <a:close/>
                <a:moveTo>
                  <a:pt x="1803951" y="111682"/>
                </a:moveTo>
                <a:cubicBezTo>
                  <a:pt x="1826109" y="112048"/>
                  <a:pt x="1845430" y="119338"/>
                  <a:pt x="1861914" y="133553"/>
                </a:cubicBezTo>
                <a:lnTo>
                  <a:pt x="1821470" y="183039"/>
                </a:lnTo>
                <a:cubicBezTo>
                  <a:pt x="1809762" y="173501"/>
                  <a:pt x="1797611" y="168732"/>
                  <a:pt x="1785018" y="168732"/>
                </a:cubicBezTo>
                <a:cubicBezTo>
                  <a:pt x="1770826" y="168732"/>
                  <a:pt x="1758675" y="173494"/>
                  <a:pt x="1748565" y="183018"/>
                </a:cubicBezTo>
                <a:cubicBezTo>
                  <a:pt x="1737212" y="192362"/>
                  <a:pt x="1731358" y="207474"/>
                  <a:pt x="1731003" y="228354"/>
                </a:cubicBezTo>
                <a:lnTo>
                  <a:pt x="1731003" y="400078"/>
                </a:lnTo>
                <a:lnTo>
                  <a:pt x="1675626" y="400078"/>
                </a:lnTo>
                <a:lnTo>
                  <a:pt x="1675626" y="115249"/>
                </a:lnTo>
                <a:lnTo>
                  <a:pt x="1731003" y="115249"/>
                </a:lnTo>
                <a:lnTo>
                  <a:pt x="1731003" y="145433"/>
                </a:lnTo>
                <a:lnTo>
                  <a:pt x="1732161" y="145433"/>
                </a:lnTo>
                <a:cubicBezTo>
                  <a:pt x="1750417" y="122932"/>
                  <a:pt x="1774347" y="111682"/>
                  <a:pt x="1803951" y="111682"/>
                </a:cubicBezTo>
                <a:close/>
                <a:moveTo>
                  <a:pt x="1475420" y="111682"/>
                </a:moveTo>
                <a:cubicBezTo>
                  <a:pt x="1510118" y="111316"/>
                  <a:pt x="1537824" y="118085"/>
                  <a:pt x="1558538" y="131988"/>
                </a:cubicBezTo>
                <a:cubicBezTo>
                  <a:pt x="1579250" y="146256"/>
                  <a:pt x="1589783" y="170770"/>
                  <a:pt x="1590138" y="205527"/>
                </a:cubicBezTo>
                <a:lnTo>
                  <a:pt x="1590138" y="400078"/>
                </a:lnTo>
                <a:lnTo>
                  <a:pt x="1534760" y="400078"/>
                </a:lnTo>
                <a:lnTo>
                  <a:pt x="1534760" y="374846"/>
                </a:lnTo>
                <a:lnTo>
                  <a:pt x="1533696" y="374846"/>
                </a:lnTo>
                <a:cubicBezTo>
                  <a:pt x="1528560" y="384536"/>
                  <a:pt x="1520591" y="391668"/>
                  <a:pt x="1509789" y="396241"/>
                </a:cubicBezTo>
                <a:cubicBezTo>
                  <a:pt x="1499162" y="400994"/>
                  <a:pt x="1484463" y="403371"/>
                  <a:pt x="1465692" y="403371"/>
                </a:cubicBezTo>
                <a:cubicBezTo>
                  <a:pt x="1434876" y="403005"/>
                  <a:pt x="1411144" y="394592"/>
                  <a:pt x="1394498" y="378130"/>
                </a:cubicBezTo>
                <a:cubicBezTo>
                  <a:pt x="1376964" y="362035"/>
                  <a:pt x="1368198" y="341458"/>
                  <a:pt x="1368198" y="316398"/>
                </a:cubicBezTo>
                <a:cubicBezTo>
                  <a:pt x="1368198" y="292437"/>
                  <a:pt x="1375812" y="272591"/>
                  <a:pt x="1391042" y="256862"/>
                </a:cubicBezTo>
                <a:cubicBezTo>
                  <a:pt x="1406274" y="240767"/>
                  <a:pt x="1428589" y="232536"/>
                  <a:pt x="1457987" y="232170"/>
                </a:cubicBezTo>
                <a:lnTo>
                  <a:pt x="1534760" y="232170"/>
                </a:lnTo>
                <a:lnTo>
                  <a:pt x="1534760" y="202114"/>
                </a:lnTo>
                <a:cubicBezTo>
                  <a:pt x="1535126" y="176932"/>
                  <a:pt x="1516256" y="164707"/>
                  <a:pt x="1478151" y="165439"/>
                </a:cubicBezTo>
                <a:cubicBezTo>
                  <a:pt x="1464331" y="165439"/>
                  <a:pt x="1453435" y="166910"/>
                  <a:pt x="1445463" y="169851"/>
                </a:cubicBezTo>
                <a:cubicBezTo>
                  <a:pt x="1437134" y="173344"/>
                  <a:pt x="1430578" y="179226"/>
                  <a:pt x="1425797" y="187498"/>
                </a:cubicBezTo>
                <a:lnTo>
                  <a:pt x="1382209" y="153159"/>
                </a:lnTo>
                <a:cubicBezTo>
                  <a:pt x="1403275" y="124776"/>
                  <a:pt x="1434346" y="110950"/>
                  <a:pt x="1475420" y="111682"/>
                </a:cubicBezTo>
                <a:close/>
                <a:moveTo>
                  <a:pt x="2050091" y="0"/>
                </a:moveTo>
                <a:lnTo>
                  <a:pt x="2105469" y="0"/>
                </a:lnTo>
                <a:lnTo>
                  <a:pt x="2105469" y="400078"/>
                </a:lnTo>
                <a:lnTo>
                  <a:pt x="2050091" y="400078"/>
                </a:lnTo>
                <a:lnTo>
                  <a:pt x="2050091" y="370344"/>
                </a:lnTo>
                <a:cubicBezTo>
                  <a:pt x="2031855" y="391633"/>
                  <a:pt x="2008042" y="402642"/>
                  <a:pt x="1978652" y="403371"/>
                </a:cubicBezTo>
                <a:cubicBezTo>
                  <a:pt x="1962011" y="403005"/>
                  <a:pt x="1947759" y="399435"/>
                  <a:pt x="1935897" y="392661"/>
                </a:cubicBezTo>
                <a:cubicBezTo>
                  <a:pt x="1923506" y="386069"/>
                  <a:pt x="1913149" y="377281"/>
                  <a:pt x="1904825" y="366297"/>
                </a:cubicBezTo>
                <a:cubicBezTo>
                  <a:pt x="1897214" y="357327"/>
                  <a:pt x="1892169" y="345154"/>
                  <a:pt x="1889690" y="329776"/>
                </a:cubicBezTo>
                <a:cubicBezTo>
                  <a:pt x="1886680" y="315129"/>
                  <a:pt x="1885175" y="290964"/>
                  <a:pt x="1885176" y="257278"/>
                </a:cubicBezTo>
                <a:cubicBezTo>
                  <a:pt x="1885175" y="223040"/>
                  <a:pt x="1886680" y="198690"/>
                  <a:pt x="1889690" y="184227"/>
                </a:cubicBezTo>
                <a:cubicBezTo>
                  <a:pt x="1892169" y="169581"/>
                  <a:pt x="1897214" y="157773"/>
                  <a:pt x="1904825" y="148803"/>
                </a:cubicBezTo>
                <a:cubicBezTo>
                  <a:pt x="1920406" y="124965"/>
                  <a:pt x="1945015" y="112591"/>
                  <a:pt x="1978652" y="111682"/>
                </a:cubicBezTo>
                <a:cubicBezTo>
                  <a:pt x="1992818" y="111682"/>
                  <a:pt x="2005920" y="114685"/>
                  <a:pt x="2017956" y="120690"/>
                </a:cubicBezTo>
                <a:cubicBezTo>
                  <a:pt x="2029112" y="127058"/>
                  <a:pt x="2039824" y="135248"/>
                  <a:pt x="2050091" y="145257"/>
                </a:cubicBezTo>
                <a:close/>
                <a:moveTo>
                  <a:pt x="954716" y="0"/>
                </a:moveTo>
                <a:lnTo>
                  <a:pt x="1010094" y="0"/>
                </a:lnTo>
                <a:lnTo>
                  <a:pt x="1010094" y="400078"/>
                </a:lnTo>
                <a:lnTo>
                  <a:pt x="954716" y="400078"/>
                </a:lnTo>
                <a:lnTo>
                  <a:pt x="954716" y="370344"/>
                </a:lnTo>
                <a:cubicBezTo>
                  <a:pt x="936480" y="391633"/>
                  <a:pt x="912667" y="402642"/>
                  <a:pt x="883277" y="403371"/>
                </a:cubicBezTo>
                <a:cubicBezTo>
                  <a:pt x="866636" y="403005"/>
                  <a:pt x="852384" y="399435"/>
                  <a:pt x="840522" y="392661"/>
                </a:cubicBezTo>
                <a:cubicBezTo>
                  <a:pt x="828131" y="386069"/>
                  <a:pt x="817774" y="377281"/>
                  <a:pt x="809450" y="366297"/>
                </a:cubicBezTo>
                <a:cubicBezTo>
                  <a:pt x="801838" y="357327"/>
                  <a:pt x="796793" y="345154"/>
                  <a:pt x="794315" y="329776"/>
                </a:cubicBezTo>
                <a:cubicBezTo>
                  <a:pt x="791305" y="315129"/>
                  <a:pt x="789800" y="290964"/>
                  <a:pt x="789801" y="257278"/>
                </a:cubicBezTo>
                <a:cubicBezTo>
                  <a:pt x="789800" y="223040"/>
                  <a:pt x="791305" y="198690"/>
                  <a:pt x="794315" y="184227"/>
                </a:cubicBezTo>
                <a:cubicBezTo>
                  <a:pt x="796793" y="169581"/>
                  <a:pt x="801838" y="157773"/>
                  <a:pt x="809450" y="148803"/>
                </a:cubicBezTo>
                <a:cubicBezTo>
                  <a:pt x="825031" y="124965"/>
                  <a:pt x="849640" y="112591"/>
                  <a:pt x="883277" y="111682"/>
                </a:cubicBezTo>
                <a:cubicBezTo>
                  <a:pt x="897443" y="111682"/>
                  <a:pt x="910545" y="114685"/>
                  <a:pt x="922581" y="120690"/>
                </a:cubicBezTo>
                <a:cubicBezTo>
                  <a:pt x="933737" y="127058"/>
                  <a:pt x="944449" y="135248"/>
                  <a:pt x="954716" y="145257"/>
                </a:cubicBezTo>
                <a:close/>
                <a:moveTo>
                  <a:pt x="480415" y="0"/>
                </a:moveTo>
                <a:lnTo>
                  <a:pt x="727972" y="0"/>
                </a:lnTo>
                <a:lnTo>
                  <a:pt x="727972" y="57050"/>
                </a:lnTo>
                <a:lnTo>
                  <a:pt x="539085" y="57050"/>
                </a:lnTo>
                <a:lnTo>
                  <a:pt x="539085" y="171527"/>
                </a:lnTo>
                <a:lnTo>
                  <a:pt x="700322" y="171527"/>
                </a:lnTo>
                <a:lnTo>
                  <a:pt x="700322" y="225259"/>
                </a:lnTo>
                <a:lnTo>
                  <a:pt x="539085" y="225259"/>
                </a:lnTo>
                <a:lnTo>
                  <a:pt x="539085" y="343028"/>
                </a:lnTo>
                <a:lnTo>
                  <a:pt x="727972" y="343028"/>
                </a:lnTo>
                <a:lnTo>
                  <a:pt x="727972" y="400078"/>
                </a:lnTo>
                <a:lnTo>
                  <a:pt x="480415" y="4000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0" endPos="65000" dist="508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9900" dirty="0">
              <a:latin typeface="DIN Condensed" pitchFamily="2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5AAE36-FABB-0046-866F-0CA67ECC339F}"/>
              </a:ext>
            </a:extLst>
          </p:cNvPr>
          <p:cNvSpPr txBox="1">
            <a:spLocks/>
          </p:cNvSpPr>
          <p:nvPr/>
        </p:nvSpPr>
        <p:spPr>
          <a:xfrm>
            <a:off x="9521611" y="2876124"/>
            <a:ext cx="1020610" cy="559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725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D6474-46FF-554A-844D-EF351E753CBF}"/>
              </a:ext>
            </a:extLst>
          </p:cNvPr>
          <p:cNvSpPr txBox="1">
            <a:spLocks noChangeAspect="1"/>
          </p:cNvSpPr>
          <p:nvPr/>
        </p:nvSpPr>
        <p:spPr>
          <a:xfrm>
            <a:off x="4232856" y="1864018"/>
            <a:ext cx="606453" cy="1362456"/>
          </a:xfrm>
          <a:custGeom>
            <a:avLst/>
            <a:gdLst/>
            <a:ahLst/>
            <a:cxnLst/>
            <a:rect l="l" t="t" r="r" b="b"/>
            <a:pathLst>
              <a:path w="2394158" h="5378698">
                <a:moveTo>
                  <a:pt x="1588097" y="5094043"/>
                </a:moveTo>
                <a:cubicBezTo>
                  <a:pt x="1579300" y="5094341"/>
                  <a:pt x="1571946" y="5096207"/>
                  <a:pt x="1566035" y="5099642"/>
                </a:cubicBezTo>
                <a:cubicBezTo>
                  <a:pt x="1559835" y="5103674"/>
                  <a:pt x="1555220" y="5107781"/>
                  <a:pt x="1552190" y="5111962"/>
                </a:cubicBezTo>
                <a:cubicBezTo>
                  <a:pt x="1548441" y="5116292"/>
                  <a:pt x="1546063" y="5121967"/>
                  <a:pt x="1545053" y="5128988"/>
                </a:cubicBezTo>
                <a:cubicBezTo>
                  <a:pt x="1543900" y="5136006"/>
                  <a:pt x="1543323" y="5148549"/>
                  <a:pt x="1543323" y="5166618"/>
                </a:cubicBezTo>
                <a:cubicBezTo>
                  <a:pt x="1543323" y="5184389"/>
                  <a:pt x="1543900" y="5196635"/>
                  <a:pt x="1545053" y="5203355"/>
                </a:cubicBezTo>
                <a:cubicBezTo>
                  <a:pt x="1546063" y="5210373"/>
                  <a:pt x="1548441" y="5216197"/>
                  <a:pt x="1552190" y="5220827"/>
                </a:cubicBezTo>
                <a:cubicBezTo>
                  <a:pt x="1555220" y="5225008"/>
                  <a:pt x="1559835" y="5228816"/>
                  <a:pt x="1566035" y="5232251"/>
                </a:cubicBezTo>
                <a:cubicBezTo>
                  <a:pt x="1571946" y="5236432"/>
                  <a:pt x="1579300" y="5238523"/>
                  <a:pt x="1588097" y="5238523"/>
                </a:cubicBezTo>
                <a:cubicBezTo>
                  <a:pt x="1596894" y="5238523"/>
                  <a:pt x="1604249" y="5236432"/>
                  <a:pt x="1610160" y="5232251"/>
                </a:cubicBezTo>
                <a:cubicBezTo>
                  <a:pt x="1616071" y="5228816"/>
                  <a:pt x="1620542" y="5225008"/>
                  <a:pt x="1623572" y="5220827"/>
                </a:cubicBezTo>
                <a:cubicBezTo>
                  <a:pt x="1627320" y="5216197"/>
                  <a:pt x="1629844" y="5210373"/>
                  <a:pt x="1631141" y="5203355"/>
                </a:cubicBezTo>
                <a:cubicBezTo>
                  <a:pt x="1632006" y="5196635"/>
                  <a:pt x="1632439" y="5184389"/>
                  <a:pt x="1632439" y="5166618"/>
                </a:cubicBezTo>
                <a:cubicBezTo>
                  <a:pt x="1632439" y="5148549"/>
                  <a:pt x="1632006" y="5136006"/>
                  <a:pt x="1631141" y="5128988"/>
                </a:cubicBezTo>
                <a:cubicBezTo>
                  <a:pt x="1629844" y="5121969"/>
                  <a:pt x="1627320" y="5116294"/>
                  <a:pt x="1623572" y="5111962"/>
                </a:cubicBezTo>
                <a:cubicBezTo>
                  <a:pt x="1620542" y="5107781"/>
                  <a:pt x="1616071" y="5103674"/>
                  <a:pt x="1610160" y="5099642"/>
                </a:cubicBezTo>
                <a:cubicBezTo>
                  <a:pt x="1604249" y="5096207"/>
                  <a:pt x="1596894" y="5094341"/>
                  <a:pt x="1588097" y="5094043"/>
                </a:cubicBezTo>
                <a:close/>
                <a:moveTo>
                  <a:pt x="1062734" y="5094043"/>
                </a:moveTo>
                <a:cubicBezTo>
                  <a:pt x="1052062" y="5094043"/>
                  <a:pt x="1043915" y="5095909"/>
                  <a:pt x="1038292" y="5099642"/>
                </a:cubicBezTo>
                <a:cubicBezTo>
                  <a:pt x="1032090" y="5103674"/>
                  <a:pt x="1027548" y="5109199"/>
                  <a:pt x="1024664" y="5116217"/>
                </a:cubicBezTo>
                <a:cubicBezTo>
                  <a:pt x="1021925" y="5123238"/>
                  <a:pt x="1020123" y="5130855"/>
                  <a:pt x="1019258" y="5139068"/>
                </a:cubicBezTo>
                <a:cubicBezTo>
                  <a:pt x="1018392" y="5147877"/>
                  <a:pt x="1017960" y="5156911"/>
                  <a:pt x="1017960" y="5166171"/>
                </a:cubicBezTo>
                <a:cubicBezTo>
                  <a:pt x="1017960" y="5174982"/>
                  <a:pt x="1018392" y="5183569"/>
                  <a:pt x="1019258" y="5191931"/>
                </a:cubicBezTo>
                <a:cubicBezTo>
                  <a:pt x="1020123" y="5200742"/>
                  <a:pt x="1021925" y="5208657"/>
                  <a:pt x="1024664" y="5215675"/>
                </a:cubicBezTo>
                <a:cubicBezTo>
                  <a:pt x="1027548" y="5222396"/>
                  <a:pt x="1032090" y="5227921"/>
                  <a:pt x="1038292" y="5232251"/>
                </a:cubicBezTo>
                <a:cubicBezTo>
                  <a:pt x="1043915" y="5236432"/>
                  <a:pt x="1052062" y="5238523"/>
                  <a:pt x="1062734" y="5238523"/>
                </a:cubicBezTo>
                <a:cubicBezTo>
                  <a:pt x="1073405" y="5238523"/>
                  <a:pt x="1081841" y="5236282"/>
                  <a:pt x="1088041" y="5231801"/>
                </a:cubicBezTo>
                <a:cubicBezTo>
                  <a:pt x="1094242" y="5227471"/>
                  <a:pt x="1098497" y="5221797"/>
                  <a:pt x="1100804" y="5214779"/>
                </a:cubicBezTo>
                <a:cubicBezTo>
                  <a:pt x="1103687" y="5207761"/>
                  <a:pt x="1105634" y="5199920"/>
                  <a:pt x="1106643" y="5191258"/>
                </a:cubicBezTo>
                <a:cubicBezTo>
                  <a:pt x="1106931" y="5182747"/>
                  <a:pt x="1107075" y="5174385"/>
                  <a:pt x="1107075" y="5166171"/>
                </a:cubicBezTo>
                <a:cubicBezTo>
                  <a:pt x="1107075" y="5157211"/>
                  <a:pt x="1106931" y="5148625"/>
                  <a:pt x="1106643" y="5140411"/>
                </a:cubicBezTo>
                <a:cubicBezTo>
                  <a:pt x="1105634" y="5132198"/>
                  <a:pt x="1103687" y="5124582"/>
                  <a:pt x="1100804" y="5117564"/>
                </a:cubicBezTo>
                <a:cubicBezTo>
                  <a:pt x="1098497" y="5110546"/>
                  <a:pt x="1094242" y="5104870"/>
                  <a:pt x="1088041" y="5100538"/>
                </a:cubicBezTo>
                <a:cubicBezTo>
                  <a:pt x="1081841" y="5096208"/>
                  <a:pt x="1073405" y="5094043"/>
                  <a:pt x="1062734" y="5094043"/>
                </a:cubicBezTo>
                <a:close/>
                <a:moveTo>
                  <a:pt x="825658" y="5094043"/>
                </a:moveTo>
                <a:cubicBezTo>
                  <a:pt x="818000" y="5094043"/>
                  <a:pt x="810920" y="5095612"/>
                  <a:pt x="804418" y="5098749"/>
                </a:cubicBezTo>
                <a:cubicBezTo>
                  <a:pt x="798207" y="5101735"/>
                  <a:pt x="793152" y="5105840"/>
                  <a:pt x="789252" y="5111065"/>
                </a:cubicBezTo>
                <a:cubicBezTo>
                  <a:pt x="785350" y="5116593"/>
                  <a:pt x="782532" y="5123015"/>
                  <a:pt x="780800" y="5130330"/>
                </a:cubicBezTo>
                <a:cubicBezTo>
                  <a:pt x="779065" y="5137946"/>
                  <a:pt x="778198" y="5149893"/>
                  <a:pt x="778198" y="5166171"/>
                </a:cubicBezTo>
                <a:cubicBezTo>
                  <a:pt x="778198" y="5182298"/>
                  <a:pt x="779065" y="5194095"/>
                  <a:pt x="780800" y="5201562"/>
                </a:cubicBezTo>
                <a:cubicBezTo>
                  <a:pt x="782532" y="5209178"/>
                  <a:pt x="785350" y="5215898"/>
                  <a:pt x="789252" y="5221724"/>
                </a:cubicBezTo>
                <a:cubicBezTo>
                  <a:pt x="793152" y="5226203"/>
                  <a:pt x="798207" y="5230159"/>
                  <a:pt x="804418" y="5233594"/>
                </a:cubicBezTo>
                <a:cubicBezTo>
                  <a:pt x="810920" y="5236880"/>
                  <a:pt x="818000" y="5238523"/>
                  <a:pt x="825658" y="5238523"/>
                </a:cubicBezTo>
                <a:cubicBezTo>
                  <a:pt x="833892" y="5238523"/>
                  <a:pt x="841116" y="5236880"/>
                  <a:pt x="847330" y="5233594"/>
                </a:cubicBezTo>
                <a:cubicBezTo>
                  <a:pt x="853832" y="5230159"/>
                  <a:pt x="858743" y="5226203"/>
                  <a:pt x="862064" y="5221724"/>
                </a:cubicBezTo>
                <a:cubicBezTo>
                  <a:pt x="866542" y="5215898"/>
                  <a:pt x="869505" y="5209178"/>
                  <a:pt x="870951" y="5201562"/>
                </a:cubicBezTo>
                <a:cubicBezTo>
                  <a:pt x="872396" y="5194095"/>
                  <a:pt x="873118" y="5182447"/>
                  <a:pt x="873118" y="5166618"/>
                </a:cubicBezTo>
                <a:cubicBezTo>
                  <a:pt x="873118" y="5150042"/>
                  <a:pt x="872396" y="5137946"/>
                  <a:pt x="870951" y="5130330"/>
                </a:cubicBezTo>
                <a:cubicBezTo>
                  <a:pt x="869505" y="5123012"/>
                  <a:pt x="866542" y="5116591"/>
                  <a:pt x="862064" y="5111065"/>
                </a:cubicBezTo>
                <a:cubicBezTo>
                  <a:pt x="858743" y="5105840"/>
                  <a:pt x="853832" y="5101733"/>
                  <a:pt x="847330" y="5098745"/>
                </a:cubicBezTo>
                <a:cubicBezTo>
                  <a:pt x="841116" y="5095610"/>
                  <a:pt x="833892" y="5094043"/>
                  <a:pt x="825658" y="5094043"/>
                </a:cubicBezTo>
                <a:close/>
                <a:moveTo>
                  <a:pt x="2073433" y="5091364"/>
                </a:moveTo>
                <a:cubicBezTo>
                  <a:pt x="2059852" y="5091364"/>
                  <a:pt x="2048727" y="5095777"/>
                  <a:pt x="2040058" y="5104602"/>
                </a:cubicBezTo>
                <a:cubicBezTo>
                  <a:pt x="2031535" y="5113873"/>
                  <a:pt x="2026840" y="5127557"/>
                  <a:pt x="2025973" y="5145654"/>
                </a:cubicBezTo>
                <a:lnTo>
                  <a:pt x="2120893" y="5145654"/>
                </a:lnTo>
                <a:cubicBezTo>
                  <a:pt x="2120314" y="5127557"/>
                  <a:pt x="2115619" y="5113873"/>
                  <a:pt x="2106808" y="5104602"/>
                </a:cubicBezTo>
                <a:cubicBezTo>
                  <a:pt x="2098138" y="5095777"/>
                  <a:pt x="2087013" y="5091364"/>
                  <a:pt x="2073433" y="5091364"/>
                </a:cubicBezTo>
                <a:close/>
                <a:moveTo>
                  <a:pt x="2208571" y="5050532"/>
                </a:moveTo>
                <a:lnTo>
                  <a:pt x="2373338" y="5050532"/>
                </a:lnTo>
                <a:lnTo>
                  <a:pt x="2373338" y="5087639"/>
                </a:lnTo>
                <a:lnTo>
                  <a:pt x="2257252" y="5238523"/>
                </a:lnTo>
                <a:lnTo>
                  <a:pt x="2373338" y="5238523"/>
                </a:lnTo>
                <a:lnTo>
                  <a:pt x="2373338" y="5282257"/>
                </a:lnTo>
                <a:lnTo>
                  <a:pt x="2205948" y="5282257"/>
                </a:lnTo>
                <a:lnTo>
                  <a:pt x="2205948" y="5245405"/>
                </a:lnTo>
                <a:lnTo>
                  <a:pt x="2318406" y="5091587"/>
                </a:lnTo>
                <a:lnTo>
                  <a:pt x="2208571" y="5091587"/>
                </a:lnTo>
                <a:close/>
                <a:moveTo>
                  <a:pt x="1744432" y="5050532"/>
                </a:moveTo>
                <a:lnTo>
                  <a:pt x="1789485" y="5050532"/>
                </a:lnTo>
                <a:lnTo>
                  <a:pt x="1789485" y="5188673"/>
                </a:lnTo>
                <a:cubicBezTo>
                  <a:pt x="1789485" y="5204321"/>
                  <a:pt x="1793740" y="5216541"/>
                  <a:pt x="1802248" y="5225334"/>
                </a:cubicBezTo>
                <a:cubicBezTo>
                  <a:pt x="1810610" y="5234126"/>
                  <a:pt x="1821281" y="5238523"/>
                  <a:pt x="1834259" y="5238523"/>
                </a:cubicBezTo>
                <a:cubicBezTo>
                  <a:pt x="1847237" y="5238523"/>
                  <a:pt x="1857836" y="5234126"/>
                  <a:pt x="1866054" y="5225334"/>
                </a:cubicBezTo>
                <a:cubicBezTo>
                  <a:pt x="1874418" y="5216541"/>
                  <a:pt x="1878601" y="5204321"/>
                  <a:pt x="1878601" y="5188673"/>
                </a:cubicBezTo>
                <a:lnTo>
                  <a:pt x="1878601" y="5050532"/>
                </a:lnTo>
                <a:lnTo>
                  <a:pt x="1923654" y="5050532"/>
                </a:lnTo>
                <a:lnTo>
                  <a:pt x="1923654" y="5282257"/>
                </a:lnTo>
                <a:lnTo>
                  <a:pt x="1878597" y="5282257"/>
                </a:lnTo>
                <a:lnTo>
                  <a:pt x="1878597" y="5257477"/>
                </a:lnTo>
                <a:lnTo>
                  <a:pt x="1877736" y="5257477"/>
                </a:lnTo>
                <a:cubicBezTo>
                  <a:pt x="1862899" y="5275783"/>
                  <a:pt x="1843527" y="5284936"/>
                  <a:pt x="1819619" y="5284936"/>
                </a:cubicBezTo>
                <a:cubicBezTo>
                  <a:pt x="1801039" y="5284638"/>
                  <a:pt x="1784259" y="5277656"/>
                  <a:pt x="1769278" y="5263990"/>
                </a:cubicBezTo>
                <a:cubicBezTo>
                  <a:pt x="1753002" y="5250621"/>
                  <a:pt x="1744720" y="5230865"/>
                  <a:pt x="1744432" y="5204722"/>
                </a:cubicBezTo>
                <a:close/>
                <a:moveTo>
                  <a:pt x="1393346" y="5050532"/>
                </a:moveTo>
                <a:lnTo>
                  <a:pt x="1438399" y="5050532"/>
                </a:lnTo>
                <a:lnTo>
                  <a:pt x="1438399" y="5282257"/>
                </a:lnTo>
                <a:lnTo>
                  <a:pt x="1393346" y="5282257"/>
                </a:lnTo>
                <a:close/>
                <a:moveTo>
                  <a:pt x="2073433" y="5047630"/>
                </a:moveTo>
                <a:cubicBezTo>
                  <a:pt x="2099082" y="5047927"/>
                  <a:pt x="2120770" y="5056636"/>
                  <a:pt x="2138494" y="5073756"/>
                </a:cubicBezTo>
                <a:cubicBezTo>
                  <a:pt x="2156507" y="5091171"/>
                  <a:pt x="2165657" y="5115137"/>
                  <a:pt x="2165946" y="5145654"/>
                </a:cubicBezTo>
                <a:lnTo>
                  <a:pt x="2165946" y="5184010"/>
                </a:lnTo>
                <a:lnTo>
                  <a:pt x="2025973" y="5184010"/>
                </a:lnTo>
                <a:cubicBezTo>
                  <a:pt x="2025973" y="5202627"/>
                  <a:pt x="2031166" y="5216776"/>
                  <a:pt x="2041551" y="5226457"/>
                </a:cubicBezTo>
                <a:cubicBezTo>
                  <a:pt x="2051216" y="5236287"/>
                  <a:pt x="2063909" y="5241202"/>
                  <a:pt x="2079631" y="5241202"/>
                </a:cubicBezTo>
                <a:cubicBezTo>
                  <a:pt x="2097951" y="5241202"/>
                  <a:pt x="2114323" y="5233680"/>
                  <a:pt x="2128748" y="5218637"/>
                </a:cubicBezTo>
                <a:lnTo>
                  <a:pt x="2161418" y="5247449"/>
                </a:lnTo>
                <a:cubicBezTo>
                  <a:pt x="2138506" y="5272738"/>
                  <a:pt x="2111557" y="5285234"/>
                  <a:pt x="2080573" y="5284936"/>
                </a:cubicBezTo>
                <a:cubicBezTo>
                  <a:pt x="2068755" y="5284936"/>
                  <a:pt x="2057226" y="5283150"/>
                  <a:pt x="2045985" y="5279578"/>
                </a:cubicBezTo>
                <a:cubicBezTo>
                  <a:pt x="2040364" y="5277644"/>
                  <a:pt x="2034889" y="5275039"/>
                  <a:pt x="2029559" y="5271765"/>
                </a:cubicBezTo>
                <a:cubicBezTo>
                  <a:pt x="2023938" y="5268937"/>
                  <a:pt x="2018678" y="5265440"/>
                  <a:pt x="2013778" y="5261272"/>
                </a:cubicBezTo>
                <a:cubicBezTo>
                  <a:pt x="2004267" y="5252640"/>
                  <a:pt x="1996557" y="5240585"/>
                  <a:pt x="1990648" y="5225107"/>
                </a:cubicBezTo>
                <a:cubicBezTo>
                  <a:pt x="1984163" y="5210224"/>
                  <a:pt x="1980920" y="5190877"/>
                  <a:pt x="1980920" y="5167064"/>
                </a:cubicBezTo>
                <a:cubicBezTo>
                  <a:pt x="1980920" y="5144145"/>
                  <a:pt x="1983730" y="5125095"/>
                  <a:pt x="1989351" y="5109914"/>
                </a:cubicBezTo>
                <a:cubicBezTo>
                  <a:pt x="1994969" y="5094436"/>
                  <a:pt x="2002173" y="5082232"/>
                  <a:pt x="2010963" y="5073303"/>
                </a:cubicBezTo>
                <a:cubicBezTo>
                  <a:pt x="2019898" y="5064224"/>
                  <a:pt x="2029913" y="5057676"/>
                  <a:pt x="2041010" y="5053657"/>
                </a:cubicBezTo>
                <a:cubicBezTo>
                  <a:pt x="2051961" y="5049639"/>
                  <a:pt x="2062768" y="5047630"/>
                  <a:pt x="2073433" y="5047630"/>
                </a:cubicBezTo>
                <a:close/>
                <a:moveTo>
                  <a:pt x="1574535" y="5047630"/>
                </a:moveTo>
                <a:cubicBezTo>
                  <a:pt x="1596862" y="5047630"/>
                  <a:pt x="1616163" y="5056783"/>
                  <a:pt x="1632439" y="5075088"/>
                </a:cubicBezTo>
                <a:lnTo>
                  <a:pt x="1632439" y="5050532"/>
                </a:lnTo>
                <a:lnTo>
                  <a:pt x="1677492" y="5050532"/>
                </a:lnTo>
                <a:lnTo>
                  <a:pt x="1677492" y="5276676"/>
                </a:lnTo>
                <a:cubicBezTo>
                  <a:pt x="1676915" y="5311502"/>
                  <a:pt x="1667198" y="5337100"/>
                  <a:pt x="1648341" y="5353471"/>
                </a:cubicBezTo>
                <a:cubicBezTo>
                  <a:pt x="1629338" y="5370289"/>
                  <a:pt x="1606591" y="5378698"/>
                  <a:pt x="1580102" y="5378698"/>
                </a:cubicBezTo>
                <a:cubicBezTo>
                  <a:pt x="1549728" y="5378105"/>
                  <a:pt x="1523815" y="5365182"/>
                  <a:pt x="1502365" y="5339930"/>
                </a:cubicBezTo>
                <a:lnTo>
                  <a:pt x="1537369" y="5311192"/>
                </a:lnTo>
                <a:cubicBezTo>
                  <a:pt x="1543131" y="5316726"/>
                  <a:pt x="1549758" y="5321439"/>
                  <a:pt x="1557248" y="5325329"/>
                </a:cubicBezTo>
                <a:cubicBezTo>
                  <a:pt x="1564882" y="5329666"/>
                  <a:pt x="1572804" y="5331984"/>
                  <a:pt x="1581013" y="5332284"/>
                </a:cubicBezTo>
                <a:cubicBezTo>
                  <a:pt x="1596426" y="5332284"/>
                  <a:pt x="1608815" y="5327874"/>
                  <a:pt x="1618179" y="5319054"/>
                </a:cubicBezTo>
                <a:cubicBezTo>
                  <a:pt x="1627397" y="5310085"/>
                  <a:pt x="1632150" y="5297676"/>
                  <a:pt x="1632439" y="5281828"/>
                </a:cubicBezTo>
                <a:lnTo>
                  <a:pt x="1632439" y="5258067"/>
                </a:lnTo>
                <a:cubicBezTo>
                  <a:pt x="1617602" y="5275387"/>
                  <a:pt x="1598301" y="5284343"/>
                  <a:pt x="1574535" y="5284936"/>
                </a:cubicBezTo>
                <a:cubicBezTo>
                  <a:pt x="1559990" y="5284638"/>
                  <a:pt x="1547891" y="5281436"/>
                  <a:pt x="1538241" y="5275330"/>
                </a:cubicBezTo>
                <a:cubicBezTo>
                  <a:pt x="1528158" y="5269521"/>
                  <a:pt x="1520451" y="5263265"/>
                  <a:pt x="1515121" y="5256563"/>
                </a:cubicBezTo>
                <a:cubicBezTo>
                  <a:pt x="1509217" y="5248969"/>
                  <a:pt x="1504969" y="5239660"/>
                  <a:pt x="1502376" y="5228637"/>
                </a:cubicBezTo>
                <a:cubicBezTo>
                  <a:pt x="1499639" y="5217766"/>
                  <a:pt x="1498270" y="5197065"/>
                  <a:pt x="1498270" y="5166534"/>
                </a:cubicBezTo>
                <a:cubicBezTo>
                  <a:pt x="1498270" y="5135406"/>
                  <a:pt x="1499639" y="5114331"/>
                  <a:pt x="1502376" y="5103311"/>
                </a:cubicBezTo>
                <a:cubicBezTo>
                  <a:pt x="1504969" y="5092437"/>
                  <a:pt x="1509217" y="5083278"/>
                  <a:pt x="1515121" y="5075831"/>
                </a:cubicBezTo>
                <a:cubicBezTo>
                  <a:pt x="1520451" y="5068578"/>
                  <a:pt x="1528158" y="5062065"/>
                  <a:pt x="1538241" y="5056291"/>
                </a:cubicBezTo>
                <a:cubicBezTo>
                  <a:pt x="1547891" y="5050812"/>
                  <a:pt x="1559990" y="5047925"/>
                  <a:pt x="1574535" y="5047630"/>
                </a:cubicBezTo>
                <a:close/>
                <a:moveTo>
                  <a:pt x="1315433" y="5047630"/>
                </a:moveTo>
                <a:cubicBezTo>
                  <a:pt x="1333459" y="5047927"/>
                  <a:pt x="1349178" y="5053858"/>
                  <a:pt x="1362589" y="5065423"/>
                </a:cubicBezTo>
                <a:lnTo>
                  <a:pt x="1329685" y="5105683"/>
                </a:lnTo>
                <a:cubicBezTo>
                  <a:pt x="1320160" y="5097923"/>
                  <a:pt x="1310275" y="5094043"/>
                  <a:pt x="1300029" y="5094043"/>
                </a:cubicBezTo>
                <a:cubicBezTo>
                  <a:pt x="1288483" y="5094043"/>
                  <a:pt x="1278598" y="5097917"/>
                  <a:pt x="1270373" y="5105666"/>
                </a:cubicBezTo>
                <a:cubicBezTo>
                  <a:pt x="1261136" y="5113268"/>
                  <a:pt x="1256373" y="5125562"/>
                  <a:pt x="1256085" y="5142549"/>
                </a:cubicBezTo>
                <a:lnTo>
                  <a:pt x="1256085" y="5282257"/>
                </a:lnTo>
                <a:lnTo>
                  <a:pt x="1211032" y="5282257"/>
                </a:lnTo>
                <a:lnTo>
                  <a:pt x="1211032" y="5050532"/>
                </a:lnTo>
                <a:lnTo>
                  <a:pt x="1256085" y="5050532"/>
                </a:lnTo>
                <a:lnTo>
                  <a:pt x="1256085" y="5075088"/>
                </a:lnTo>
                <a:lnTo>
                  <a:pt x="1257027" y="5075088"/>
                </a:lnTo>
                <a:cubicBezTo>
                  <a:pt x="1271879" y="5056783"/>
                  <a:pt x="1291348" y="5047630"/>
                  <a:pt x="1315433" y="5047630"/>
                </a:cubicBezTo>
                <a:close/>
                <a:moveTo>
                  <a:pt x="825696" y="5047630"/>
                </a:moveTo>
                <a:cubicBezTo>
                  <a:pt x="843428" y="5047927"/>
                  <a:pt x="857772" y="5050978"/>
                  <a:pt x="868729" y="5056783"/>
                </a:cubicBezTo>
                <a:cubicBezTo>
                  <a:pt x="879540" y="5062885"/>
                  <a:pt x="887902" y="5069805"/>
                  <a:pt x="893813" y="5077544"/>
                </a:cubicBezTo>
                <a:cubicBezTo>
                  <a:pt x="902722" y="5086325"/>
                  <a:pt x="909044" y="5097115"/>
                  <a:pt x="912781" y="5109914"/>
                </a:cubicBezTo>
                <a:cubicBezTo>
                  <a:pt x="916374" y="5123011"/>
                  <a:pt x="918171" y="5141763"/>
                  <a:pt x="918171" y="5166171"/>
                </a:cubicBezTo>
                <a:cubicBezTo>
                  <a:pt x="918171" y="5190579"/>
                  <a:pt x="916370" y="5209183"/>
                  <a:pt x="912768" y="5221982"/>
                </a:cubicBezTo>
                <a:cubicBezTo>
                  <a:pt x="909021" y="5234781"/>
                  <a:pt x="902681" y="5245869"/>
                  <a:pt x="893747" y="5255245"/>
                </a:cubicBezTo>
                <a:cubicBezTo>
                  <a:pt x="890863" y="5258668"/>
                  <a:pt x="887332" y="5262017"/>
                  <a:pt x="883153" y="5265291"/>
                </a:cubicBezTo>
                <a:cubicBezTo>
                  <a:pt x="879407" y="5269012"/>
                  <a:pt x="874579" y="5272211"/>
                  <a:pt x="868670" y="5274890"/>
                </a:cubicBezTo>
                <a:cubicBezTo>
                  <a:pt x="857720" y="5281290"/>
                  <a:pt x="843382" y="5284638"/>
                  <a:pt x="825658" y="5284936"/>
                </a:cubicBezTo>
                <a:cubicBezTo>
                  <a:pt x="808510" y="5284638"/>
                  <a:pt x="794460" y="5281290"/>
                  <a:pt x="783507" y="5274890"/>
                </a:cubicBezTo>
                <a:cubicBezTo>
                  <a:pt x="772412" y="5269086"/>
                  <a:pt x="763766" y="5262538"/>
                  <a:pt x="757569" y="5255245"/>
                </a:cubicBezTo>
                <a:cubicBezTo>
                  <a:pt x="749211" y="5245869"/>
                  <a:pt x="743015" y="5234781"/>
                  <a:pt x="738980" y="5221982"/>
                </a:cubicBezTo>
                <a:cubicBezTo>
                  <a:pt x="735090" y="5209183"/>
                  <a:pt x="733145" y="5190579"/>
                  <a:pt x="733145" y="5166171"/>
                </a:cubicBezTo>
                <a:cubicBezTo>
                  <a:pt x="733145" y="5141719"/>
                  <a:pt x="735091" y="5122933"/>
                  <a:pt x="738984" y="5109813"/>
                </a:cubicBezTo>
                <a:cubicBezTo>
                  <a:pt x="743021" y="5096993"/>
                  <a:pt x="749219" y="5086184"/>
                  <a:pt x="757579" y="5077387"/>
                </a:cubicBezTo>
                <a:cubicBezTo>
                  <a:pt x="763779" y="5069688"/>
                  <a:pt x="772428" y="5062803"/>
                  <a:pt x="783528" y="5056734"/>
                </a:cubicBezTo>
                <a:cubicBezTo>
                  <a:pt x="794485" y="5050960"/>
                  <a:pt x="808541" y="5047925"/>
                  <a:pt x="825696" y="5047630"/>
                </a:cubicBezTo>
                <a:close/>
                <a:moveTo>
                  <a:pt x="519832" y="5000505"/>
                </a:moveTo>
                <a:lnTo>
                  <a:pt x="519832" y="5099443"/>
                </a:lnTo>
                <a:lnTo>
                  <a:pt x="592236" y="5099443"/>
                </a:lnTo>
                <a:cubicBezTo>
                  <a:pt x="610158" y="5099145"/>
                  <a:pt x="623599" y="5093773"/>
                  <a:pt x="632559" y="5083328"/>
                </a:cubicBezTo>
                <a:cubicBezTo>
                  <a:pt x="641375" y="5073626"/>
                  <a:pt x="645783" y="5061687"/>
                  <a:pt x="645783" y="5047511"/>
                </a:cubicBezTo>
                <a:cubicBezTo>
                  <a:pt x="645494" y="5030501"/>
                  <a:pt x="640219" y="5018190"/>
                  <a:pt x="629957" y="5010578"/>
                </a:cubicBezTo>
                <a:cubicBezTo>
                  <a:pt x="621864" y="5003863"/>
                  <a:pt x="610158" y="5000505"/>
                  <a:pt x="594838" y="5000505"/>
                </a:cubicBezTo>
                <a:close/>
                <a:moveTo>
                  <a:pt x="1393346" y="4956770"/>
                </a:moveTo>
                <a:lnTo>
                  <a:pt x="1438399" y="4956770"/>
                </a:lnTo>
                <a:lnTo>
                  <a:pt x="1438399" y="5003184"/>
                </a:lnTo>
                <a:lnTo>
                  <a:pt x="1393346" y="5003184"/>
                </a:lnTo>
                <a:close/>
                <a:moveTo>
                  <a:pt x="1107075" y="4956770"/>
                </a:moveTo>
                <a:lnTo>
                  <a:pt x="1152128" y="4956770"/>
                </a:lnTo>
                <a:lnTo>
                  <a:pt x="1152128" y="5282257"/>
                </a:lnTo>
                <a:lnTo>
                  <a:pt x="1107075" y="5282257"/>
                </a:lnTo>
                <a:lnTo>
                  <a:pt x="1107075" y="5258067"/>
                </a:lnTo>
                <a:cubicBezTo>
                  <a:pt x="1092239" y="5275387"/>
                  <a:pt x="1072866" y="5284343"/>
                  <a:pt x="1048956" y="5284936"/>
                </a:cubicBezTo>
                <a:cubicBezTo>
                  <a:pt x="1035417" y="5284638"/>
                  <a:pt x="1023822" y="5281734"/>
                  <a:pt x="1014172" y="5276223"/>
                </a:cubicBezTo>
                <a:cubicBezTo>
                  <a:pt x="1004091" y="5270860"/>
                  <a:pt x="995665" y="5263711"/>
                  <a:pt x="988893" y="5254774"/>
                </a:cubicBezTo>
                <a:cubicBezTo>
                  <a:pt x="982700" y="5247477"/>
                  <a:pt x="978596" y="5237573"/>
                  <a:pt x="976580" y="5225062"/>
                </a:cubicBezTo>
                <a:cubicBezTo>
                  <a:pt x="974131" y="5213146"/>
                  <a:pt x="972907" y="5193486"/>
                  <a:pt x="972907" y="5166081"/>
                </a:cubicBezTo>
                <a:cubicBezTo>
                  <a:pt x="972907" y="5138226"/>
                  <a:pt x="974131" y="5118416"/>
                  <a:pt x="976580" y="5106649"/>
                </a:cubicBezTo>
                <a:cubicBezTo>
                  <a:pt x="978596" y="5094734"/>
                  <a:pt x="982700" y="5085127"/>
                  <a:pt x="988893" y="5077830"/>
                </a:cubicBezTo>
                <a:cubicBezTo>
                  <a:pt x="1001569" y="5058436"/>
                  <a:pt x="1021590" y="5048369"/>
                  <a:pt x="1048956" y="5047630"/>
                </a:cubicBezTo>
                <a:cubicBezTo>
                  <a:pt x="1060481" y="5047630"/>
                  <a:pt x="1071139" y="5050073"/>
                  <a:pt x="1080932" y="5054958"/>
                </a:cubicBezTo>
                <a:cubicBezTo>
                  <a:pt x="1090008" y="5060139"/>
                  <a:pt x="1098722" y="5066802"/>
                  <a:pt x="1107075" y="5074945"/>
                </a:cubicBezTo>
                <a:close/>
                <a:moveTo>
                  <a:pt x="472100" y="4956770"/>
                </a:moveTo>
                <a:lnTo>
                  <a:pt x="595281" y="4956770"/>
                </a:lnTo>
                <a:cubicBezTo>
                  <a:pt x="621549" y="4956770"/>
                  <a:pt x="642982" y="4963914"/>
                  <a:pt x="659578" y="4978201"/>
                </a:cubicBezTo>
                <a:cubicBezTo>
                  <a:pt x="679554" y="4994424"/>
                  <a:pt x="689973" y="5017566"/>
                  <a:pt x="690836" y="5047630"/>
                </a:cubicBezTo>
                <a:cubicBezTo>
                  <a:pt x="690259" y="5091832"/>
                  <a:pt x="669966" y="5121895"/>
                  <a:pt x="629957" y="5137820"/>
                </a:cubicBezTo>
                <a:lnTo>
                  <a:pt x="702926" y="5282257"/>
                </a:lnTo>
                <a:lnTo>
                  <a:pt x="646215" y="5282257"/>
                </a:lnTo>
                <a:lnTo>
                  <a:pt x="580966" y="5143156"/>
                </a:lnTo>
                <a:lnTo>
                  <a:pt x="519832" y="5143156"/>
                </a:lnTo>
                <a:lnTo>
                  <a:pt x="519832" y="5282257"/>
                </a:lnTo>
                <a:lnTo>
                  <a:pt x="472100" y="5282257"/>
                </a:lnTo>
                <a:close/>
                <a:moveTo>
                  <a:pt x="1431529" y="3725880"/>
                </a:moveTo>
                <a:lnTo>
                  <a:pt x="1431529" y="4274447"/>
                </a:lnTo>
                <a:lnTo>
                  <a:pt x="1938480" y="4274447"/>
                </a:lnTo>
                <a:lnTo>
                  <a:pt x="1681158" y="3725880"/>
                </a:lnTo>
                <a:close/>
                <a:moveTo>
                  <a:pt x="1431529" y="3143386"/>
                </a:moveTo>
                <a:lnTo>
                  <a:pt x="1431529" y="3547383"/>
                </a:lnTo>
                <a:lnTo>
                  <a:pt x="1727178" y="3547383"/>
                </a:lnTo>
                <a:cubicBezTo>
                  <a:pt x="1800360" y="3546168"/>
                  <a:pt x="1855244" y="3524233"/>
                  <a:pt x="1891831" y="3481579"/>
                </a:cubicBezTo>
                <a:cubicBezTo>
                  <a:pt x="1927828" y="3441963"/>
                  <a:pt x="1945827" y="3393213"/>
                  <a:pt x="1945827" y="3335328"/>
                </a:cubicBezTo>
                <a:cubicBezTo>
                  <a:pt x="1944650" y="3265869"/>
                  <a:pt x="1923109" y="3215599"/>
                  <a:pt x="1881205" y="3184520"/>
                </a:cubicBezTo>
                <a:cubicBezTo>
                  <a:pt x="1848161" y="3157097"/>
                  <a:pt x="1800360" y="3143386"/>
                  <a:pt x="1737804" y="3143386"/>
                </a:cubicBezTo>
                <a:close/>
                <a:moveTo>
                  <a:pt x="183326" y="3142896"/>
                </a:moveTo>
                <a:lnTo>
                  <a:pt x="264712" y="3142896"/>
                </a:lnTo>
                <a:cubicBezTo>
                  <a:pt x="304723" y="3143605"/>
                  <a:pt x="338247" y="3156887"/>
                  <a:pt x="365285" y="3182744"/>
                </a:cubicBezTo>
                <a:cubicBezTo>
                  <a:pt x="392139" y="3208778"/>
                  <a:pt x="405932" y="3241542"/>
                  <a:pt x="406663" y="3281036"/>
                </a:cubicBezTo>
                <a:cubicBezTo>
                  <a:pt x="405932" y="3311497"/>
                  <a:pt x="398249" y="3336911"/>
                  <a:pt x="383614" y="3357276"/>
                </a:cubicBezTo>
                <a:cubicBezTo>
                  <a:pt x="369528" y="3377999"/>
                  <a:pt x="353247" y="3393054"/>
                  <a:pt x="334770" y="3402441"/>
                </a:cubicBezTo>
                <a:cubicBezTo>
                  <a:pt x="328733" y="3405274"/>
                  <a:pt x="322971" y="3407841"/>
                  <a:pt x="317483" y="3410142"/>
                </a:cubicBezTo>
                <a:cubicBezTo>
                  <a:pt x="311812" y="3412268"/>
                  <a:pt x="304677" y="3414040"/>
                  <a:pt x="296080" y="3415458"/>
                </a:cubicBezTo>
                <a:cubicBezTo>
                  <a:pt x="279981" y="3418114"/>
                  <a:pt x="249065" y="3419441"/>
                  <a:pt x="203332" y="3419441"/>
                </a:cubicBezTo>
                <a:cubicBezTo>
                  <a:pt x="156866" y="3419441"/>
                  <a:pt x="125767" y="3418114"/>
                  <a:pt x="110035" y="3415458"/>
                </a:cubicBezTo>
                <a:cubicBezTo>
                  <a:pt x="94303" y="3412623"/>
                  <a:pt x="81589" y="3408284"/>
                  <a:pt x="71893" y="3402441"/>
                </a:cubicBezTo>
                <a:cubicBezTo>
                  <a:pt x="53417" y="3393054"/>
                  <a:pt x="36952" y="3377999"/>
                  <a:pt x="22501" y="3357276"/>
                </a:cubicBezTo>
                <a:cubicBezTo>
                  <a:pt x="7866" y="3336911"/>
                  <a:pt x="366" y="3311497"/>
                  <a:pt x="0" y="3281036"/>
                </a:cubicBezTo>
                <a:cubicBezTo>
                  <a:pt x="366" y="3243665"/>
                  <a:pt x="11797" y="3213203"/>
                  <a:pt x="34296" y="3189647"/>
                </a:cubicBezTo>
                <a:cubicBezTo>
                  <a:pt x="56977" y="3166094"/>
                  <a:pt x="85053" y="3151218"/>
                  <a:pt x="118524" y="3145018"/>
                </a:cubicBezTo>
                <a:lnTo>
                  <a:pt x="118524" y="3207269"/>
                </a:lnTo>
                <a:cubicBezTo>
                  <a:pt x="102346" y="3212059"/>
                  <a:pt x="88559" y="3220750"/>
                  <a:pt x="77163" y="3233341"/>
                </a:cubicBezTo>
                <a:cubicBezTo>
                  <a:pt x="66318" y="3246467"/>
                  <a:pt x="60711" y="3262429"/>
                  <a:pt x="60342" y="3281229"/>
                </a:cubicBezTo>
                <a:cubicBezTo>
                  <a:pt x="60708" y="3295060"/>
                  <a:pt x="63549" y="3306942"/>
                  <a:pt x="68866" y="3316875"/>
                </a:cubicBezTo>
                <a:cubicBezTo>
                  <a:pt x="74366" y="3326985"/>
                  <a:pt x="81240" y="3335143"/>
                  <a:pt x="89489" y="3341348"/>
                </a:cubicBezTo>
                <a:cubicBezTo>
                  <a:pt x="98107" y="3348977"/>
                  <a:pt x="109199" y="3354032"/>
                  <a:pt x="122765" y="3356513"/>
                </a:cubicBezTo>
                <a:cubicBezTo>
                  <a:pt x="137062" y="3359352"/>
                  <a:pt x="163918" y="3360771"/>
                  <a:pt x="203332" y="3360771"/>
                </a:cubicBezTo>
                <a:cubicBezTo>
                  <a:pt x="242746" y="3360771"/>
                  <a:pt x="269418" y="3359352"/>
                  <a:pt x="283350" y="3356513"/>
                </a:cubicBezTo>
                <a:cubicBezTo>
                  <a:pt x="297281" y="3354026"/>
                  <a:pt x="308556" y="3348967"/>
                  <a:pt x="317174" y="3341335"/>
                </a:cubicBezTo>
                <a:cubicBezTo>
                  <a:pt x="325423" y="3335124"/>
                  <a:pt x="332115" y="3326961"/>
                  <a:pt x="337248" y="3316845"/>
                </a:cubicBezTo>
                <a:cubicBezTo>
                  <a:pt x="343297" y="3306904"/>
                  <a:pt x="346321" y="3295012"/>
                  <a:pt x="346321" y="3281168"/>
                </a:cubicBezTo>
                <a:cubicBezTo>
                  <a:pt x="346321" y="3258273"/>
                  <a:pt x="338247" y="3239371"/>
                  <a:pt x="322101" y="3224462"/>
                </a:cubicBezTo>
                <a:cubicBezTo>
                  <a:pt x="306685" y="3209553"/>
                  <a:pt x="286408" y="3201921"/>
                  <a:pt x="261269" y="3201566"/>
                </a:cubicBezTo>
                <a:lnTo>
                  <a:pt x="240350" y="3201566"/>
                </a:lnTo>
                <a:lnTo>
                  <a:pt x="240350" y="3280637"/>
                </a:lnTo>
                <a:lnTo>
                  <a:pt x="183326" y="3280637"/>
                </a:lnTo>
                <a:close/>
                <a:moveTo>
                  <a:pt x="136845" y="2882020"/>
                </a:moveTo>
                <a:lnTo>
                  <a:pt x="186332" y="2922465"/>
                </a:lnTo>
                <a:cubicBezTo>
                  <a:pt x="176793" y="2934173"/>
                  <a:pt x="172024" y="2946323"/>
                  <a:pt x="172024" y="2958917"/>
                </a:cubicBezTo>
                <a:cubicBezTo>
                  <a:pt x="172024" y="2973109"/>
                  <a:pt x="176786" y="2985260"/>
                  <a:pt x="186310" y="2995370"/>
                </a:cubicBezTo>
                <a:cubicBezTo>
                  <a:pt x="195654" y="3006723"/>
                  <a:pt x="210766" y="3012577"/>
                  <a:pt x="231647" y="3012932"/>
                </a:cubicBezTo>
                <a:lnTo>
                  <a:pt x="403371" y="3012932"/>
                </a:lnTo>
                <a:lnTo>
                  <a:pt x="403371" y="3068309"/>
                </a:lnTo>
                <a:lnTo>
                  <a:pt x="118542" y="3068309"/>
                </a:lnTo>
                <a:lnTo>
                  <a:pt x="118542" y="3012932"/>
                </a:lnTo>
                <a:lnTo>
                  <a:pt x="148726" y="3012932"/>
                </a:lnTo>
                <a:lnTo>
                  <a:pt x="148726" y="3011774"/>
                </a:lnTo>
                <a:cubicBezTo>
                  <a:pt x="126225" y="2993518"/>
                  <a:pt x="114974" y="2969588"/>
                  <a:pt x="114974" y="2939984"/>
                </a:cubicBezTo>
                <a:cubicBezTo>
                  <a:pt x="115340" y="2917826"/>
                  <a:pt x="122630" y="2898505"/>
                  <a:pt x="136845" y="2882020"/>
                </a:cubicBezTo>
                <a:close/>
                <a:moveTo>
                  <a:pt x="282608" y="2713875"/>
                </a:moveTo>
                <a:lnTo>
                  <a:pt x="282608" y="2780430"/>
                </a:lnTo>
                <a:cubicBezTo>
                  <a:pt x="283340" y="2812744"/>
                  <a:pt x="294782" y="2828718"/>
                  <a:pt x="316934" y="2828352"/>
                </a:cubicBezTo>
                <a:cubicBezTo>
                  <a:pt x="326635" y="2828352"/>
                  <a:pt x="334873" y="2824182"/>
                  <a:pt x="341647" y="2815841"/>
                </a:cubicBezTo>
                <a:cubicBezTo>
                  <a:pt x="349153" y="2807852"/>
                  <a:pt x="352906" y="2794629"/>
                  <a:pt x="352906" y="2776173"/>
                </a:cubicBezTo>
                <a:cubicBezTo>
                  <a:pt x="353272" y="2752923"/>
                  <a:pt x="350435" y="2736506"/>
                  <a:pt x="344396" y="2726922"/>
                </a:cubicBezTo>
                <a:cubicBezTo>
                  <a:pt x="338353" y="2718224"/>
                  <a:pt x="324623" y="2713875"/>
                  <a:pt x="303205" y="2713875"/>
                </a:cubicBezTo>
                <a:close/>
                <a:moveTo>
                  <a:pt x="208820" y="2658497"/>
                </a:moveTo>
                <a:lnTo>
                  <a:pt x="403371" y="2658497"/>
                </a:lnTo>
                <a:lnTo>
                  <a:pt x="403371" y="2713875"/>
                </a:lnTo>
                <a:lnTo>
                  <a:pt x="378139" y="2713875"/>
                </a:lnTo>
                <a:lnTo>
                  <a:pt x="378139" y="2714938"/>
                </a:lnTo>
                <a:cubicBezTo>
                  <a:pt x="387828" y="2720075"/>
                  <a:pt x="394960" y="2728044"/>
                  <a:pt x="399533" y="2738846"/>
                </a:cubicBezTo>
                <a:cubicBezTo>
                  <a:pt x="404287" y="2749473"/>
                  <a:pt x="406663" y="2764172"/>
                  <a:pt x="406663" y="2782943"/>
                </a:cubicBezTo>
                <a:cubicBezTo>
                  <a:pt x="406298" y="2813759"/>
                  <a:pt x="397884" y="2837490"/>
                  <a:pt x="381423" y="2854137"/>
                </a:cubicBezTo>
                <a:cubicBezTo>
                  <a:pt x="365327" y="2871671"/>
                  <a:pt x="344750" y="2880437"/>
                  <a:pt x="319691" y="2880437"/>
                </a:cubicBezTo>
                <a:cubicBezTo>
                  <a:pt x="295729" y="2880437"/>
                  <a:pt x="275884" y="2872822"/>
                  <a:pt x="260154" y="2857593"/>
                </a:cubicBezTo>
                <a:cubicBezTo>
                  <a:pt x="244059" y="2842361"/>
                  <a:pt x="235828" y="2820046"/>
                  <a:pt x="235462" y="2790648"/>
                </a:cubicBezTo>
                <a:lnTo>
                  <a:pt x="235462" y="2713875"/>
                </a:lnTo>
                <a:lnTo>
                  <a:pt x="205407" y="2713875"/>
                </a:lnTo>
                <a:cubicBezTo>
                  <a:pt x="180225" y="2713509"/>
                  <a:pt x="168000" y="2732379"/>
                  <a:pt x="168731" y="2770483"/>
                </a:cubicBezTo>
                <a:cubicBezTo>
                  <a:pt x="168731" y="2784304"/>
                  <a:pt x="170202" y="2795200"/>
                  <a:pt x="173143" y="2803171"/>
                </a:cubicBezTo>
                <a:cubicBezTo>
                  <a:pt x="176636" y="2811501"/>
                  <a:pt x="182519" y="2818056"/>
                  <a:pt x="190791" y="2822838"/>
                </a:cubicBezTo>
                <a:lnTo>
                  <a:pt x="156452" y="2866425"/>
                </a:lnTo>
                <a:cubicBezTo>
                  <a:pt x="128068" y="2845359"/>
                  <a:pt x="114243" y="2814289"/>
                  <a:pt x="114974" y="2773215"/>
                </a:cubicBezTo>
                <a:cubicBezTo>
                  <a:pt x="114608" y="2738517"/>
                  <a:pt x="121377" y="2710811"/>
                  <a:pt x="135280" y="2690096"/>
                </a:cubicBezTo>
                <a:cubicBezTo>
                  <a:pt x="149549" y="2669385"/>
                  <a:pt x="174062" y="2658852"/>
                  <a:pt x="208820" y="2658497"/>
                </a:cubicBezTo>
                <a:close/>
                <a:moveTo>
                  <a:pt x="164530" y="2369969"/>
                </a:moveTo>
                <a:lnTo>
                  <a:pt x="202037" y="2410906"/>
                </a:lnTo>
                <a:cubicBezTo>
                  <a:pt x="182763" y="2424904"/>
                  <a:pt x="172759" y="2443599"/>
                  <a:pt x="172024" y="2466992"/>
                </a:cubicBezTo>
                <a:cubicBezTo>
                  <a:pt x="171292" y="2514129"/>
                  <a:pt x="201028" y="2538052"/>
                  <a:pt x="261230" y="2538761"/>
                </a:cubicBezTo>
                <a:cubicBezTo>
                  <a:pt x="321067" y="2538052"/>
                  <a:pt x="350528" y="2514130"/>
                  <a:pt x="349614" y="2466996"/>
                </a:cubicBezTo>
                <a:cubicBezTo>
                  <a:pt x="349248" y="2443606"/>
                  <a:pt x="339336" y="2424912"/>
                  <a:pt x="319880" y="2410915"/>
                </a:cubicBezTo>
                <a:lnTo>
                  <a:pt x="357528" y="2369969"/>
                </a:lnTo>
                <a:cubicBezTo>
                  <a:pt x="371723" y="2382023"/>
                  <a:pt x="383279" y="2396205"/>
                  <a:pt x="392197" y="2412514"/>
                </a:cubicBezTo>
                <a:cubicBezTo>
                  <a:pt x="401478" y="2428821"/>
                  <a:pt x="406300" y="2447699"/>
                  <a:pt x="406663" y="2469148"/>
                </a:cubicBezTo>
                <a:cubicBezTo>
                  <a:pt x="406663" y="2501699"/>
                  <a:pt x="395230" y="2530271"/>
                  <a:pt x="372363" y="2554864"/>
                </a:cubicBezTo>
                <a:cubicBezTo>
                  <a:pt x="349496" y="2580338"/>
                  <a:pt x="312452" y="2593429"/>
                  <a:pt x="261230" y="2594138"/>
                </a:cubicBezTo>
                <a:cubicBezTo>
                  <a:pt x="209460" y="2593429"/>
                  <a:pt x="171958" y="2580327"/>
                  <a:pt x="148726" y="2554830"/>
                </a:cubicBezTo>
                <a:cubicBezTo>
                  <a:pt x="125859" y="2530217"/>
                  <a:pt x="114608" y="2501621"/>
                  <a:pt x="114974" y="2469041"/>
                </a:cubicBezTo>
                <a:cubicBezTo>
                  <a:pt x="115340" y="2447615"/>
                  <a:pt x="119904" y="2428757"/>
                  <a:pt x="128664" y="2412467"/>
                </a:cubicBezTo>
                <a:cubicBezTo>
                  <a:pt x="137608" y="2396174"/>
                  <a:pt x="149563" y="2382008"/>
                  <a:pt x="164530" y="2369969"/>
                </a:cubicBezTo>
                <a:close/>
                <a:moveTo>
                  <a:pt x="118542" y="2268335"/>
                </a:moveTo>
                <a:lnTo>
                  <a:pt x="403371" y="2268335"/>
                </a:lnTo>
                <a:lnTo>
                  <a:pt x="403371" y="2323713"/>
                </a:lnTo>
                <a:lnTo>
                  <a:pt x="118542" y="2323713"/>
                </a:lnTo>
                <a:close/>
                <a:moveTo>
                  <a:pt x="3292" y="2268335"/>
                </a:moveTo>
                <a:lnTo>
                  <a:pt x="60342" y="2268335"/>
                </a:lnTo>
                <a:lnTo>
                  <a:pt x="60342" y="2323713"/>
                </a:lnTo>
                <a:lnTo>
                  <a:pt x="3292" y="2323713"/>
                </a:lnTo>
                <a:close/>
                <a:moveTo>
                  <a:pt x="282608" y="2047125"/>
                </a:moveTo>
                <a:lnTo>
                  <a:pt x="282608" y="2113680"/>
                </a:lnTo>
                <a:cubicBezTo>
                  <a:pt x="283340" y="2145994"/>
                  <a:pt x="294782" y="2161968"/>
                  <a:pt x="316934" y="2161602"/>
                </a:cubicBezTo>
                <a:cubicBezTo>
                  <a:pt x="326635" y="2161602"/>
                  <a:pt x="334873" y="2157432"/>
                  <a:pt x="341647" y="2149091"/>
                </a:cubicBezTo>
                <a:cubicBezTo>
                  <a:pt x="349153" y="2141102"/>
                  <a:pt x="352906" y="2127879"/>
                  <a:pt x="352906" y="2109423"/>
                </a:cubicBezTo>
                <a:cubicBezTo>
                  <a:pt x="353272" y="2086173"/>
                  <a:pt x="350435" y="2069756"/>
                  <a:pt x="344396" y="2060172"/>
                </a:cubicBezTo>
                <a:cubicBezTo>
                  <a:pt x="338353" y="2051474"/>
                  <a:pt x="324623" y="2047125"/>
                  <a:pt x="303205" y="2047125"/>
                </a:cubicBezTo>
                <a:close/>
                <a:moveTo>
                  <a:pt x="208820" y="1991747"/>
                </a:moveTo>
                <a:lnTo>
                  <a:pt x="403371" y="1991747"/>
                </a:lnTo>
                <a:lnTo>
                  <a:pt x="403371" y="2047125"/>
                </a:lnTo>
                <a:lnTo>
                  <a:pt x="378139" y="2047125"/>
                </a:lnTo>
                <a:lnTo>
                  <a:pt x="378139" y="2048188"/>
                </a:lnTo>
                <a:cubicBezTo>
                  <a:pt x="387828" y="2053325"/>
                  <a:pt x="394960" y="2061294"/>
                  <a:pt x="399533" y="2072096"/>
                </a:cubicBezTo>
                <a:cubicBezTo>
                  <a:pt x="404287" y="2082723"/>
                  <a:pt x="406663" y="2097422"/>
                  <a:pt x="406663" y="2116193"/>
                </a:cubicBezTo>
                <a:cubicBezTo>
                  <a:pt x="406298" y="2147009"/>
                  <a:pt x="397884" y="2170740"/>
                  <a:pt x="381423" y="2187387"/>
                </a:cubicBezTo>
                <a:cubicBezTo>
                  <a:pt x="365327" y="2204921"/>
                  <a:pt x="344750" y="2213687"/>
                  <a:pt x="319691" y="2213687"/>
                </a:cubicBezTo>
                <a:cubicBezTo>
                  <a:pt x="295729" y="2213687"/>
                  <a:pt x="275884" y="2206072"/>
                  <a:pt x="260154" y="2190843"/>
                </a:cubicBezTo>
                <a:cubicBezTo>
                  <a:pt x="244059" y="2175611"/>
                  <a:pt x="235828" y="2153296"/>
                  <a:pt x="235462" y="2123898"/>
                </a:cubicBezTo>
                <a:lnTo>
                  <a:pt x="235462" y="2047125"/>
                </a:lnTo>
                <a:lnTo>
                  <a:pt x="205407" y="2047125"/>
                </a:lnTo>
                <a:cubicBezTo>
                  <a:pt x="180225" y="2046759"/>
                  <a:pt x="168000" y="2065629"/>
                  <a:pt x="168731" y="2103733"/>
                </a:cubicBezTo>
                <a:cubicBezTo>
                  <a:pt x="168731" y="2117553"/>
                  <a:pt x="170202" y="2128450"/>
                  <a:pt x="173143" y="2136421"/>
                </a:cubicBezTo>
                <a:cubicBezTo>
                  <a:pt x="176636" y="2144751"/>
                  <a:pt x="182519" y="2151306"/>
                  <a:pt x="190791" y="2156088"/>
                </a:cubicBezTo>
                <a:lnTo>
                  <a:pt x="156452" y="2199675"/>
                </a:lnTo>
                <a:cubicBezTo>
                  <a:pt x="128068" y="2178609"/>
                  <a:pt x="114243" y="2147539"/>
                  <a:pt x="114974" y="2106464"/>
                </a:cubicBezTo>
                <a:cubicBezTo>
                  <a:pt x="114608" y="2071767"/>
                  <a:pt x="121377" y="2044061"/>
                  <a:pt x="135280" y="2023346"/>
                </a:cubicBezTo>
                <a:cubicBezTo>
                  <a:pt x="149549" y="2002635"/>
                  <a:pt x="174062" y="1992102"/>
                  <a:pt x="208820" y="1991747"/>
                </a:cubicBezTo>
                <a:close/>
                <a:moveTo>
                  <a:pt x="1108002" y="1038290"/>
                </a:moveTo>
                <a:lnTo>
                  <a:pt x="1108002" y="2354159"/>
                </a:lnTo>
                <a:lnTo>
                  <a:pt x="1554244" y="2354159"/>
                </a:lnTo>
                <a:lnTo>
                  <a:pt x="1468391" y="2312305"/>
                </a:lnTo>
                <a:cubicBezTo>
                  <a:pt x="1399549" y="2265511"/>
                  <a:pt x="1349536" y="2211424"/>
                  <a:pt x="1318352" y="2150045"/>
                </a:cubicBezTo>
                <a:cubicBezTo>
                  <a:pt x="1308942" y="2129991"/>
                  <a:pt x="1300415" y="2110848"/>
                  <a:pt x="1292771" y="2092616"/>
                </a:cubicBezTo>
                <a:cubicBezTo>
                  <a:pt x="1285707" y="2073777"/>
                  <a:pt x="1279819" y="2050076"/>
                  <a:pt x="1275110" y="2021513"/>
                </a:cubicBezTo>
                <a:cubicBezTo>
                  <a:pt x="1266288" y="1968035"/>
                  <a:pt x="1261878" y="1865331"/>
                  <a:pt x="1261878" y="1713402"/>
                </a:cubicBezTo>
                <a:cubicBezTo>
                  <a:pt x="1261878" y="1559043"/>
                  <a:pt x="1266288" y="1455731"/>
                  <a:pt x="1275110" y="1403468"/>
                </a:cubicBezTo>
                <a:cubicBezTo>
                  <a:pt x="1284529" y="1351204"/>
                  <a:pt x="1298943" y="1308968"/>
                  <a:pt x="1318352" y="1276759"/>
                </a:cubicBezTo>
                <a:cubicBezTo>
                  <a:pt x="1349536" y="1215380"/>
                  <a:pt x="1399549" y="1160686"/>
                  <a:pt x="1468391" y="1112676"/>
                </a:cubicBezTo>
                <a:cubicBezTo>
                  <a:pt x="1502219" y="1088368"/>
                  <a:pt x="1540239" y="1069984"/>
                  <a:pt x="1582452" y="1057526"/>
                </a:cubicBezTo>
                <a:lnTo>
                  <a:pt x="1719086" y="1038290"/>
                </a:lnTo>
                <a:close/>
                <a:moveTo>
                  <a:pt x="465807" y="433872"/>
                </a:moveTo>
                <a:lnTo>
                  <a:pt x="2379799" y="433872"/>
                </a:lnTo>
                <a:lnTo>
                  <a:pt x="2379799" y="1038290"/>
                </a:lnTo>
                <a:lnTo>
                  <a:pt x="1725800" y="1038290"/>
                </a:lnTo>
                <a:lnTo>
                  <a:pt x="1810472" y="1045732"/>
                </a:lnTo>
                <a:cubicBezTo>
                  <a:pt x="1894976" y="1060429"/>
                  <a:pt x="1966573" y="1095805"/>
                  <a:pt x="2025262" y="1151860"/>
                </a:cubicBezTo>
                <a:cubicBezTo>
                  <a:pt x="2103505" y="1227207"/>
                  <a:pt x="2152925" y="1320477"/>
                  <a:pt x="2173521" y="1431670"/>
                </a:cubicBezTo>
                <a:lnTo>
                  <a:pt x="1966722" y="1431670"/>
                </a:lnTo>
                <a:cubicBezTo>
                  <a:pt x="1950808" y="1377925"/>
                  <a:pt x="1921936" y="1332123"/>
                  <a:pt x="1880109" y="1294264"/>
                </a:cubicBezTo>
                <a:cubicBezTo>
                  <a:pt x="1836505" y="1258238"/>
                  <a:pt x="1783477" y="1239613"/>
                  <a:pt x="1721025" y="1238388"/>
                </a:cubicBezTo>
                <a:cubicBezTo>
                  <a:pt x="1675076" y="1239603"/>
                  <a:pt x="1635603" y="1249042"/>
                  <a:pt x="1602606" y="1266704"/>
                </a:cubicBezTo>
                <a:cubicBezTo>
                  <a:pt x="1569020" y="1284973"/>
                  <a:pt x="1541920" y="1307810"/>
                  <a:pt x="1521305" y="1335214"/>
                </a:cubicBezTo>
                <a:cubicBezTo>
                  <a:pt x="1495962" y="1363843"/>
                  <a:pt x="1479169" y="1400690"/>
                  <a:pt x="1470927" y="1445756"/>
                </a:cubicBezTo>
                <a:cubicBezTo>
                  <a:pt x="1461498" y="1493253"/>
                  <a:pt x="1456783" y="1582468"/>
                  <a:pt x="1456783" y="1713402"/>
                </a:cubicBezTo>
                <a:cubicBezTo>
                  <a:pt x="1456783" y="1844336"/>
                  <a:pt x="1461498" y="1932944"/>
                  <a:pt x="1470927" y="1979225"/>
                </a:cubicBezTo>
                <a:cubicBezTo>
                  <a:pt x="1479188" y="2025506"/>
                  <a:pt x="1495995" y="2062962"/>
                  <a:pt x="1521348" y="2091591"/>
                </a:cubicBezTo>
                <a:cubicBezTo>
                  <a:pt x="1541982" y="2118995"/>
                  <a:pt x="1569101" y="2141224"/>
                  <a:pt x="1602706" y="2158278"/>
                </a:cubicBezTo>
                <a:cubicBezTo>
                  <a:pt x="1635731" y="2178370"/>
                  <a:pt x="1675237" y="2188417"/>
                  <a:pt x="1721224" y="2188417"/>
                </a:cubicBezTo>
                <a:cubicBezTo>
                  <a:pt x="1797284" y="2188417"/>
                  <a:pt x="1860078" y="2161596"/>
                  <a:pt x="1909607" y="2107956"/>
                </a:cubicBezTo>
                <a:cubicBezTo>
                  <a:pt x="1959135" y="2056747"/>
                  <a:pt x="1984488" y="1989385"/>
                  <a:pt x="1985666" y="1905872"/>
                </a:cubicBezTo>
                <a:lnTo>
                  <a:pt x="1985666" y="1836379"/>
                </a:lnTo>
                <a:lnTo>
                  <a:pt x="1722991" y="1836379"/>
                </a:lnTo>
                <a:lnTo>
                  <a:pt x="1722991" y="1646943"/>
                </a:lnTo>
                <a:lnTo>
                  <a:pt x="2180571" y="1646943"/>
                </a:lnTo>
                <a:lnTo>
                  <a:pt x="2180571" y="1917309"/>
                </a:lnTo>
                <a:cubicBezTo>
                  <a:pt x="2178216" y="2050228"/>
                  <a:pt x="2134091" y="2161596"/>
                  <a:pt x="2048194" y="2251415"/>
                </a:cubicBezTo>
                <a:cubicBezTo>
                  <a:pt x="2004952" y="2296020"/>
                  <a:pt x="1956119" y="2329778"/>
                  <a:pt x="1901698" y="2352688"/>
                </a:cubicBezTo>
                <a:lnTo>
                  <a:pt x="1896885" y="2354159"/>
                </a:lnTo>
                <a:lnTo>
                  <a:pt x="2216102" y="2354159"/>
                </a:lnTo>
                <a:lnTo>
                  <a:pt x="2216102" y="2958577"/>
                </a:lnTo>
                <a:lnTo>
                  <a:pt x="1108002" y="2958577"/>
                </a:lnTo>
                <a:lnTo>
                  <a:pt x="1108002" y="4274447"/>
                </a:lnTo>
                <a:lnTo>
                  <a:pt x="1236624" y="4274447"/>
                </a:lnTo>
                <a:lnTo>
                  <a:pt x="1236624" y="2964803"/>
                </a:lnTo>
                <a:lnTo>
                  <a:pt x="1739612" y="2964803"/>
                </a:lnTo>
                <a:cubicBezTo>
                  <a:pt x="1846874" y="2964803"/>
                  <a:pt x="1934390" y="2993973"/>
                  <a:pt x="2002159" y="3052314"/>
                </a:cubicBezTo>
                <a:cubicBezTo>
                  <a:pt x="2083726" y="3118555"/>
                  <a:pt x="2126271" y="3213054"/>
                  <a:pt x="2129794" y="3335813"/>
                </a:cubicBezTo>
                <a:cubicBezTo>
                  <a:pt x="2127439" y="3516304"/>
                  <a:pt x="2044576" y="3639062"/>
                  <a:pt x="1881205" y="3704088"/>
                </a:cubicBezTo>
                <a:lnTo>
                  <a:pt x="2169346" y="4274447"/>
                </a:lnTo>
                <a:lnTo>
                  <a:pt x="2379799" y="4274447"/>
                </a:lnTo>
                <a:lnTo>
                  <a:pt x="2379799" y="4916641"/>
                </a:lnTo>
                <a:lnTo>
                  <a:pt x="465807" y="4916641"/>
                </a:lnTo>
                <a:close/>
                <a:moveTo>
                  <a:pt x="1468204" y="279316"/>
                </a:moveTo>
                <a:cubicBezTo>
                  <a:pt x="1435891" y="280047"/>
                  <a:pt x="1419917" y="291489"/>
                  <a:pt x="1420283" y="313642"/>
                </a:cubicBezTo>
                <a:cubicBezTo>
                  <a:pt x="1420283" y="323343"/>
                  <a:pt x="1424453" y="331581"/>
                  <a:pt x="1432794" y="338355"/>
                </a:cubicBezTo>
                <a:cubicBezTo>
                  <a:pt x="1440783" y="345861"/>
                  <a:pt x="1454005" y="349614"/>
                  <a:pt x="1472462" y="349614"/>
                </a:cubicBezTo>
                <a:cubicBezTo>
                  <a:pt x="1495712" y="349980"/>
                  <a:pt x="1512129" y="347143"/>
                  <a:pt x="1521713" y="341103"/>
                </a:cubicBezTo>
                <a:cubicBezTo>
                  <a:pt x="1530411" y="335061"/>
                  <a:pt x="1534760" y="321331"/>
                  <a:pt x="1534760" y="299913"/>
                </a:cubicBezTo>
                <a:lnTo>
                  <a:pt x="1534760" y="279316"/>
                </a:lnTo>
                <a:close/>
                <a:moveTo>
                  <a:pt x="2280444" y="168732"/>
                </a:moveTo>
                <a:cubicBezTo>
                  <a:pt x="2271032" y="168732"/>
                  <a:pt x="2262330" y="170660"/>
                  <a:pt x="2254338" y="174516"/>
                </a:cubicBezTo>
                <a:cubicBezTo>
                  <a:pt x="2246703" y="178186"/>
                  <a:pt x="2240489" y="183232"/>
                  <a:pt x="2235695" y="189655"/>
                </a:cubicBezTo>
                <a:cubicBezTo>
                  <a:pt x="2230899" y="196449"/>
                  <a:pt x="2227436" y="204343"/>
                  <a:pt x="2225307" y="213335"/>
                </a:cubicBezTo>
                <a:cubicBezTo>
                  <a:pt x="2223174" y="222696"/>
                  <a:pt x="2222108" y="237381"/>
                  <a:pt x="2222108" y="257389"/>
                </a:cubicBezTo>
                <a:cubicBezTo>
                  <a:pt x="2222108" y="277212"/>
                  <a:pt x="2223174" y="291712"/>
                  <a:pt x="2225307" y="300891"/>
                </a:cubicBezTo>
                <a:cubicBezTo>
                  <a:pt x="2227436" y="310252"/>
                  <a:pt x="2230899" y="318512"/>
                  <a:pt x="2235695" y="325673"/>
                </a:cubicBezTo>
                <a:cubicBezTo>
                  <a:pt x="2240489" y="331178"/>
                  <a:pt x="2246703" y="336041"/>
                  <a:pt x="2254338" y="340263"/>
                </a:cubicBezTo>
                <a:cubicBezTo>
                  <a:pt x="2262330" y="344302"/>
                  <a:pt x="2271032" y="346321"/>
                  <a:pt x="2280444" y="346321"/>
                </a:cubicBezTo>
                <a:cubicBezTo>
                  <a:pt x="2290566" y="346321"/>
                  <a:pt x="2299445" y="344302"/>
                  <a:pt x="2307083" y="340263"/>
                </a:cubicBezTo>
                <a:cubicBezTo>
                  <a:pt x="2315075" y="336041"/>
                  <a:pt x="2321112" y="331178"/>
                  <a:pt x="2325193" y="325673"/>
                </a:cubicBezTo>
                <a:cubicBezTo>
                  <a:pt x="2330699" y="318512"/>
                  <a:pt x="2334340" y="310252"/>
                  <a:pt x="2336118" y="300891"/>
                </a:cubicBezTo>
                <a:cubicBezTo>
                  <a:pt x="2337893" y="291712"/>
                  <a:pt x="2338780" y="277395"/>
                  <a:pt x="2338780" y="257938"/>
                </a:cubicBezTo>
                <a:cubicBezTo>
                  <a:pt x="2338780" y="237564"/>
                  <a:pt x="2337893" y="222696"/>
                  <a:pt x="2336118" y="213335"/>
                </a:cubicBezTo>
                <a:cubicBezTo>
                  <a:pt x="2334340" y="204340"/>
                  <a:pt x="2330699" y="196446"/>
                  <a:pt x="2325193" y="189655"/>
                </a:cubicBezTo>
                <a:cubicBezTo>
                  <a:pt x="2321112" y="183232"/>
                  <a:pt x="2315075" y="178184"/>
                  <a:pt x="2307083" y="174511"/>
                </a:cubicBezTo>
                <a:cubicBezTo>
                  <a:pt x="2299445" y="170658"/>
                  <a:pt x="2290566" y="168732"/>
                  <a:pt x="2280444" y="168732"/>
                </a:cubicBezTo>
                <a:close/>
                <a:moveTo>
                  <a:pt x="1995588" y="168732"/>
                </a:moveTo>
                <a:cubicBezTo>
                  <a:pt x="1982471" y="168732"/>
                  <a:pt x="1972457" y="171026"/>
                  <a:pt x="1965545" y="175613"/>
                </a:cubicBezTo>
                <a:cubicBezTo>
                  <a:pt x="1957922" y="180570"/>
                  <a:pt x="1952338" y="187361"/>
                  <a:pt x="1948794" y="195988"/>
                </a:cubicBezTo>
                <a:cubicBezTo>
                  <a:pt x="1945427" y="204617"/>
                  <a:pt x="1943212" y="213979"/>
                  <a:pt x="1942148" y="224075"/>
                </a:cubicBezTo>
                <a:cubicBezTo>
                  <a:pt x="1941085" y="234903"/>
                  <a:pt x="1940553" y="246007"/>
                  <a:pt x="1940553" y="257389"/>
                </a:cubicBezTo>
                <a:cubicBezTo>
                  <a:pt x="1940553" y="268220"/>
                  <a:pt x="1941085" y="278774"/>
                  <a:pt x="1942148" y="289053"/>
                </a:cubicBezTo>
                <a:cubicBezTo>
                  <a:pt x="1943212" y="299883"/>
                  <a:pt x="1945427" y="309611"/>
                  <a:pt x="1948794" y="318238"/>
                </a:cubicBezTo>
                <a:cubicBezTo>
                  <a:pt x="1952338" y="326499"/>
                  <a:pt x="1957922" y="333290"/>
                  <a:pt x="1965545" y="338612"/>
                </a:cubicBezTo>
                <a:cubicBezTo>
                  <a:pt x="1972457" y="343752"/>
                  <a:pt x="1982471" y="346321"/>
                  <a:pt x="1995588" y="346321"/>
                </a:cubicBezTo>
                <a:cubicBezTo>
                  <a:pt x="2008705" y="346321"/>
                  <a:pt x="2019074" y="343567"/>
                  <a:pt x="2026694" y="338059"/>
                </a:cubicBezTo>
                <a:cubicBezTo>
                  <a:pt x="2034317" y="332737"/>
                  <a:pt x="2039547" y="325763"/>
                  <a:pt x="2042382" y="317136"/>
                </a:cubicBezTo>
                <a:cubicBezTo>
                  <a:pt x="2045926" y="308510"/>
                  <a:pt x="2048319" y="298873"/>
                  <a:pt x="2049559" y="288225"/>
                </a:cubicBezTo>
                <a:cubicBezTo>
                  <a:pt x="2049914" y="277764"/>
                  <a:pt x="2050091" y="267485"/>
                  <a:pt x="2050091" y="257389"/>
                </a:cubicBezTo>
                <a:cubicBezTo>
                  <a:pt x="2050091" y="246376"/>
                  <a:pt x="2049914" y="235822"/>
                  <a:pt x="2049559" y="225726"/>
                </a:cubicBezTo>
                <a:cubicBezTo>
                  <a:pt x="2048319" y="215630"/>
                  <a:pt x="2045926" y="206269"/>
                  <a:pt x="2042382" y="197643"/>
                </a:cubicBezTo>
                <a:cubicBezTo>
                  <a:pt x="2039547" y="189016"/>
                  <a:pt x="2034317" y="182040"/>
                  <a:pt x="2026694" y="176715"/>
                </a:cubicBezTo>
                <a:cubicBezTo>
                  <a:pt x="2019074" y="171393"/>
                  <a:pt x="2008705" y="168732"/>
                  <a:pt x="1995588" y="168732"/>
                </a:cubicBezTo>
                <a:close/>
                <a:moveTo>
                  <a:pt x="900213" y="168732"/>
                </a:moveTo>
                <a:cubicBezTo>
                  <a:pt x="887096" y="168732"/>
                  <a:pt x="877082" y="171026"/>
                  <a:pt x="870170" y="175613"/>
                </a:cubicBezTo>
                <a:cubicBezTo>
                  <a:pt x="862547" y="180570"/>
                  <a:pt x="856963" y="187361"/>
                  <a:pt x="853419" y="195988"/>
                </a:cubicBezTo>
                <a:cubicBezTo>
                  <a:pt x="850052" y="204617"/>
                  <a:pt x="847837" y="213979"/>
                  <a:pt x="846773" y="224075"/>
                </a:cubicBezTo>
                <a:cubicBezTo>
                  <a:pt x="845710" y="234903"/>
                  <a:pt x="845178" y="246007"/>
                  <a:pt x="845178" y="257389"/>
                </a:cubicBezTo>
                <a:cubicBezTo>
                  <a:pt x="845178" y="268220"/>
                  <a:pt x="845710" y="278774"/>
                  <a:pt x="846773" y="289053"/>
                </a:cubicBezTo>
                <a:cubicBezTo>
                  <a:pt x="847837" y="299883"/>
                  <a:pt x="850052" y="309611"/>
                  <a:pt x="853419" y="318238"/>
                </a:cubicBezTo>
                <a:cubicBezTo>
                  <a:pt x="856963" y="326499"/>
                  <a:pt x="862547" y="333290"/>
                  <a:pt x="870170" y="338612"/>
                </a:cubicBezTo>
                <a:cubicBezTo>
                  <a:pt x="877082" y="343752"/>
                  <a:pt x="887096" y="346321"/>
                  <a:pt x="900213" y="346321"/>
                </a:cubicBezTo>
                <a:cubicBezTo>
                  <a:pt x="913330" y="346321"/>
                  <a:pt x="923699" y="343567"/>
                  <a:pt x="931319" y="338059"/>
                </a:cubicBezTo>
                <a:cubicBezTo>
                  <a:pt x="938942" y="332737"/>
                  <a:pt x="944172" y="325763"/>
                  <a:pt x="947007" y="317136"/>
                </a:cubicBezTo>
                <a:cubicBezTo>
                  <a:pt x="950551" y="308510"/>
                  <a:pt x="952944" y="298873"/>
                  <a:pt x="954184" y="288225"/>
                </a:cubicBezTo>
                <a:cubicBezTo>
                  <a:pt x="954539" y="277764"/>
                  <a:pt x="954716" y="267485"/>
                  <a:pt x="954716" y="257389"/>
                </a:cubicBezTo>
                <a:cubicBezTo>
                  <a:pt x="954716" y="246376"/>
                  <a:pt x="954539" y="235822"/>
                  <a:pt x="954184" y="225726"/>
                </a:cubicBezTo>
                <a:cubicBezTo>
                  <a:pt x="952944" y="215630"/>
                  <a:pt x="950551" y="206269"/>
                  <a:pt x="947007" y="197643"/>
                </a:cubicBezTo>
                <a:cubicBezTo>
                  <a:pt x="944172" y="189016"/>
                  <a:pt x="938942" y="182040"/>
                  <a:pt x="931319" y="176715"/>
                </a:cubicBezTo>
                <a:cubicBezTo>
                  <a:pt x="923699" y="171393"/>
                  <a:pt x="913330" y="168732"/>
                  <a:pt x="900213" y="168732"/>
                </a:cubicBezTo>
                <a:close/>
                <a:moveTo>
                  <a:pt x="1085076" y="115249"/>
                </a:moveTo>
                <a:lnTo>
                  <a:pt x="1140453" y="115249"/>
                </a:lnTo>
                <a:lnTo>
                  <a:pt x="1140453" y="285048"/>
                </a:lnTo>
                <a:cubicBezTo>
                  <a:pt x="1140453" y="304282"/>
                  <a:pt x="1145683" y="319303"/>
                  <a:pt x="1156141" y="330110"/>
                </a:cubicBezTo>
                <a:cubicBezTo>
                  <a:pt x="1166420" y="340917"/>
                  <a:pt x="1179536" y="346321"/>
                  <a:pt x="1195488" y="346321"/>
                </a:cubicBezTo>
                <a:cubicBezTo>
                  <a:pt x="1211440" y="346321"/>
                  <a:pt x="1224467" y="340917"/>
                  <a:pt x="1234569" y="330110"/>
                </a:cubicBezTo>
                <a:cubicBezTo>
                  <a:pt x="1244850" y="319303"/>
                  <a:pt x="1249991" y="304282"/>
                  <a:pt x="1249991" y="285048"/>
                </a:cubicBezTo>
                <a:lnTo>
                  <a:pt x="1249991" y="115249"/>
                </a:lnTo>
                <a:lnTo>
                  <a:pt x="1305369" y="115249"/>
                </a:lnTo>
                <a:lnTo>
                  <a:pt x="1305369" y="400078"/>
                </a:lnTo>
                <a:lnTo>
                  <a:pt x="1249987" y="400078"/>
                </a:lnTo>
                <a:lnTo>
                  <a:pt x="1249987" y="369620"/>
                </a:lnTo>
                <a:lnTo>
                  <a:pt x="1248928" y="369620"/>
                </a:lnTo>
                <a:cubicBezTo>
                  <a:pt x="1230692" y="392121"/>
                  <a:pt x="1206880" y="403371"/>
                  <a:pt x="1177493" y="403371"/>
                </a:cubicBezTo>
                <a:cubicBezTo>
                  <a:pt x="1154655" y="403005"/>
                  <a:pt x="1134029" y="394423"/>
                  <a:pt x="1115616" y="377624"/>
                </a:cubicBezTo>
                <a:cubicBezTo>
                  <a:pt x="1095610" y="361192"/>
                  <a:pt x="1085430" y="336909"/>
                  <a:pt x="1085076" y="304775"/>
                </a:cubicBezTo>
                <a:close/>
                <a:moveTo>
                  <a:pt x="2280492" y="111682"/>
                </a:moveTo>
                <a:cubicBezTo>
                  <a:pt x="2302286" y="112048"/>
                  <a:pt x="2319918" y="115798"/>
                  <a:pt x="2333387" y="122932"/>
                </a:cubicBezTo>
                <a:cubicBezTo>
                  <a:pt x="2346675" y="130433"/>
                  <a:pt x="2356952" y="138939"/>
                  <a:pt x="2364218" y="148452"/>
                </a:cubicBezTo>
                <a:cubicBezTo>
                  <a:pt x="2375169" y="159245"/>
                  <a:pt x="2382941" y="172508"/>
                  <a:pt x="2387534" y="188240"/>
                </a:cubicBezTo>
                <a:cubicBezTo>
                  <a:pt x="2391950" y="204338"/>
                  <a:pt x="2394158" y="227388"/>
                  <a:pt x="2394158" y="257389"/>
                </a:cubicBezTo>
                <a:cubicBezTo>
                  <a:pt x="2394158" y="287391"/>
                  <a:pt x="2391944" y="310257"/>
                  <a:pt x="2387517" y="325990"/>
                </a:cubicBezTo>
                <a:cubicBezTo>
                  <a:pt x="2382912" y="341722"/>
                  <a:pt x="2375119" y="355351"/>
                  <a:pt x="2364137" y="366876"/>
                </a:cubicBezTo>
                <a:cubicBezTo>
                  <a:pt x="2360593" y="371083"/>
                  <a:pt x="2356252" y="375199"/>
                  <a:pt x="2351116" y="379224"/>
                </a:cubicBezTo>
                <a:cubicBezTo>
                  <a:pt x="2346511" y="383797"/>
                  <a:pt x="2340577" y="387730"/>
                  <a:pt x="2333314" y="391023"/>
                </a:cubicBezTo>
                <a:cubicBezTo>
                  <a:pt x="2319854" y="398889"/>
                  <a:pt x="2302231" y="403005"/>
                  <a:pt x="2280444" y="403371"/>
                </a:cubicBezTo>
                <a:cubicBezTo>
                  <a:pt x="2259367" y="403005"/>
                  <a:pt x="2242097" y="398889"/>
                  <a:pt x="2228634" y="391023"/>
                </a:cubicBezTo>
                <a:cubicBezTo>
                  <a:pt x="2214997" y="383889"/>
                  <a:pt x="2204369" y="375840"/>
                  <a:pt x="2196752" y="366876"/>
                </a:cubicBezTo>
                <a:cubicBezTo>
                  <a:pt x="2186479" y="355351"/>
                  <a:pt x="2178863" y="341722"/>
                  <a:pt x="2173904" y="325990"/>
                </a:cubicBezTo>
                <a:cubicBezTo>
                  <a:pt x="2169122" y="310257"/>
                  <a:pt x="2166731" y="287391"/>
                  <a:pt x="2166731" y="257389"/>
                </a:cubicBezTo>
                <a:cubicBezTo>
                  <a:pt x="2166731" y="227334"/>
                  <a:pt x="2169123" y="204242"/>
                  <a:pt x="2173908" y="188116"/>
                </a:cubicBezTo>
                <a:cubicBezTo>
                  <a:pt x="2178870" y="172358"/>
                  <a:pt x="2186489" y="159072"/>
                  <a:pt x="2196765" y="148259"/>
                </a:cubicBezTo>
                <a:cubicBezTo>
                  <a:pt x="2204385" y="138795"/>
                  <a:pt x="2215017" y="130333"/>
                  <a:pt x="2228660" y="122872"/>
                </a:cubicBezTo>
                <a:cubicBezTo>
                  <a:pt x="2242128" y="115775"/>
                  <a:pt x="2259405" y="112045"/>
                  <a:pt x="2280492" y="111682"/>
                </a:cubicBezTo>
                <a:close/>
                <a:moveTo>
                  <a:pt x="1803951" y="111682"/>
                </a:moveTo>
                <a:cubicBezTo>
                  <a:pt x="1826109" y="112048"/>
                  <a:pt x="1845430" y="119338"/>
                  <a:pt x="1861914" y="133553"/>
                </a:cubicBezTo>
                <a:lnTo>
                  <a:pt x="1821470" y="183039"/>
                </a:lnTo>
                <a:cubicBezTo>
                  <a:pt x="1809762" y="173501"/>
                  <a:pt x="1797611" y="168732"/>
                  <a:pt x="1785018" y="168732"/>
                </a:cubicBezTo>
                <a:cubicBezTo>
                  <a:pt x="1770826" y="168732"/>
                  <a:pt x="1758675" y="173494"/>
                  <a:pt x="1748565" y="183018"/>
                </a:cubicBezTo>
                <a:cubicBezTo>
                  <a:pt x="1737212" y="192362"/>
                  <a:pt x="1731358" y="207474"/>
                  <a:pt x="1731003" y="228354"/>
                </a:cubicBezTo>
                <a:lnTo>
                  <a:pt x="1731003" y="400078"/>
                </a:lnTo>
                <a:lnTo>
                  <a:pt x="1675626" y="400078"/>
                </a:lnTo>
                <a:lnTo>
                  <a:pt x="1675626" y="115249"/>
                </a:lnTo>
                <a:lnTo>
                  <a:pt x="1731003" y="115249"/>
                </a:lnTo>
                <a:lnTo>
                  <a:pt x="1731003" y="145433"/>
                </a:lnTo>
                <a:lnTo>
                  <a:pt x="1732161" y="145433"/>
                </a:lnTo>
                <a:cubicBezTo>
                  <a:pt x="1750417" y="122932"/>
                  <a:pt x="1774347" y="111682"/>
                  <a:pt x="1803951" y="111682"/>
                </a:cubicBezTo>
                <a:close/>
                <a:moveTo>
                  <a:pt x="1475420" y="111682"/>
                </a:moveTo>
                <a:cubicBezTo>
                  <a:pt x="1510118" y="111316"/>
                  <a:pt x="1537824" y="118085"/>
                  <a:pt x="1558538" y="131988"/>
                </a:cubicBezTo>
                <a:cubicBezTo>
                  <a:pt x="1579250" y="146256"/>
                  <a:pt x="1589783" y="170770"/>
                  <a:pt x="1590138" y="205527"/>
                </a:cubicBezTo>
                <a:lnTo>
                  <a:pt x="1590138" y="400078"/>
                </a:lnTo>
                <a:lnTo>
                  <a:pt x="1534760" y="400078"/>
                </a:lnTo>
                <a:lnTo>
                  <a:pt x="1534760" y="374846"/>
                </a:lnTo>
                <a:lnTo>
                  <a:pt x="1533696" y="374846"/>
                </a:lnTo>
                <a:cubicBezTo>
                  <a:pt x="1528560" y="384536"/>
                  <a:pt x="1520591" y="391668"/>
                  <a:pt x="1509789" y="396241"/>
                </a:cubicBezTo>
                <a:cubicBezTo>
                  <a:pt x="1499162" y="400994"/>
                  <a:pt x="1484463" y="403371"/>
                  <a:pt x="1465692" y="403371"/>
                </a:cubicBezTo>
                <a:cubicBezTo>
                  <a:pt x="1434876" y="403005"/>
                  <a:pt x="1411144" y="394592"/>
                  <a:pt x="1394498" y="378130"/>
                </a:cubicBezTo>
                <a:cubicBezTo>
                  <a:pt x="1376964" y="362035"/>
                  <a:pt x="1368198" y="341458"/>
                  <a:pt x="1368198" y="316398"/>
                </a:cubicBezTo>
                <a:cubicBezTo>
                  <a:pt x="1368198" y="292437"/>
                  <a:pt x="1375812" y="272591"/>
                  <a:pt x="1391042" y="256862"/>
                </a:cubicBezTo>
                <a:cubicBezTo>
                  <a:pt x="1406274" y="240767"/>
                  <a:pt x="1428589" y="232536"/>
                  <a:pt x="1457987" y="232170"/>
                </a:cubicBezTo>
                <a:lnTo>
                  <a:pt x="1534760" y="232170"/>
                </a:lnTo>
                <a:lnTo>
                  <a:pt x="1534760" y="202114"/>
                </a:lnTo>
                <a:cubicBezTo>
                  <a:pt x="1535126" y="176932"/>
                  <a:pt x="1516256" y="164707"/>
                  <a:pt x="1478151" y="165439"/>
                </a:cubicBezTo>
                <a:cubicBezTo>
                  <a:pt x="1464331" y="165439"/>
                  <a:pt x="1453435" y="166910"/>
                  <a:pt x="1445463" y="169851"/>
                </a:cubicBezTo>
                <a:cubicBezTo>
                  <a:pt x="1437134" y="173344"/>
                  <a:pt x="1430578" y="179226"/>
                  <a:pt x="1425797" y="187498"/>
                </a:cubicBezTo>
                <a:lnTo>
                  <a:pt x="1382209" y="153159"/>
                </a:lnTo>
                <a:cubicBezTo>
                  <a:pt x="1403275" y="124776"/>
                  <a:pt x="1434346" y="110950"/>
                  <a:pt x="1475420" y="111682"/>
                </a:cubicBezTo>
                <a:close/>
                <a:moveTo>
                  <a:pt x="2050091" y="0"/>
                </a:moveTo>
                <a:lnTo>
                  <a:pt x="2105469" y="0"/>
                </a:lnTo>
                <a:lnTo>
                  <a:pt x="2105469" y="400078"/>
                </a:lnTo>
                <a:lnTo>
                  <a:pt x="2050091" y="400078"/>
                </a:lnTo>
                <a:lnTo>
                  <a:pt x="2050091" y="370344"/>
                </a:lnTo>
                <a:cubicBezTo>
                  <a:pt x="2031855" y="391633"/>
                  <a:pt x="2008042" y="402642"/>
                  <a:pt x="1978652" y="403371"/>
                </a:cubicBezTo>
                <a:cubicBezTo>
                  <a:pt x="1962011" y="403005"/>
                  <a:pt x="1947759" y="399435"/>
                  <a:pt x="1935897" y="392661"/>
                </a:cubicBezTo>
                <a:cubicBezTo>
                  <a:pt x="1923506" y="386069"/>
                  <a:pt x="1913149" y="377281"/>
                  <a:pt x="1904825" y="366297"/>
                </a:cubicBezTo>
                <a:cubicBezTo>
                  <a:pt x="1897214" y="357327"/>
                  <a:pt x="1892169" y="345154"/>
                  <a:pt x="1889690" y="329776"/>
                </a:cubicBezTo>
                <a:cubicBezTo>
                  <a:pt x="1886680" y="315129"/>
                  <a:pt x="1885175" y="290964"/>
                  <a:pt x="1885176" y="257278"/>
                </a:cubicBezTo>
                <a:cubicBezTo>
                  <a:pt x="1885175" y="223040"/>
                  <a:pt x="1886680" y="198690"/>
                  <a:pt x="1889690" y="184227"/>
                </a:cubicBezTo>
                <a:cubicBezTo>
                  <a:pt x="1892169" y="169581"/>
                  <a:pt x="1897214" y="157773"/>
                  <a:pt x="1904825" y="148803"/>
                </a:cubicBezTo>
                <a:cubicBezTo>
                  <a:pt x="1920406" y="124965"/>
                  <a:pt x="1945015" y="112591"/>
                  <a:pt x="1978652" y="111682"/>
                </a:cubicBezTo>
                <a:cubicBezTo>
                  <a:pt x="1992818" y="111682"/>
                  <a:pt x="2005920" y="114685"/>
                  <a:pt x="2017956" y="120690"/>
                </a:cubicBezTo>
                <a:cubicBezTo>
                  <a:pt x="2029112" y="127058"/>
                  <a:pt x="2039824" y="135248"/>
                  <a:pt x="2050091" y="145257"/>
                </a:cubicBezTo>
                <a:close/>
                <a:moveTo>
                  <a:pt x="954716" y="0"/>
                </a:moveTo>
                <a:lnTo>
                  <a:pt x="1010094" y="0"/>
                </a:lnTo>
                <a:lnTo>
                  <a:pt x="1010094" y="400078"/>
                </a:lnTo>
                <a:lnTo>
                  <a:pt x="954716" y="400078"/>
                </a:lnTo>
                <a:lnTo>
                  <a:pt x="954716" y="370344"/>
                </a:lnTo>
                <a:cubicBezTo>
                  <a:pt x="936480" y="391633"/>
                  <a:pt x="912667" y="402642"/>
                  <a:pt x="883277" y="403371"/>
                </a:cubicBezTo>
                <a:cubicBezTo>
                  <a:pt x="866636" y="403005"/>
                  <a:pt x="852384" y="399435"/>
                  <a:pt x="840522" y="392661"/>
                </a:cubicBezTo>
                <a:cubicBezTo>
                  <a:pt x="828131" y="386069"/>
                  <a:pt x="817774" y="377281"/>
                  <a:pt x="809450" y="366297"/>
                </a:cubicBezTo>
                <a:cubicBezTo>
                  <a:pt x="801838" y="357327"/>
                  <a:pt x="796793" y="345154"/>
                  <a:pt x="794315" y="329776"/>
                </a:cubicBezTo>
                <a:cubicBezTo>
                  <a:pt x="791305" y="315129"/>
                  <a:pt x="789800" y="290964"/>
                  <a:pt x="789801" y="257278"/>
                </a:cubicBezTo>
                <a:cubicBezTo>
                  <a:pt x="789800" y="223040"/>
                  <a:pt x="791305" y="198690"/>
                  <a:pt x="794315" y="184227"/>
                </a:cubicBezTo>
                <a:cubicBezTo>
                  <a:pt x="796793" y="169581"/>
                  <a:pt x="801838" y="157773"/>
                  <a:pt x="809450" y="148803"/>
                </a:cubicBezTo>
                <a:cubicBezTo>
                  <a:pt x="825031" y="124965"/>
                  <a:pt x="849640" y="112591"/>
                  <a:pt x="883277" y="111682"/>
                </a:cubicBezTo>
                <a:cubicBezTo>
                  <a:pt x="897443" y="111682"/>
                  <a:pt x="910545" y="114685"/>
                  <a:pt x="922581" y="120690"/>
                </a:cubicBezTo>
                <a:cubicBezTo>
                  <a:pt x="933737" y="127058"/>
                  <a:pt x="944449" y="135248"/>
                  <a:pt x="954716" y="145257"/>
                </a:cubicBezTo>
                <a:close/>
                <a:moveTo>
                  <a:pt x="480415" y="0"/>
                </a:moveTo>
                <a:lnTo>
                  <a:pt x="727972" y="0"/>
                </a:lnTo>
                <a:lnTo>
                  <a:pt x="727972" y="57050"/>
                </a:lnTo>
                <a:lnTo>
                  <a:pt x="539085" y="57050"/>
                </a:lnTo>
                <a:lnTo>
                  <a:pt x="539085" y="171527"/>
                </a:lnTo>
                <a:lnTo>
                  <a:pt x="700322" y="171527"/>
                </a:lnTo>
                <a:lnTo>
                  <a:pt x="700322" y="225259"/>
                </a:lnTo>
                <a:lnTo>
                  <a:pt x="539085" y="225259"/>
                </a:lnTo>
                <a:lnTo>
                  <a:pt x="539085" y="343028"/>
                </a:lnTo>
                <a:lnTo>
                  <a:pt x="727972" y="343028"/>
                </a:lnTo>
                <a:lnTo>
                  <a:pt x="727972" y="400078"/>
                </a:lnTo>
                <a:lnTo>
                  <a:pt x="480415" y="4000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9900" dirty="0"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9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2ED20A-A31B-7B42-A649-3B8EE9334782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2100112" y="1401094"/>
            <a:ext cx="1365068" cy="608016"/>
          </a:xfrm>
          <a:custGeom>
            <a:avLst/>
            <a:gdLst/>
            <a:ahLst/>
            <a:cxnLst/>
            <a:rect l="l" t="t" r="r" b="b"/>
            <a:pathLst>
              <a:path w="5378697" h="2394158">
                <a:moveTo>
                  <a:pt x="284654" y="1588097"/>
                </a:moveTo>
                <a:cubicBezTo>
                  <a:pt x="284357" y="1579300"/>
                  <a:pt x="282491" y="1571946"/>
                  <a:pt x="279056" y="1566034"/>
                </a:cubicBezTo>
                <a:cubicBezTo>
                  <a:pt x="275023" y="1559835"/>
                  <a:pt x="270917" y="1555220"/>
                  <a:pt x="266736" y="1552190"/>
                </a:cubicBezTo>
                <a:cubicBezTo>
                  <a:pt x="262406" y="1548441"/>
                  <a:pt x="256730" y="1546062"/>
                  <a:pt x="249710" y="1545053"/>
                </a:cubicBezTo>
                <a:cubicBezTo>
                  <a:pt x="242692" y="1543900"/>
                  <a:pt x="230148" y="1543323"/>
                  <a:pt x="212080" y="1543323"/>
                </a:cubicBezTo>
                <a:cubicBezTo>
                  <a:pt x="194309" y="1543323"/>
                  <a:pt x="182063" y="1543900"/>
                  <a:pt x="175342" y="1545053"/>
                </a:cubicBezTo>
                <a:cubicBezTo>
                  <a:pt x="168324" y="1546062"/>
                  <a:pt x="162500" y="1548441"/>
                  <a:pt x="157870" y="1552190"/>
                </a:cubicBezTo>
                <a:cubicBezTo>
                  <a:pt x="153689" y="1555220"/>
                  <a:pt x="149881" y="1559835"/>
                  <a:pt x="146446" y="1566034"/>
                </a:cubicBezTo>
                <a:cubicBezTo>
                  <a:pt x="142265" y="1571946"/>
                  <a:pt x="140175" y="1579300"/>
                  <a:pt x="140175" y="1588097"/>
                </a:cubicBezTo>
                <a:cubicBezTo>
                  <a:pt x="140175" y="1596894"/>
                  <a:pt x="142265" y="1604248"/>
                  <a:pt x="146446" y="1610159"/>
                </a:cubicBezTo>
                <a:cubicBezTo>
                  <a:pt x="149881" y="1616071"/>
                  <a:pt x="153689" y="1620541"/>
                  <a:pt x="157870" y="1623571"/>
                </a:cubicBezTo>
                <a:cubicBezTo>
                  <a:pt x="162500" y="1627320"/>
                  <a:pt x="168324" y="1629843"/>
                  <a:pt x="175342" y="1631141"/>
                </a:cubicBezTo>
                <a:cubicBezTo>
                  <a:pt x="182063" y="1632006"/>
                  <a:pt x="194309" y="1632438"/>
                  <a:pt x="212080" y="1632438"/>
                </a:cubicBezTo>
                <a:cubicBezTo>
                  <a:pt x="230148" y="1632438"/>
                  <a:pt x="242692" y="1632006"/>
                  <a:pt x="249710" y="1631141"/>
                </a:cubicBezTo>
                <a:cubicBezTo>
                  <a:pt x="256728" y="1629843"/>
                  <a:pt x="262403" y="1627320"/>
                  <a:pt x="266736" y="1623571"/>
                </a:cubicBezTo>
                <a:cubicBezTo>
                  <a:pt x="270917" y="1620541"/>
                  <a:pt x="275023" y="1616071"/>
                  <a:pt x="279056" y="1610159"/>
                </a:cubicBezTo>
                <a:cubicBezTo>
                  <a:pt x="282491" y="1604248"/>
                  <a:pt x="284357" y="1596894"/>
                  <a:pt x="284654" y="1588097"/>
                </a:cubicBezTo>
                <a:close/>
                <a:moveTo>
                  <a:pt x="284654" y="1062734"/>
                </a:moveTo>
                <a:cubicBezTo>
                  <a:pt x="284654" y="1052062"/>
                  <a:pt x="282788" y="1043915"/>
                  <a:pt x="279056" y="1038292"/>
                </a:cubicBezTo>
                <a:cubicBezTo>
                  <a:pt x="275023" y="1032090"/>
                  <a:pt x="269498" y="1027547"/>
                  <a:pt x="262480" y="1024664"/>
                </a:cubicBezTo>
                <a:cubicBezTo>
                  <a:pt x="255460" y="1021924"/>
                  <a:pt x="247843" y="1020122"/>
                  <a:pt x="239629" y="1019257"/>
                </a:cubicBezTo>
                <a:cubicBezTo>
                  <a:pt x="230820" y="1018392"/>
                  <a:pt x="221786" y="1017960"/>
                  <a:pt x="212526" y="1017960"/>
                </a:cubicBezTo>
                <a:cubicBezTo>
                  <a:pt x="203715" y="1017960"/>
                  <a:pt x="195128" y="1018392"/>
                  <a:pt x="186766" y="1019257"/>
                </a:cubicBezTo>
                <a:cubicBezTo>
                  <a:pt x="177955" y="1020122"/>
                  <a:pt x="170040" y="1021924"/>
                  <a:pt x="163022" y="1024664"/>
                </a:cubicBezTo>
                <a:cubicBezTo>
                  <a:pt x="156302" y="1027547"/>
                  <a:pt x="150776" y="1032090"/>
                  <a:pt x="146446" y="1038292"/>
                </a:cubicBezTo>
                <a:cubicBezTo>
                  <a:pt x="142265" y="1043915"/>
                  <a:pt x="140175" y="1052062"/>
                  <a:pt x="140175" y="1062734"/>
                </a:cubicBezTo>
                <a:cubicBezTo>
                  <a:pt x="140175" y="1073405"/>
                  <a:pt x="142415" y="1081840"/>
                  <a:pt x="146896" y="1088040"/>
                </a:cubicBezTo>
                <a:cubicBezTo>
                  <a:pt x="151226" y="1094242"/>
                  <a:pt x="156901" y="1098496"/>
                  <a:pt x="163919" y="1100803"/>
                </a:cubicBezTo>
                <a:cubicBezTo>
                  <a:pt x="170937" y="1103687"/>
                  <a:pt x="178777" y="1105633"/>
                  <a:pt x="187439" y="1106642"/>
                </a:cubicBezTo>
                <a:cubicBezTo>
                  <a:pt x="195950" y="1106931"/>
                  <a:pt x="204313" y="1107075"/>
                  <a:pt x="212526" y="1107075"/>
                </a:cubicBezTo>
                <a:cubicBezTo>
                  <a:pt x="221486" y="1107075"/>
                  <a:pt x="230073" y="1106931"/>
                  <a:pt x="238286" y="1106642"/>
                </a:cubicBezTo>
                <a:cubicBezTo>
                  <a:pt x="246500" y="1105633"/>
                  <a:pt x="254116" y="1103687"/>
                  <a:pt x="261134" y="1100803"/>
                </a:cubicBezTo>
                <a:cubicBezTo>
                  <a:pt x="268152" y="1098496"/>
                  <a:pt x="273827" y="1094242"/>
                  <a:pt x="278159" y="1088040"/>
                </a:cubicBezTo>
                <a:cubicBezTo>
                  <a:pt x="282489" y="1081840"/>
                  <a:pt x="284654" y="1073405"/>
                  <a:pt x="284654" y="1062734"/>
                </a:cubicBezTo>
                <a:close/>
                <a:moveTo>
                  <a:pt x="284654" y="825657"/>
                </a:moveTo>
                <a:cubicBezTo>
                  <a:pt x="284654" y="818000"/>
                  <a:pt x="283086" y="810920"/>
                  <a:pt x="279949" y="804418"/>
                </a:cubicBezTo>
                <a:cubicBezTo>
                  <a:pt x="276963" y="798207"/>
                  <a:pt x="272857" y="793151"/>
                  <a:pt x="267632" y="789251"/>
                </a:cubicBezTo>
                <a:cubicBezTo>
                  <a:pt x="262105" y="785349"/>
                  <a:pt x="255683" y="782532"/>
                  <a:pt x="248367" y="780800"/>
                </a:cubicBezTo>
                <a:cubicBezTo>
                  <a:pt x="240751" y="779065"/>
                  <a:pt x="228804" y="778197"/>
                  <a:pt x="212526" y="778197"/>
                </a:cubicBezTo>
                <a:cubicBezTo>
                  <a:pt x="196399" y="778197"/>
                  <a:pt x="184602" y="779065"/>
                  <a:pt x="177135" y="780800"/>
                </a:cubicBezTo>
                <a:cubicBezTo>
                  <a:pt x="169520" y="782532"/>
                  <a:pt x="162799" y="785349"/>
                  <a:pt x="156974" y="789251"/>
                </a:cubicBezTo>
                <a:cubicBezTo>
                  <a:pt x="152495" y="793151"/>
                  <a:pt x="148538" y="798207"/>
                  <a:pt x="145104" y="804418"/>
                </a:cubicBezTo>
                <a:cubicBezTo>
                  <a:pt x="141818" y="810920"/>
                  <a:pt x="140175" y="818000"/>
                  <a:pt x="140175" y="825657"/>
                </a:cubicBezTo>
                <a:cubicBezTo>
                  <a:pt x="140175" y="833892"/>
                  <a:pt x="141818" y="841116"/>
                  <a:pt x="145104" y="847329"/>
                </a:cubicBezTo>
                <a:cubicBezTo>
                  <a:pt x="148538" y="853831"/>
                  <a:pt x="152495" y="858742"/>
                  <a:pt x="156974" y="862063"/>
                </a:cubicBezTo>
                <a:cubicBezTo>
                  <a:pt x="162799" y="866542"/>
                  <a:pt x="169520" y="869505"/>
                  <a:pt x="177135" y="870951"/>
                </a:cubicBezTo>
                <a:cubicBezTo>
                  <a:pt x="184602" y="872395"/>
                  <a:pt x="196250" y="873117"/>
                  <a:pt x="212080" y="873117"/>
                </a:cubicBezTo>
                <a:cubicBezTo>
                  <a:pt x="228655" y="873117"/>
                  <a:pt x="240751" y="872395"/>
                  <a:pt x="248367" y="870951"/>
                </a:cubicBezTo>
                <a:cubicBezTo>
                  <a:pt x="255685" y="869505"/>
                  <a:pt x="262107" y="866542"/>
                  <a:pt x="267632" y="862063"/>
                </a:cubicBezTo>
                <a:cubicBezTo>
                  <a:pt x="272857" y="858742"/>
                  <a:pt x="276964" y="853831"/>
                  <a:pt x="279952" y="847329"/>
                </a:cubicBezTo>
                <a:cubicBezTo>
                  <a:pt x="283087" y="841116"/>
                  <a:pt x="284654" y="833892"/>
                  <a:pt x="284654" y="825657"/>
                </a:cubicBezTo>
                <a:close/>
                <a:moveTo>
                  <a:pt x="287333" y="2073433"/>
                </a:moveTo>
                <a:cubicBezTo>
                  <a:pt x="287333" y="2059852"/>
                  <a:pt x="282921" y="2048727"/>
                  <a:pt x="274096" y="2040058"/>
                </a:cubicBezTo>
                <a:cubicBezTo>
                  <a:pt x="264824" y="2031535"/>
                  <a:pt x="251140" y="2026840"/>
                  <a:pt x="233044" y="2025973"/>
                </a:cubicBezTo>
                <a:lnTo>
                  <a:pt x="233044" y="2120892"/>
                </a:lnTo>
                <a:cubicBezTo>
                  <a:pt x="251140" y="2120313"/>
                  <a:pt x="264824" y="2115618"/>
                  <a:pt x="274096" y="2106807"/>
                </a:cubicBezTo>
                <a:cubicBezTo>
                  <a:pt x="282921" y="2098138"/>
                  <a:pt x="287333" y="2087013"/>
                  <a:pt x="287333" y="2073433"/>
                </a:cubicBezTo>
                <a:close/>
                <a:moveTo>
                  <a:pt x="328166" y="2208571"/>
                </a:moveTo>
                <a:lnTo>
                  <a:pt x="328166" y="2373338"/>
                </a:lnTo>
                <a:lnTo>
                  <a:pt x="291059" y="2373338"/>
                </a:lnTo>
                <a:lnTo>
                  <a:pt x="140175" y="2257252"/>
                </a:lnTo>
                <a:lnTo>
                  <a:pt x="140175" y="2373338"/>
                </a:lnTo>
                <a:lnTo>
                  <a:pt x="96440" y="2373338"/>
                </a:lnTo>
                <a:lnTo>
                  <a:pt x="96440" y="2205948"/>
                </a:lnTo>
                <a:lnTo>
                  <a:pt x="133293" y="2205948"/>
                </a:lnTo>
                <a:lnTo>
                  <a:pt x="287110" y="2318406"/>
                </a:lnTo>
                <a:lnTo>
                  <a:pt x="287110" y="2208571"/>
                </a:lnTo>
                <a:close/>
                <a:moveTo>
                  <a:pt x="328166" y="1744432"/>
                </a:moveTo>
                <a:lnTo>
                  <a:pt x="328166" y="1789485"/>
                </a:lnTo>
                <a:lnTo>
                  <a:pt x="190024" y="1789485"/>
                </a:lnTo>
                <a:cubicBezTo>
                  <a:pt x="174376" y="1789485"/>
                  <a:pt x="162156" y="1793739"/>
                  <a:pt x="153364" y="1802248"/>
                </a:cubicBezTo>
                <a:cubicBezTo>
                  <a:pt x="144571" y="1810610"/>
                  <a:pt x="140175" y="1821280"/>
                  <a:pt x="140175" y="1834259"/>
                </a:cubicBezTo>
                <a:cubicBezTo>
                  <a:pt x="140175" y="1847237"/>
                  <a:pt x="144571" y="1857835"/>
                  <a:pt x="153364" y="1866053"/>
                </a:cubicBezTo>
                <a:cubicBezTo>
                  <a:pt x="162156" y="1874418"/>
                  <a:pt x="174376" y="1878600"/>
                  <a:pt x="190024" y="1878600"/>
                </a:cubicBezTo>
                <a:lnTo>
                  <a:pt x="328166" y="1878600"/>
                </a:lnTo>
                <a:lnTo>
                  <a:pt x="328166" y="1923653"/>
                </a:lnTo>
                <a:lnTo>
                  <a:pt x="96440" y="1923653"/>
                </a:lnTo>
                <a:lnTo>
                  <a:pt x="96440" y="1878597"/>
                </a:lnTo>
                <a:lnTo>
                  <a:pt x="121220" y="1878597"/>
                </a:lnTo>
                <a:lnTo>
                  <a:pt x="121220" y="1877735"/>
                </a:lnTo>
                <a:cubicBezTo>
                  <a:pt x="102914" y="1862899"/>
                  <a:pt x="93761" y="1843527"/>
                  <a:pt x="93761" y="1819619"/>
                </a:cubicBezTo>
                <a:cubicBezTo>
                  <a:pt x="94059" y="1801039"/>
                  <a:pt x="101041" y="1784258"/>
                  <a:pt x="114708" y="1769278"/>
                </a:cubicBezTo>
                <a:cubicBezTo>
                  <a:pt x="128077" y="1753002"/>
                  <a:pt x="147832" y="1744720"/>
                  <a:pt x="173975" y="1744432"/>
                </a:cubicBezTo>
                <a:close/>
                <a:moveTo>
                  <a:pt x="328166" y="1393346"/>
                </a:moveTo>
                <a:lnTo>
                  <a:pt x="328166" y="1438399"/>
                </a:lnTo>
                <a:lnTo>
                  <a:pt x="96440" y="1438399"/>
                </a:lnTo>
                <a:lnTo>
                  <a:pt x="96440" y="1393346"/>
                </a:lnTo>
                <a:close/>
                <a:moveTo>
                  <a:pt x="331068" y="2073433"/>
                </a:moveTo>
                <a:cubicBezTo>
                  <a:pt x="330770" y="2099082"/>
                  <a:pt x="322061" y="2120769"/>
                  <a:pt x="304941" y="2138494"/>
                </a:cubicBezTo>
                <a:cubicBezTo>
                  <a:pt x="287526" y="2156506"/>
                  <a:pt x="263560" y="2165657"/>
                  <a:pt x="233044" y="2165945"/>
                </a:cubicBezTo>
                <a:lnTo>
                  <a:pt x="194688" y="2165945"/>
                </a:lnTo>
                <a:lnTo>
                  <a:pt x="194688" y="2025973"/>
                </a:lnTo>
                <a:cubicBezTo>
                  <a:pt x="176070" y="2025972"/>
                  <a:pt x="161921" y="2031165"/>
                  <a:pt x="152240" y="2041551"/>
                </a:cubicBezTo>
                <a:cubicBezTo>
                  <a:pt x="142411" y="2051215"/>
                  <a:pt x="137496" y="2063909"/>
                  <a:pt x="137496" y="2079631"/>
                </a:cubicBezTo>
                <a:cubicBezTo>
                  <a:pt x="137496" y="2097951"/>
                  <a:pt x="145018" y="2114323"/>
                  <a:pt x="160061" y="2128748"/>
                </a:cubicBezTo>
                <a:lnTo>
                  <a:pt x="131249" y="2161418"/>
                </a:lnTo>
                <a:cubicBezTo>
                  <a:pt x="105959" y="2138505"/>
                  <a:pt x="93464" y="2111557"/>
                  <a:pt x="93761" y="2080573"/>
                </a:cubicBezTo>
                <a:cubicBezTo>
                  <a:pt x="93761" y="2068755"/>
                  <a:pt x="95547" y="2057225"/>
                  <a:pt x="99119" y="2045984"/>
                </a:cubicBezTo>
                <a:cubicBezTo>
                  <a:pt x="101054" y="2040364"/>
                  <a:pt x="103658" y="2034888"/>
                  <a:pt x="106933" y="2029558"/>
                </a:cubicBezTo>
                <a:cubicBezTo>
                  <a:pt x="109760" y="2023938"/>
                  <a:pt x="113258" y="2018678"/>
                  <a:pt x="117425" y="2013778"/>
                </a:cubicBezTo>
                <a:cubicBezTo>
                  <a:pt x="126057" y="2004267"/>
                  <a:pt x="138112" y="1996557"/>
                  <a:pt x="153590" y="1990648"/>
                </a:cubicBezTo>
                <a:cubicBezTo>
                  <a:pt x="168473" y="1984162"/>
                  <a:pt x="187821" y="1980919"/>
                  <a:pt x="211633" y="1980920"/>
                </a:cubicBezTo>
                <a:cubicBezTo>
                  <a:pt x="234553" y="1980919"/>
                  <a:pt x="253603" y="1983730"/>
                  <a:pt x="268783" y="1989350"/>
                </a:cubicBezTo>
                <a:cubicBezTo>
                  <a:pt x="284261" y="1994969"/>
                  <a:pt x="296465" y="2002173"/>
                  <a:pt x="305395" y="2010963"/>
                </a:cubicBezTo>
                <a:cubicBezTo>
                  <a:pt x="314473" y="2019898"/>
                  <a:pt x="321022" y="2029913"/>
                  <a:pt x="325040" y="2041010"/>
                </a:cubicBezTo>
                <a:cubicBezTo>
                  <a:pt x="329059" y="2051961"/>
                  <a:pt x="331068" y="2062768"/>
                  <a:pt x="331068" y="2073433"/>
                </a:cubicBezTo>
                <a:close/>
                <a:moveTo>
                  <a:pt x="331068" y="1574535"/>
                </a:moveTo>
                <a:cubicBezTo>
                  <a:pt x="331068" y="1596861"/>
                  <a:pt x="321915" y="1616163"/>
                  <a:pt x="303609" y="1632438"/>
                </a:cubicBezTo>
                <a:lnTo>
                  <a:pt x="328166" y="1632438"/>
                </a:lnTo>
                <a:lnTo>
                  <a:pt x="328166" y="1677491"/>
                </a:lnTo>
                <a:lnTo>
                  <a:pt x="102021" y="1677491"/>
                </a:lnTo>
                <a:cubicBezTo>
                  <a:pt x="67196" y="1676915"/>
                  <a:pt x="41597" y="1667198"/>
                  <a:pt x="25226" y="1648341"/>
                </a:cubicBezTo>
                <a:cubicBezTo>
                  <a:pt x="8408" y="1629337"/>
                  <a:pt x="0" y="1606591"/>
                  <a:pt x="0" y="1580102"/>
                </a:cubicBezTo>
                <a:cubicBezTo>
                  <a:pt x="593" y="1549727"/>
                  <a:pt x="13515" y="1523815"/>
                  <a:pt x="38767" y="1502365"/>
                </a:cubicBezTo>
                <a:lnTo>
                  <a:pt x="67506" y="1537369"/>
                </a:lnTo>
                <a:cubicBezTo>
                  <a:pt x="61971" y="1543131"/>
                  <a:pt x="57259" y="1549757"/>
                  <a:pt x="53368" y="1557248"/>
                </a:cubicBezTo>
                <a:cubicBezTo>
                  <a:pt x="49031" y="1564882"/>
                  <a:pt x="46713" y="1572804"/>
                  <a:pt x="46413" y="1581012"/>
                </a:cubicBezTo>
                <a:cubicBezTo>
                  <a:pt x="46413" y="1596425"/>
                  <a:pt x="50823" y="1608814"/>
                  <a:pt x="59644" y="1618179"/>
                </a:cubicBezTo>
                <a:cubicBezTo>
                  <a:pt x="68613" y="1627397"/>
                  <a:pt x="81021" y="1632150"/>
                  <a:pt x="96869" y="1632438"/>
                </a:cubicBezTo>
                <a:lnTo>
                  <a:pt x="120631" y="1632438"/>
                </a:lnTo>
                <a:cubicBezTo>
                  <a:pt x="103311" y="1617602"/>
                  <a:pt x="94354" y="1598301"/>
                  <a:pt x="93761" y="1574535"/>
                </a:cubicBezTo>
                <a:cubicBezTo>
                  <a:pt x="94059" y="1559989"/>
                  <a:pt x="97261" y="1547891"/>
                  <a:pt x="103368" y="1538241"/>
                </a:cubicBezTo>
                <a:cubicBezTo>
                  <a:pt x="109177" y="1528157"/>
                  <a:pt x="115432" y="1520451"/>
                  <a:pt x="122134" y="1515121"/>
                </a:cubicBezTo>
                <a:cubicBezTo>
                  <a:pt x="129729" y="1509217"/>
                  <a:pt x="139038" y="1504968"/>
                  <a:pt x="150060" y="1502375"/>
                </a:cubicBezTo>
                <a:cubicBezTo>
                  <a:pt x="160932" y="1499638"/>
                  <a:pt x="181633" y="1498270"/>
                  <a:pt x="212163" y="1498270"/>
                </a:cubicBezTo>
                <a:cubicBezTo>
                  <a:pt x="243292" y="1498270"/>
                  <a:pt x="264366" y="1499638"/>
                  <a:pt x="275386" y="1502375"/>
                </a:cubicBezTo>
                <a:cubicBezTo>
                  <a:pt x="286260" y="1504968"/>
                  <a:pt x="295420" y="1509217"/>
                  <a:pt x="302866" y="1515121"/>
                </a:cubicBezTo>
                <a:cubicBezTo>
                  <a:pt x="310119" y="1520451"/>
                  <a:pt x="316633" y="1528157"/>
                  <a:pt x="322407" y="1538241"/>
                </a:cubicBezTo>
                <a:cubicBezTo>
                  <a:pt x="327885" y="1547891"/>
                  <a:pt x="330772" y="1559989"/>
                  <a:pt x="331068" y="1574535"/>
                </a:cubicBezTo>
                <a:close/>
                <a:moveTo>
                  <a:pt x="331068" y="1315432"/>
                </a:moveTo>
                <a:cubicBezTo>
                  <a:pt x="330770" y="1333459"/>
                  <a:pt x="324839" y="1349178"/>
                  <a:pt x="313275" y="1362588"/>
                </a:cubicBezTo>
                <a:lnTo>
                  <a:pt x="273014" y="1329685"/>
                </a:lnTo>
                <a:cubicBezTo>
                  <a:pt x="280774" y="1320160"/>
                  <a:pt x="284654" y="1310274"/>
                  <a:pt x="284654" y="1300028"/>
                </a:cubicBezTo>
                <a:cubicBezTo>
                  <a:pt x="284654" y="1288483"/>
                  <a:pt x="280780" y="1278597"/>
                  <a:pt x="273032" y="1270372"/>
                </a:cubicBezTo>
                <a:cubicBezTo>
                  <a:pt x="265430" y="1261135"/>
                  <a:pt x="253135" y="1256373"/>
                  <a:pt x="236148" y="1256085"/>
                </a:cubicBezTo>
                <a:lnTo>
                  <a:pt x="96440" y="1256085"/>
                </a:lnTo>
                <a:lnTo>
                  <a:pt x="96440" y="1211031"/>
                </a:lnTo>
                <a:lnTo>
                  <a:pt x="328166" y="1211031"/>
                </a:lnTo>
                <a:lnTo>
                  <a:pt x="328166" y="1256085"/>
                </a:lnTo>
                <a:lnTo>
                  <a:pt x="303609" y="1256085"/>
                </a:lnTo>
                <a:lnTo>
                  <a:pt x="303609" y="1257026"/>
                </a:lnTo>
                <a:cubicBezTo>
                  <a:pt x="321915" y="1271879"/>
                  <a:pt x="331068" y="1291348"/>
                  <a:pt x="331068" y="1315432"/>
                </a:cubicBezTo>
                <a:close/>
                <a:moveTo>
                  <a:pt x="331068" y="825696"/>
                </a:moveTo>
                <a:cubicBezTo>
                  <a:pt x="330770" y="843427"/>
                  <a:pt x="327719" y="857772"/>
                  <a:pt x="321915" y="868729"/>
                </a:cubicBezTo>
                <a:cubicBezTo>
                  <a:pt x="315813" y="879540"/>
                  <a:pt x="308892" y="887901"/>
                  <a:pt x="301153" y="893812"/>
                </a:cubicBezTo>
                <a:cubicBezTo>
                  <a:pt x="292372" y="902721"/>
                  <a:pt x="281582" y="909044"/>
                  <a:pt x="268783" y="912781"/>
                </a:cubicBezTo>
                <a:cubicBezTo>
                  <a:pt x="255686" y="916374"/>
                  <a:pt x="236934" y="918170"/>
                  <a:pt x="212526" y="918170"/>
                </a:cubicBezTo>
                <a:cubicBezTo>
                  <a:pt x="188118" y="918170"/>
                  <a:pt x="169515" y="916369"/>
                  <a:pt x="156716" y="912767"/>
                </a:cubicBezTo>
                <a:cubicBezTo>
                  <a:pt x="143916" y="909021"/>
                  <a:pt x="132829" y="902681"/>
                  <a:pt x="123453" y="893746"/>
                </a:cubicBezTo>
                <a:cubicBezTo>
                  <a:pt x="120029" y="890863"/>
                  <a:pt x="116681" y="887331"/>
                  <a:pt x="113407" y="883153"/>
                </a:cubicBezTo>
                <a:cubicBezTo>
                  <a:pt x="109686" y="879406"/>
                  <a:pt x="106486" y="874579"/>
                  <a:pt x="103807" y="868670"/>
                </a:cubicBezTo>
                <a:cubicBezTo>
                  <a:pt x="97408" y="857719"/>
                  <a:pt x="94059" y="843382"/>
                  <a:pt x="93761" y="825657"/>
                </a:cubicBezTo>
                <a:cubicBezTo>
                  <a:pt x="94059" y="808510"/>
                  <a:pt x="97408" y="794459"/>
                  <a:pt x="103807" y="783506"/>
                </a:cubicBezTo>
                <a:cubicBezTo>
                  <a:pt x="109612" y="772412"/>
                  <a:pt x="116160" y="763766"/>
                  <a:pt x="123453" y="757568"/>
                </a:cubicBezTo>
                <a:cubicBezTo>
                  <a:pt x="132829" y="749211"/>
                  <a:pt x="143916" y="743015"/>
                  <a:pt x="156716" y="738980"/>
                </a:cubicBezTo>
                <a:cubicBezTo>
                  <a:pt x="169515" y="735090"/>
                  <a:pt x="188118" y="733144"/>
                  <a:pt x="212526" y="733144"/>
                </a:cubicBezTo>
                <a:cubicBezTo>
                  <a:pt x="236978" y="733144"/>
                  <a:pt x="255764" y="735091"/>
                  <a:pt x="268884" y="738984"/>
                </a:cubicBezTo>
                <a:cubicBezTo>
                  <a:pt x="281705" y="743020"/>
                  <a:pt x="292513" y="749219"/>
                  <a:pt x="301310" y="757579"/>
                </a:cubicBezTo>
                <a:cubicBezTo>
                  <a:pt x="309010" y="763779"/>
                  <a:pt x="315894" y="772428"/>
                  <a:pt x="321964" y="783527"/>
                </a:cubicBezTo>
                <a:cubicBezTo>
                  <a:pt x="327738" y="794485"/>
                  <a:pt x="330772" y="808541"/>
                  <a:pt x="331068" y="825696"/>
                </a:cubicBezTo>
                <a:close/>
                <a:moveTo>
                  <a:pt x="378193" y="519832"/>
                </a:moveTo>
                <a:lnTo>
                  <a:pt x="279255" y="519832"/>
                </a:lnTo>
                <a:lnTo>
                  <a:pt x="279255" y="592236"/>
                </a:lnTo>
                <a:cubicBezTo>
                  <a:pt x="279552" y="610158"/>
                  <a:pt x="284924" y="623599"/>
                  <a:pt x="295370" y="632559"/>
                </a:cubicBezTo>
                <a:cubicBezTo>
                  <a:pt x="305072" y="641374"/>
                  <a:pt x="317010" y="645782"/>
                  <a:pt x="331186" y="645782"/>
                </a:cubicBezTo>
                <a:cubicBezTo>
                  <a:pt x="348197" y="645494"/>
                  <a:pt x="360508" y="640219"/>
                  <a:pt x="368119" y="629956"/>
                </a:cubicBezTo>
                <a:cubicBezTo>
                  <a:pt x="374835" y="621864"/>
                  <a:pt x="378193" y="610158"/>
                  <a:pt x="378193" y="594838"/>
                </a:cubicBezTo>
                <a:close/>
                <a:moveTo>
                  <a:pt x="421927" y="1393346"/>
                </a:moveTo>
                <a:lnTo>
                  <a:pt x="421927" y="1438399"/>
                </a:lnTo>
                <a:lnTo>
                  <a:pt x="375514" y="1438399"/>
                </a:lnTo>
                <a:lnTo>
                  <a:pt x="375514" y="1393346"/>
                </a:lnTo>
                <a:close/>
                <a:moveTo>
                  <a:pt x="421927" y="1107075"/>
                </a:moveTo>
                <a:lnTo>
                  <a:pt x="421927" y="1152128"/>
                </a:lnTo>
                <a:lnTo>
                  <a:pt x="96440" y="1152128"/>
                </a:lnTo>
                <a:lnTo>
                  <a:pt x="96440" y="1107075"/>
                </a:lnTo>
                <a:lnTo>
                  <a:pt x="120631" y="1107075"/>
                </a:lnTo>
                <a:cubicBezTo>
                  <a:pt x="103311" y="1092239"/>
                  <a:pt x="94354" y="1072865"/>
                  <a:pt x="93761" y="1048955"/>
                </a:cubicBezTo>
                <a:cubicBezTo>
                  <a:pt x="94059" y="1035417"/>
                  <a:pt x="96963" y="1023822"/>
                  <a:pt x="102475" y="1014171"/>
                </a:cubicBezTo>
                <a:cubicBezTo>
                  <a:pt x="107837" y="1004091"/>
                  <a:pt x="114987" y="995664"/>
                  <a:pt x="123923" y="988893"/>
                </a:cubicBezTo>
                <a:cubicBezTo>
                  <a:pt x="131221" y="982700"/>
                  <a:pt x="141125" y="978596"/>
                  <a:pt x="153636" y="976580"/>
                </a:cubicBezTo>
                <a:cubicBezTo>
                  <a:pt x="165551" y="974131"/>
                  <a:pt x="185212" y="972906"/>
                  <a:pt x="212617" y="972906"/>
                </a:cubicBezTo>
                <a:cubicBezTo>
                  <a:pt x="240471" y="972906"/>
                  <a:pt x="260281" y="974131"/>
                  <a:pt x="272048" y="976580"/>
                </a:cubicBezTo>
                <a:cubicBezTo>
                  <a:pt x="283964" y="978596"/>
                  <a:pt x="293570" y="982700"/>
                  <a:pt x="300867" y="988893"/>
                </a:cubicBezTo>
                <a:cubicBezTo>
                  <a:pt x="320261" y="1001569"/>
                  <a:pt x="330328" y="1021590"/>
                  <a:pt x="331068" y="1048955"/>
                </a:cubicBezTo>
                <a:cubicBezTo>
                  <a:pt x="331068" y="1060480"/>
                  <a:pt x="328625" y="1071139"/>
                  <a:pt x="323739" y="1080931"/>
                </a:cubicBezTo>
                <a:cubicBezTo>
                  <a:pt x="318558" y="1090007"/>
                  <a:pt x="311896" y="1098722"/>
                  <a:pt x="303752" y="1107075"/>
                </a:cubicBezTo>
                <a:close/>
                <a:moveTo>
                  <a:pt x="421927" y="472100"/>
                </a:moveTo>
                <a:lnTo>
                  <a:pt x="421927" y="595281"/>
                </a:lnTo>
                <a:cubicBezTo>
                  <a:pt x="421927" y="621549"/>
                  <a:pt x="414784" y="642981"/>
                  <a:pt x="400496" y="659578"/>
                </a:cubicBezTo>
                <a:cubicBezTo>
                  <a:pt x="384274" y="679553"/>
                  <a:pt x="361131" y="689973"/>
                  <a:pt x="331068" y="690835"/>
                </a:cubicBezTo>
                <a:cubicBezTo>
                  <a:pt x="286866" y="690259"/>
                  <a:pt x="256803" y="669966"/>
                  <a:pt x="240878" y="629956"/>
                </a:cubicBezTo>
                <a:lnTo>
                  <a:pt x="96440" y="702925"/>
                </a:lnTo>
                <a:lnTo>
                  <a:pt x="96440" y="646215"/>
                </a:lnTo>
                <a:lnTo>
                  <a:pt x="235541" y="580965"/>
                </a:lnTo>
                <a:lnTo>
                  <a:pt x="235541" y="519832"/>
                </a:lnTo>
                <a:lnTo>
                  <a:pt x="96440" y="519832"/>
                </a:lnTo>
                <a:lnTo>
                  <a:pt x="96440" y="472100"/>
                </a:lnTo>
                <a:close/>
                <a:moveTo>
                  <a:pt x="1652817" y="1431529"/>
                </a:moveTo>
                <a:lnTo>
                  <a:pt x="1104251" y="1431529"/>
                </a:lnTo>
                <a:lnTo>
                  <a:pt x="1104251" y="1938479"/>
                </a:lnTo>
                <a:lnTo>
                  <a:pt x="1652817" y="1681157"/>
                </a:lnTo>
                <a:close/>
                <a:moveTo>
                  <a:pt x="2235312" y="1431529"/>
                </a:moveTo>
                <a:lnTo>
                  <a:pt x="1831314" y="1431529"/>
                </a:lnTo>
                <a:lnTo>
                  <a:pt x="1831314" y="1727178"/>
                </a:lnTo>
                <a:cubicBezTo>
                  <a:pt x="1832530" y="1800360"/>
                  <a:pt x="1854465" y="1855244"/>
                  <a:pt x="1897119" y="1891830"/>
                </a:cubicBezTo>
                <a:cubicBezTo>
                  <a:pt x="1936734" y="1927828"/>
                  <a:pt x="1985485" y="1945827"/>
                  <a:pt x="2043369" y="1945827"/>
                </a:cubicBezTo>
                <a:cubicBezTo>
                  <a:pt x="2112829" y="1944649"/>
                  <a:pt x="2163098" y="1923109"/>
                  <a:pt x="2194177" y="1881205"/>
                </a:cubicBezTo>
                <a:cubicBezTo>
                  <a:pt x="2221600" y="1848160"/>
                  <a:pt x="2235312" y="1800360"/>
                  <a:pt x="2235312" y="1737803"/>
                </a:cubicBezTo>
                <a:close/>
                <a:moveTo>
                  <a:pt x="2235802" y="183326"/>
                </a:moveTo>
                <a:lnTo>
                  <a:pt x="2235802" y="264712"/>
                </a:lnTo>
                <a:cubicBezTo>
                  <a:pt x="2235093" y="304723"/>
                  <a:pt x="2221810" y="338247"/>
                  <a:pt x="2195954" y="365284"/>
                </a:cubicBezTo>
                <a:cubicBezTo>
                  <a:pt x="2169920" y="392138"/>
                  <a:pt x="2137156" y="405931"/>
                  <a:pt x="2097662" y="406663"/>
                </a:cubicBezTo>
                <a:cubicBezTo>
                  <a:pt x="2067201" y="405931"/>
                  <a:pt x="2041787" y="398248"/>
                  <a:pt x="2021421" y="383613"/>
                </a:cubicBezTo>
                <a:cubicBezTo>
                  <a:pt x="2000698" y="369527"/>
                  <a:pt x="1985643" y="353246"/>
                  <a:pt x="1976257" y="334770"/>
                </a:cubicBezTo>
                <a:cubicBezTo>
                  <a:pt x="1973424" y="328733"/>
                  <a:pt x="1970857" y="322971"/>
                  <a:pt x="1968556" y="317482"/>
                </a:cubicBezTo>
                <a:cubicBezTo>
                  <a:pt x="1966430" y="311812"/>
                  <a:pt x="1964657" y="304677"/>
                  <a:pt x="1963240" y="296079"/>
                </a:cubicBezTo>
                <a:cubicBezTo>
                  <a:pt x="1960584" y="279981"/>
                  <a:pt x="1959257" y="249065"/>
                  <a:pt x="1959257" y="203331"/>
                </a:cubicBezTo>
                <a:cubicBezTo>
                  <a:pt x="1959257" y="156866"/>
                  <a:pt x="1960584" y="125767"/>
                  <a:pt x="1963240" y="110035"/>
                </a:cubicBezTo>
                <a:cubicBezTo>
                  <a:pt x="1966075" y="94302"/>
                  <a:pt x="1970414" y="81588"/>
                  <a:pt x="1976257" y="71893"/>
                </a:cubicBezTo>
                <a:cubicBezTo>
                  <a:pt x="1985643" y="53416"/>
                  <a:pt x="2000698" y="36952"/>
                  <a:pt x="2021421" y="22500"/>
                </a:cubicBezTo>
                <a:cubicBezTo>
                  <a:pt x="2041787" y="7866"/>
                  <a:pt x="2067201" y="365"/>
                  <a:pt x="2097662" y="0"/>
                </a:cubicBezTo>
                <a:cubicBezTo>
                  <a:pt x="2135032" y="365"/>
                  <a:pt x="2165495" y="11797"/>
                  <a:pt x="2189051" y="34295"/>
                </a:cubicBezTo>
                <a:cubicBezTo>
                  <a:pt x="2212604" y="56976"/>
                  <a:pt x="2227480" y="85053"/>
                  <a:pt x="2233680" y="118524"/>
                </a:cubicBezTo>
                <a:lnTo>
                  <a:pt x="2171429" y="118524"/>
                </a:lnTo>
                <a:cubicBezTo>
                  <a:pt x="2166639" y="102346"/>
                  <a:pt x="2157948" y="88558"/>
                  <a:pt x="2145357" y="77162"/>
                </a:cubicBezTo>
                <a:cubicBezTo>
                  <a:pt x="2132231" y="66318"/>
                  <a:pt x="2116269" y="60711"/>
                  <a:pt x="2097469" y="60342"/>
                </a:cubicBezTo>
                <a:cubicBezTo>
                  <a:pt x="2083638" y="60708"/>
                  <a:pt x="2071756" y="63549"/>
                  <a:pt x="2061823" y="68866"/>
                </a:cubicBezTo>
                <a:cubicBezTo>
                  <a:pt x="2051713" y="74365"/>
                  <a:pt x="2043555" y="81240"/>
                  <a:pt x="2037350" y="89489"/>
                </a:cubicBezTo>
                <a:cubicBezTo>
                  <a:pt x="2029721" y="98107"/>
                  <a:pt x="2024666" y="109199"/>
                  <a:pt x="2022185" y="122764"/>
                </a:cubicBezTo>
                <a:cubicBezTo>
                  <a:pt x="2019346" y="137062"/>
                  <a:pt x="2017927" y="163918"/>
                  <a:pt x="2017927" y="203331"/>
                </a:cubicBezTo>
                <a:cubicBezTo>
                  <a:pt x="2017927" y="242745"/>
                  <a:pt x="2019346" y="269418"/>
                  <a:pt x="2022185" y="283349"/>
                </a:cubicBezTo>
                <a:cubicBezTo>
                  <a:pt x="2024671" y="297281"/>
                  <a:pt x="2029731" y="308556"/>
                  <a:pt x="2037363" y="317174"/>
                </a:cubicBezTo>
                <a:cubicBezTo>
                  <a:pt x="2043574" y="325423"/>
                  <a:pt x="2051737" y="332114"/>
                  <a:pt x="2061853" y="337248"/>
                </a:cubicBezTo>
                <a:cubicBezTo>
                  <a:pt x="2071794" y="343296"/>
                  <a:pt x="2083686" y="346320"/>
                  <a:pt x="2097529" y="346320"/>
                </a:cubicBezTo>
                <a:cubicBezTo>
                  <a:pt x="2120425" y="346320"/>
                  <a:pt x="2139327" y="338247"/>
                  <a:pt x="2154236" y="322100"/>
                </a:cubicBezTo>
                <a:cubicBezTo>
                  <a:pt x="2169145" y="306685"/>
                  <a:pt x="2176777" y="286408"/>
                  <a:pt x="2177132" y="261269"/>
                </a:cubicBezTo>
                <a:lnTo>
                  <a:pt x="2177132" y="240350"/>
                </a:lnTo>
                <a:lnTo>
                  <a:pt x="2098061" y="240350"/>
                </a:lnTo>
                <a:lnTo>
                  <a:pt x="2098061" y="183326"/>
                </a:lnTo>
                <a:close/>
                <a:moveTo>
                  <a:pt x="2496677" y="136845"/>
                </a:moveTo>
                <a:lnTo>
                  <a:pt x="2456233" y="186331"/>
                </a:lnTo>
                <a:cubicBezTo>
                  <a:pt x="2444525" y="176793"/>
                  <a:pt x="2432374" y="172024"/>
                  <a:pt x="2419781" y="172024"/>
                </a:cubicBezTo>
                <a:cubicBezTo>
                  <a:pt x="2405589" y="172024"/>
                  <a:pt x="2393438" y="176786"/>
                  <a:pt x="2383328" y="186310"/>
                </a:cubicBezTo>
                <a:cubicBezTo>
                  <a:pt x="2371975" y="195654"/>
                  <a:pt x="2366121" y="210766"/>
                  <a:pt x="2365766" y="231646"/>
                </a:cubicBezTo>
                <a:lnTo>
                  <a:pt x="2365766" y="403370"/>
                </a:lnTo>
                <a:lnTo>
                  <a:pt x="2310389" y="403370"/>
                </a:lnTo>
                <a:lnTo>
                  <a:pt x="2310389" y="118541"/>
                </a:lnTo>
                <a:lnTo>
                  <a:pt x="2365766" y="118541"/>
                </a:lnTo>
                <a:lnTo>
                  <a:pt x="2365766" y="148725"/>
                </a:lnTo>
                <a:lnTo>
                  <a:pt x="2366924" y="148725"/>
                </a:lnTo>
                <a:cubicBezTo>
                  <a:pt x="2385180" y="126224"/>
                  <a:pt x="2409110" y="114974"/>
                  <a:pt x="2438714" y="114974"/>
                </a:cubicBezTo>
                <a:cubicBezTo>
                  <a:pt x="2460872" y="115340"/>
                  <a:pt x="2480193" y="122630"/>
                  <a:pt x="2496677" y="136845"/>
                </a:cubicBezTo>
                <a:close/>
                <a:moveTo>
                  <a:pt x="2664823" y="282608"/>
                </a:moveTo>
                <a:lnTo>
                  <a:pt x="2598267" y="282608"/>
                </a:lnTo>
                <a:cubicBezTo>
                  <a:pt x="2565954" y="283339"/>
                  <a:pt x="2549980" y="294781"/>
                  <a:pt x="2550346" y="316934"/>
                </a:cubicBezTo>
                <a:cubicBezTo>
                  <a:pt x="2550346" y="326635"/>
                  <a:pt x="2554516" y="334873"/>
                  <a:pt x="2562857" y="341647"/>
                </a:cubicBezTo>
                <a:cubicBezTo>
                  <a:pt x="2570846" y="349153"/>
                  <a:pt x="2584068" y="352906"/>
                  <a:pt x="2602525" y="352906"/>
                </a:cubicBezTo>
                <a:cubicBezTo>
                  <a:pt x="2625775" y="353272"/>
                  <a:pt x="2642192" y="350435"/>
                  <a:pt x="2651776" y="344395"/>
                </a:cubicBezTo>
                <a:cubicBezTo>
                  <a:pt x="2660474" y="338353"/>
                  <a:pt x="2664823" y="324623"/>
                  <a:pt x="2664823" y="303205"/>
                </a:cubicBezTo>
                <a:close/>
                <a:moveTo>
                  <a:pt x="2720200" y="208819"/>
                </a:moveTo>
                <a:lnTo>
                  <a:pt x="2720200" y="403370"/>
                </a:lnTo>
                <a:lnTo>
                  <a:pt x="2664823" y="403370"/>
                </a:lnTo>
                <a:lnTo>
                  <a:pt x="2664823" y="378138"/>
                </a:lnTo>
                <a:lnTo>
                  <a:pt x="2663759" y="378138"/>
                </a:lnTo>
                <a:cubicBezTo>
                  <a:pt x="2658623" y="387828"/>
                  <a:pt x="2650654" y="394960"/>
                  <a:pt x="2639852" y="399533"/>
                </a:cubicBezTo>
                <a:cubicBezTo>
                  <a:pt x="2629225" y="404286"/>
                  <a:pt x="2614526" y="406663"/>
                  <a:pt x="2595755" y="406663"/>
                </a:cubicBezTo>
                <a:cubicBezTo>
                  <a:pt x="2564939" y="406297"/>
                  <a:pt x="2541207" y="397884"/>
                  <a:pt x="2524561" y="381422"/>
                </a:cubicBezTo>
                <a:cubicBezTo>
                  <a:pt x="2507027" y="365327"/>
                  <a:pt x="2498261" y="344750"/>
                  <a:pt x="2498261" y="319691"/>
                </a:cubicBezTo>
                <a:cubicBezTo>
                  <a:pt x="2498261" y="295729"/>
                  <a:pt x="2505875" y="275883"/>
                  <a:pt x="2521105" y="260154"/>
                </a:cubicBezTo>
                <a:cubicBezTo>
                  <a:pt x="2536337" y="244059"/>
                  <a:pt x="2558652" y="235828"/>
                  <a:pt x="2588050" y="235462"/>
                </a:cubicBezTo>
                <a:lnTo>
                  <a:pt x="2664823" y="235462"/>
                </a:lnTo>
                <a:lnTo>
                  <a:pt x="2664823" y="205406"/>
                </a:lnTo>
                <a:cubicBezTo>
                  <a:pt x="2665189" y="180224"/>
                  <a:pt x="2646319" y="167999"/>
                  <a:pt x="2608214" y="168731"/>
                </a:cubicBezTo>
                <a:cubicBezTo>
                  <a:pt x="2594394" y="168731"/>
                  <a:pt x="2583498" y="170202"/>
                  <a:pt x="2575526" y="173143"/>
                </a:cubicBezTo>
                <a:cubicBezTo>
                  <a:pt x="2567197" y="176636"/>
                  <a:pt x="2560641" y="182518"/>
                  <a:pt x="2555859" y="190790"/>
                </a:cubicBezTo>
                <a:lnTo>
                  <a:pt x="2512272" y="156451"/>
                </a:lnTo>
                <a:cubicBezTo>
                  <a:pt x="2533338" y="128068"/>
                  <a:pt x="2564409" y="114242"/>
                  <a:pt x="2605483" y="114974"/>
                </a:cubicBezTo>
                <a:cubicBezTo>
                  <a:pt x="2640181" y="114608"/>
                  <a:pt x="2667887" y="121377"/>
                  <a:pt x="2688601" y="135280"/>
                </a:cubicBezTo>
                <a:cubicBezTo>
                  <a:pt x="2709313" y="149549"/>
                  <a:pt x="2719846" y="174062"/>
                  <a:pt x="2720200" y="208819"/>
                </a:cubicBezTo>
                <a:close/>
                <a:moveTo>
                  <a:pt x="3008729" y="164529"/>
                </a:moveTo>
                <a:lnTo>
                  <a:pt x="2967791" y="202036"/>
                </a:lnTo>
                <a:cubicBezTo>
                  <a:pt x="2953794" y="182763"/>
                  <a:pt x="2935099" y="172758"/>
                  <a:pt x="2911706" y="172024"/>
                </a:cubicBezTo>
                <a:cubicBezTo>
                  <a:pt x="2864569" y="171292"/>
                  <a:pt x="2840646" y="201027"/>
                  <a:pt x="2839937" y="261230"/>
                </a:cubicBezTo>
                <a:cubicBezTo>
                  <a:pt x="2840646" y="321067"/>
                  <a:pt x="2864568" y="350528"/>
                  <a:pt x="2911702" y="349613"/>
                </a:cubicBezTo>
                <a:cubicBezTo>
                  <a:pt x="2935092" y="349247"/>
                  <a:pt x="2953785" y="339336"/>
                  <a:pt x="2967783" y="319879"/>
                </a:cubicBezTo>
                <a:lnTo>
                  <a:pt x="3008729" y="357528"/>
                </a:lnTo>
                <a:cubicBezTo>
                  <a:pt x="2996675" y="371723"/>
                  <a:pt x="2982493" y="383279"/>
                  <a:pt x="2966184" y="392197"/>
                </a:cubicBezTo>
                <a:cubicBezTo>
                  <a:pt x="2949877" y="401478"/>
                  <a:pt x="2930999" y="406300"/>
                  <a:pt x="2909550" y="406663"/>
                </a:cubicBezTo>
                <a:cubicBezTo>
                  <a:pt x="2876999" y="406663"/>
                  <a:pt x="2848427" y="395230"/>
                  <a:pt x="2823833" y="372363"/>
                </a:cubicBezTo>
                <a:cubicBezTo>
                  <a:pt x="2798360" y="349496"/>
                  <a:pt x="2785268" y="312452"/>
                  <a:pt x="2784560" y="261230"/>
                </a:cubicBezTo>
                <a:cubicBezTo>
                  <a:pt x="2785268" y="209460"/>
                  <a:pt x="2798371" y="171958"/>
                  <a:pt x="2823868" y="148725"/>
                </a:cubicBezTo>
                <a:cubicBezTo>
                  <a:pt x="2848481" y="125859"/>
                  <a:pt x="2877077" y="114608"/>
                  <a:pt x="2909657" y="114974"/>
                </a:cubicBezTo>
                <a:cubicBezTo>
                  <a:pt x="2931083" y="115340"/>
                  <a:pt x="2949941" y="119903"/>
                  <a:pt x="2966231" y="128664"/>
                </a:cubicBezTo>
                <a:cubicBezTo>
                  <a:pt x="2982523" y="137608"/>
                  <a:pt x="2996689" y="149563"/>
                  <a:pt x="3008729" y="164529"/>
                </a:cubicBezTo>
                <a:close/>
                <a:moveTo>
                  <a:pt x="3110363" y="118541"/>
                </a:moveTo>
                <a:lnTo>
                  <a:pt x="3110363" y="403370"/>
                </a:lnTo>
                <a:lnTo>
                  <a:pt x="3054985" y="403370"/>
                </a:lnTo>
                <a:lnTo>
                  <a:pt x="3054985" y="118541"/>
                </a:lnTo>
                <a:close/>
                <a:moveTo>
                  <a:pt x="3110363" y="3292"/>
                </a:moveTo>
                <a:lnTo>
                  <a:pt x="3110363" y="60342"/>
                </a:lnTo>
                <a:lnTo>
                  <a:pt x="3054985" y="60342"/>
                </a:lnTo>
                <a:lnTo>
                  <a:pt x="3054985" y="3292"/>
                </a:lnTo>
                <a:close/>
                <a:moveTo>
                  <a:pt x="3331573" y="282608"/>
                </a:moveTo>
                <a:lnTo>
                  <a:pt x="3265018" y="282608"/>
                </a:lnTo>
                <a:cubicBezTo>
                  <a:pt x="3232704" y="283339"/>
                  <a:pt x="3216730" y="294781"/>
                  <a:pt x="3217096" y="316934"/>
                </a:cubicBezTo>
                <a:cubicBezTo>
                  <a:pt x="3217096" y="326635"/>
                  <a:pt x="3221266" y="334873"/>
                  <a:pt x="3229607" y="341647"/>
                </a:cubicBezTo>
                <a:cubicBezTo>
                  <a:pt x="3237596" y="349153"/>
                  <a:pt x="3250819" y="352906"/>
                  <a:pt x="3269275" y="352906"/>
                </a:cubicBezTo>
                <a:cubicBezTo>
                  <a:pt x="3292525" y="353272"/>
                  <a:pt x="3308942" y="350435"/>
                  <a:pt x="3318526" y="344395"/>
                </a:cubicBezTo>
                <a:cubicBezTo>
                  <a:pt x="3327224" y="338353"/>
                  <a:pt x="3331573" y="324623"/>
                  <a:pt x="3331573" y="303205"/>
                </a:cubicBezTo>
                <a:close/>
                <a:moveTo>
                  <a:pt x="3386951" y="208819"/>
                </a:moveTo>
                <a:lnTo>
                  <a:pt x="3386951" y="403370"/>
                </a:lnTo>
                <a:lnTo>
                  <a:pt x="3331573" y="403370"/>
                </a:lnTo>
                <a:lnTo>
                  <a:pt x="3331573" y="378138"/>
                </a:lnTo>
                <a:lnTo>
                  <a:pt x="3330509" y="378138"/>
                </a:lnTo>
                <a:cubicBezTo>
                  <a:pt x="3325373" y="387828"/>
                  <a:pt x="3317404" y="394960"/>
                  <a:pt x="3306602" y="399533"/>
                </a:cubicBezTo>
                <a:cubicBezTo>
                  <a:pt x="3295975" y="404286"/>
                  <a:pt x="3281276" y="406663"/>
                  <a:pt x="3262505" y="406663"/>
                </a:cubicBezTo>
                <a:cubicBezTo>
                  <a:pt x="3231689" y="406297"/>
                  <a:pt x="3207958" y="397884"/>
                  <a:pt x="3191311" y="381422"/>
                </a:cubicBezTo>
                <a:cubicBezTo>
                  <a:pt x="3173777" y="365327"/>
                  <a:pt x="3165011" y="344750"/>
                  <a:pt x="3165011" y="319691"/>
                </a:cubicBezTo>
                <a:cubicBezTo>
                  <a:pt x="3165011" y="295729"/>
                  <a:pt x="3172626" y="275883"/>
                  <a:pt x="3187855" y="260154"/>
                </a:cubicBezTo>
                <a:cubicBezTo>
                  <a:pt x="3203087" y="244059"/>
                  <a:pt x="3225402" y="235828"/>
                  <a:pt x="3254800" y="235462"/>
                </a:cubicBezTo>
                <a:lnTo>
                  <a:pt x="3331573" y="235462"/>
                </a:lnTo>
                <a:lnTo>
                  <a:pt x="3331573" y="205406"/>
                </a:lnTo>
                <a:cubicBezTo>
                  <a:pt x="3331939" y="180224"/>
                  <a:pt x="3313069" y="167999"/>
                  <a:pt x="3274965" y="168731"/>
                </a:cubicBezTo>
                <a:cubicBezTo>
                  <a:pt x="3261144" y="168731"/>
                  <a:pt x="3250248" y="170202"/>
                  <a:pt x="3242276" y="173143"/>
                </a:cubicBezTo>
                <a:cubicBezTo>
                  <a:pt x="3233947" y="176636"/>
                  <a:pt x="3227392" y="182518"/>
                  <a:pt x="3222610" y="190790"/>
                </a:cubicBezTo>
                <a:lnTo>
                  <a:pt x="3179023" y="156451"/>
                </a:lnTo>
                <a:cubicBezTo>
                  <a:pt x="3200089" y="128068"/>
                  <a:pt x="3231159" y="114242"/>
                  <a:pt x="3272233" y="114974"/>
                </a:cubicBezTo>
                <a:cubicBezTo>
                  <a:pt x="3306931" y="114608"/>
                  <a:pt x="3334637" y="121377"/>
                  <a:pt x="3355351" y="135280"/>
                </a:cubicBezTo>
                <a:cubicBezTo>
                  <a:pt x="3376063" y="149549"/>
                  <a:pt x="3386596" y="174062"/>
                  <a:pt x="3386951" y="208819"/>
                </a:cubicBezTo>
                <a:close/>
                <a:moveTo>
                  <a:pt x="4340407" y="1108001"/>
                </a:moveTo>
                <a:lnTo>
                  <a:pt x="3024539" y="1108001"/>
                </a:lnTo>
                <a:lnTo>
                  <a:pt x="3024539" y="1554243"/>
                </a:lnTo>
                <a:lnTo>
                  <a:pt x="3066393" y="1468391"/>
                </a:lnTo>
                <a:cubicBezTo>
                  <a:pt x="3113187" y="1399548"/>
                  <a:pt x="3167273" y="1349535"/>
                  <a:pt x="3228653" y="1318352"/>
                </a:cubicBezTo>
                <a:cubicBezTo>
                  <a:pt x="3248707" y="1308942"/>
                  <a:pt x="3267850" y="1300415"/>
                  <a:pt x="3286082" y="1292771"/>
                </a:cubicBezTo>
                <a:cubicBezTo>
                  <a:pt x="3304921" y="1285706"/>
                  <a:pt x="3328622" y="1279819"/>
                  <a:pt x="3357184" y="1275109"/>
                </a:cubicBezTo>
                <a:cubicBezTo>
                  <a:pt x="3410663" y="1266288"/>
                  <a:pt x="3513367" y="1261877"/>
                  <a:pt x="3665296" y="1261877"/>
                </a:cubicBezTo>
                <a:cubicBezTo>
                  <a:pt x="3819655" y="1261877"/>
                  <a:pt x="3922967" y="1266288"/>
                  <a:pt x="3975230" y="1275109"/>
                </a:cubicBezTo>
                <a:cubicBezTo>
                  <a:pt x="4027494" y="1284529"/>
                  <a:pt x="4069730" y="1298943"/>
                  <a:pt x="4101939" y="1318352"/>
                </a:cubicBezTo>
                <a:cubicBezTo>
                  <a:pt x="4163318" y="1349535"/>
                  <a:pt x="4218012" y="1399548"/>
                  <a:pt x="4266022" y="1468391"/>
                </a:cubicBezTo>
                <a:cubicBezTo>
                  <a:pt x="4290330" y="1502219"/>
                  <a:pt x="4308714" y="1540239"/>
                  <a:pt x="4321171" y="1582451"/>
                </a:cubicBezTo>
                <a:lnTo>
                  <a:pt x="4340407" y="1719085"/>
                </a:lnTo>
                <a:close/>
                <a:moveTo>
                  <a:pt x="4944826" y="465807"/>
                </a:moveTo>
                <a:lnTo>
                  <a:pt x="4944826" y="2379799"/>
                </a:lnTo>
                <a:lnTo>
                  <a:pt x="4340407" y="2379799"/>
                </a:lnTo>
                <a:lnTo>
                  <a:pt x="4340407" y="1725801"/>
                </a:lnTo>
                <a:lnTo>
                  <a:pt x="4332966" y="1810472"/>
                </a:lnTo>
                <a:cubicBezTo>
                  <a:pt x="4318269" y="1894975"/>
                  <a:pt x="4282893" y="1966572"/>
                  <a:pt x="4226839" y="2025262"/>
                </a:cubicBezTo>
                <a:cubicBezTo>
                  <a:pt x="4151491" y="2103505"/>
                  <a:pt x="4058221" y="2152925"/>
                  <a:pt x="3947028" y="2173521"/>
                </a:cubicBezTo>
                <a:lnTo>
                  <a:pt x="3947028" y="1966722"/>
                </a:lnTo>
                <a:cubicBezTo>
                  <a:pt x="4000773" y="1950807"/>
                  <a:pt x="4046575" y="1921936"/>
                  <a:pt x="4084434" y="1880108"/>
                </a:cubicBezTo>
                <a:cubicBezTo>
                  <a:pt x="4120460" y="1836505"/>
                  <a:pt x="4139085" y="1783477"/>
                  <a:pt x="4140310" y="1721025"/>
                </a:cubicBezTo>
                <a:cubicBezTo>
                  <a:pt x="4139095" y="1675076"/>
                  <a:pt x="4129656" y="1635603"/>
                  <a:pt x="4111995" y="1602606"/>
                </a:cubicBezTo>
                <a:cubicBezTo>
                  <a:pt x="4093725" y="1569020"/>
                  <a:pt x="4070888" y="1541920"/>
                  <a:pt x="4043484" y="1521305"/>
                </a:cubicBezTo>
                <a:cubicBezTo>
                  <a:pt x="4014855" y="1495961"/>
                  <a:pt x="3978008" y="1479168"/>
                  <a:pt x="3932942" y="1470926"/>
                </a:cubicBezTo>
                <a:cubicBezTo>
                  <a:pt x="3885445" y="1461497"/>
                  <a:pt x="3796230" y="1456783"/>
                  <a:pt x="3665296" y="1456783"/>
                </a:cubicBezTo>
                <a:cubicBezTo>
                  <a:pt x="3534362" y="1456783"/>
                  <a:pt x="3445754" y="1461497"/>
                  <a:pt x="3399473" y="1470926"/>
                </a:cubicBezTo>
                <a:cubicBezTo>
                  <a:pt x="3353191" y="1479187"/>
                  <a:pt x="3315736" y="1495994"/>
                  <a:pt x="3287107" y="1521348"/>
                </a:cubicBezTo>
                <a:cubicBezTo>
                  <a:pt x="3259703" y="1541981"/>
                  <a:pt x="3237474" y="1569101"/>
                  <a:pt x="3220420" y="1602705"/>
                </a:cubicBezTo>
                <a:cubicBezTo>
                  <a:pt x="3200328" y="1635731"/>
                  <a:pt x="3190281" y="1675237"/>
                  <a:pt x="3190281" y="1721224"/>
                </a:cubicBezTo>
                <a:cubicBezTo>
                  <a:pt x="3190281" y="1797283"/>
                  <a:pt x="3217101" y="1860077"/>
                  <a:pt x="3270741" y="1909606"/>
                </a:cubicBezTo>
                <a:cubicBezTo>
                  <a:pt x="3321951" y="1959135"/>
                  <a:pt x="3389312" y="1984488"/>
                  <a:pt x="3472826" y="1985665"/>
                </a:cubicBezTo>
                <a:lnTo>
                  <a:pt x="3542319" y="1985665"/>
                </a:lnTo>
                <a:lnTo>
                  <a:pt x="3542319" y="1722990"/>
                </a:lnTo>
                <a:lnTo>
                  <a:pt x="3731755" y="1722990"/>
                </a:lnTo>
                <a:lnTo>
                  <a:pt x="3731755" y="2180571"/>
                </a:lnTo>
                <a:lnTo>
                  <a:pt x="3461388" y="2180571"/>
                </a:lnTo>
                <a:cubicBezTo>
                  <a:pt x="3328470" y="2178216"/>
                  <a:pt x="3217101" y="2134090"/>
                  <a:pt x="3127283" y="2048194"/>
                </a:cubicBezTo>
                <a:cubicBezTo>
                  <a:pt x="3082677" y="2004951"/>
                  <a:pt x="3048920" y="1956119"/>
                  <a:pt x="3026009" y="1901698"/>
                </a:cubicBezTo>
                <a:lnTo>
                  <a:pt x="3024538" y="1896885"/>
                </a:lnTo>
                <a:lnTo>
                  <a:pt x="3024538" y="2216102"/>
                </a:lnTo>
                <a:lnTo>
                  <a:pt x="2420120" y="2216102"/>
                </a:lnTo>
                <a:lnTo>
                  <a:pt x="2420120" y="1108001"/>
                </a:lnTo>
                <a:lnTo>
                  <a:pt x="1104251" y="1108001"/>
                </a:lnTo>
                <a:lnTo>
                  <a:pt x="1104251" y="1236623"/>
                </a:lnTo>
                <a:lnTo>
                  <a:pt x="2413895" y="1236623"/>
                </a:lnTo>
                <a:lnTo>
                  <a:pt x="2413895" y="1739612"/>
                </a:lnTo>
                <a:cubicBezTo>
                  <a:pt x="2413895" y="1846874"/>
                  <a:pt x="2384724" y="1934389"/>
                  <a:pt x="2326384" y="2002159"/>
                </a:cubicBezTo>
                <a:cubicBezTo>
                  <a:pt x="2260143" y="2083726"/>
                  <a:pt x="2165643" y="2126271"/>
                  <a:pt x="2042885" y="2129793"/>
                </a:cubicBezTo>
                <a:cubicBezTo>
                  <a:pt x="1862394" y="2127438"/>
                  <a:pt x="1739635" y="2044576"/>
                  <a:pt x="1674609" y="1881205"/>
                </a:cubicBezTo>
                <a:lnTo>
                  <a:pt x="1104251" y="2169346"/>
                </a:lnTo>
                <a:lnTo>
                  <a:pt x="1104251" y="2379799"/>
                </a:lnTo>
                <a:lnTo>
                  <a:pt x="462056" y="2379799"/>
                </a:lnTo>
                <a:lnTo>
                  <a:pt x="462056" y="465807"/>
                </a:lnTo>
                <a:close/>
                <a:moveTo>
                  <a:pt x="5099382" y="1468204"/>
                </a:moveTo>
                <a:cubicBezTo>
                  <a:pt x="5098650" y="1435890"/>
                  <a:pt x="5087208" y="1419916"/>
                  <a:pt x="5065056" y="1420282"/>
                </a:cubicBezTo>
                <a:cubicBezTo>
                  <a:pt x="5055355" y="1420282"/>
                  <a:pt x="5047117" y="1424453"/>
                  <a:pt x="5040343" y="1432793"/>
                </a:cubicBezTo>
                <a:cubicBezTo>
                  <a:pt x="5032837" y="1440782"/>
                  <a:pt x="5029084" y="1454005"/>
                  <a:pt x="5029084" y="1472462"/>
                </a:cubicBezTo>
                <a:cubicBezTo>
                  <a:pt x="5028718" y="1495711"/>
                  <a:pt x="5031555" y="1512128"/>
                  <a:pt x="5037594" y="1521712"/>
                </a:cubicBezTo>
                <a:cubicBezTo>
                  <a:pt x="5043637" y="1530410"/>
                  <a:pt x="5057367" y="1534759"/>
                  <a:pt x="5078785" y="1534759"/>
                </a:cubicBezTo>
                <a:lnTo>
                  <a:pt x="5099382" y="1534759"/>
                </a:lnTo>
                <a:close/>
                <a:moveTo>
                  <a:pt x="5209966" y="2280444"/>
                </a:moveTo>
                <a:cubicBezTo>
                  <a:pt x="5209966" y="2271031"/>
                  <a:pt x="5208038" y="2262329"/>
                  <a:pt x="5204182" y="2254337"/>
                </a:cubicBezTo>
                <a:cubicBezTo>
                  <a:pt x="5200512" y="2246702"/>
                  <a:pt x="5195465" y="2240489"/>
                  <a:pt x="5189043" y="2235695"/>
                </a:cubicBezTo>
                <a:cubicBezTo>
                  <a:pt x="5182248" y="2230899"/>
                  <a:pt x="5174355" y="2227436"/>
                  <a:pt x="5165363" y="2225306"/>
                </a:cubicBezTo>
                <a:cubicBezTo>
                  <a:pt x="5156002" y="2223174"/>
                  <a:pt x="5141317" y="2222108"/>
                  <a:pt x="5121308" y="2222108"/>
                </a:cubicBezTo>
                <a:cubicBezTo>
                  <a:pt x="5101486" y="2222108"/>
                  <a:pt x="5086985" y="2223174"/>
                  <a:pt x="5077807" y="2225306"/>
                </a:cubicBezTo>
                <a:cubicBezTo>
                  <a:pt x="5068446" y="2227436"/>
                  <a:pt x="5060185" y="2230899"/>
                  <a:pt x="5053025" y="2235695"/>
                </a:cubicBezTo>
                <a:cubicBezTo>
                  <a:pt x="5047520" y="2240489"/>
                  <a:pt x="5042657" y="2246702"/>
                  <a:pt x="5038435" y="2254337"/>
                </a:cubicBezTo>
                <a:cubicBezTo>
                  <a:pt x="5034396" y="2262329"/>
                  <a:pt x="5032376" y="2271031"/>
                  <a:pt x="5032376" y="2280444"/>
                </a:cubicBezTo>
                <a:cubicBezTo>
                  <a:pt x="5032376" y="2290565"/>
                  <a:pt x="5034396" y="2299445"/>
                  <a:pt x="5038435" y="2307082"/>
                </a:cubicBezTo>
                <a:cubicBezTo>
                  <a:pt x="5042657" y="2315074"/>
                  <a:pt x="5047520" y="2321111"/>
                  <a:pt x="5053025" y="2325193"/>
                </a:cubicBezTo>
                <a:cubicBezTo>
                  <a:pt x="5060185" y="2330698"/>
                  <a:pt x="5068446" y="2334340"/>
                  <a:pt x="5077807" y="2336118"/>
                </a:cubicBezTo>
                <a:cubicBezTo>
                  <a:pt x="5086985" y="2337893"/>
                  <a:pt x="5101303" y="2338780"/>
                  <a:pt x="5120759" y="2338780"/>
                </a:cubicBezTo>
                <a:cubicBezTo>
                  <a:pt x="5141134" y="2338780"/>
                  <a:pt x="5156002" y="2337893"/>
                  <a:pt x="5165363" y="2336118"/>
                </a:cubicBezTo>
                <a:cubicBezTo>
                  <a:pt x="5174358" y="2334340"/>
                  <a:pt x="5182251" y="2330698"/>
                  <a:pt x="5189043" y="2325193"/>
                </a:cubicBezTo>
                <a:cubicBezTo>
                  <a:pt x="5195465" y="2321111"/>
                  <a:pt x="5200513" y="2315074"/>
                  <a:pt x="5204186" y="2307082"/>
                </a:cubicBezTo>
                <a:cubicBezTo>
                  <a:pt x="5208039" y="2299445"/>
                  <a:pt x="5209966" y="2290565"/>
                  <a:pt x="5209966" y="2280444"/>
                </a:cubicBezTo>
                <a:close/>
                <a:moveTo>
                  <a:pt x="5209966" y="1995588"/>
                </a:moveTo>
                <a:cubicBezTo>
                  <a:pt x="5209966" y="1982471"/>
                  <a:pt x="5207672" y="1972457"/>
                  <a:pt x="5203085" y="1965545"/>
                </a:cubicBezTo>
                <a:cubicBezTo>
                  <a:pt x="5198128" y="1957922"/>
                  <a:pt x="5191336" y="1952338"/>
                  <a:pt x="5182710" y="1948794"/>
                </a:cubicBezTo>
                <a:cubicBezTo>
                  <a:pt x="5174081" y="1945426"/>
                  <a:pt x="5164718" y="1943211"/>
                  <a:pt x="5154623" y="1942148"/>
                </a:cubicBezTo>
                <a:cubicBezTo>
                  <a:pt x="5143795" y="1941085"/>
                  <a:pt x="5132690" y="1940553"/>
                  <a:pt x="5121308" y="1940553"/>
                </a:cubicBezTo>
                <a:cubicBezTo>
                  <a:pt x="5110478" y="1940553"/>
                  <a:pt x="5099924" y="1941085"/>
                  <a:pt x="5089645" y="1942148"/>
                </a:cubicBezTo>
                <a:cubicBezTo>
                  <a:pt x="5078815" y="1943211"/>
                  <a:pt x="5069086" y="1945426"/>
                  <a:pt x="5060460" y="1948794"/>
                </a:cubicBezTo>
                <a:cubicBezTo>
                  <a:pt x="5052199" y="1952338"/>
                  <a:pt x="5045408" y="1957922"/>
                  <a:pt x="5040085" y="1965545"/>
                </a:cubicBezTo>
                <a:cubicBezTo>
                  <a:pt x="5034946" y="1972457"/>
                  <a:pt x="5032376" y="1982471"/>
                  <a:pt x="5032376" y="1995588"/>
                </a:cubicBezTo>
                <a:cubicBezTo>
                  <a:pt x="5032376" y="2008705"/>
                  <a:pt x="5035130" y="2019073"/>
                  <a:pt x="5040638" y="2026694"/>
                </a:cubicBezTo>
                <a:cubicBezTo>
                  <a:pt x="5045961" y="2034317"/>
                  <a:pt x="5052935" y="2039546"/>
                  <a:pt x="5061562" y="2042382"/>
                </a:cubicBezTo>
                <a:cubicBezTo>
                  <a:pt x="5070188" y="2045926"/>
                  <a:pt x="5079825" y="2048318"/>
                  <a:pt x="5090472" y="2049559"/>
                </a:cubicBezTo>
                <a:cubicBezTo>
                  <a:pt x="5100934" y="2049913"/>
                  <a:pt x="5111213" y="2050091"/>
                  <a:pt x="5121308" y="2050091"/>
                </a:cubicBezTo>
                <a:cubicBezTo>
                  <a:pt x="5132322" y="2050091"/>
                  <a:pt x="5142876" y="2049913"/>
                  <a:pt x="5152972" y="2049559"/>
                </a:cubicBezTo>
                <a:cubicBezTo>
                  <a:pt x="5163067" y="2048318"/>
                  <a:pt x="5172429" y="2045926"/>
                  <a:pt x="5181055" y="2042382"/>
                </a:cubicBezTo>
                <a:cubicBezTo>
                  <a:pt x="5189682" y="2039546"/>
                  <a:pt x="5196657" y="2034317"/>
                  <a:pt x="5201983" y="2026694"/>
                </a:cubicBezTo>
                <a:cubicBezTo>
                  <a:pt x="5207305" y="2019073"/>
                  <a:pt x="5209966" y="2008705"/>
                  <a:pt x="5209966" y="1995588"/>
                </a:cubicBezTo>
                <a:close/>
                <a:moveTo>
                  <a:pt x="5209966" y="900213"/>
                </a:moveTo>
                <a:cubicBezTo>
                  <a:pt x="5209966" y="887096"/>
                  <a:pt x="5207672" y="877081"/>
                  <a:pt x="5203085" y="870170"/>
                </a:cubicBezTo>
                <a:cubicBezTo>
                  <a:pt x="5198128" y="862547"/>
                  <a:pt x="5191336" y="856963"/>
                  <a:pt x="5182710" y="853419"/>
                </a:cubicBezTo>
                <a:cubicBezTo>
                  <a:pt x="5174081" y="850051"/>
                  <a:pt x="5164718" y="847836"/>
                  <a:pt x="5154623" y="846773"/>
                </a:cubicBezTo>
                <a:cubicBezTo>
                  <a:pt x="5143795" y="845709"/>
                  <a:pt x="5132690" y="845178"/>
                  <a:pt x="5121308" y="845178"/>
                </a:cubicBezTo>
                <a:cubicBezTo>
                  <a:pt x="5110478" y="845178"/>
                  <a:pt x="5099924" y="845709"/>
                  <a:pt x="5089645" y="846773"/>
                </a:cubicBezTo>
                <a:cubicBezTo>
                  <a:pt x="5078815" y="847836"/>
                  <a:pt x="5069086" y="850051"/>
                  <a:pt x="5060460" y="853419"/>
                </a:cubicBezTo>
                <a:cubicBezTo>
                  <a:pt x="5052199" y="856963"/>
                  <a:pt x="5045408" y="862547"/>
                  <a:pt x="5040085" y="870170"/>
                </a:cubicBezTo>
                <a:cubicBezTo>
                  <a:pt x="5034946" y="877081"/>
                  <a:pt x="5032376" y="887096"/>
                  <a:pt x="5032376" y="900213"/>
                </a:cubicBezTo>
                <a:cubicBezTo>
                  <a:pt x="5032376" y="913330"/>
                  <a:pt x="5035130" y="923698"/>
                  <a:pt x="5040638" y="931319"/>
                </a:cubicBezTo>
                <a:cubicBezTo>
                  <a:pt x="5045961" y="938942"/>
                  <a:pt x="5052935" y="944171"/>
                  <a:pt x="5061562" y="947007"/>
                </a:cubicBezTo>
                <a:cubicBezTo>
                  <a:pt x="5070188" y="950551"/>
                  <a:pt x="5079825" y="952944"/>
                  <a:pt x="5090472" y="954184"/>
                </a:cubicBezTo>
                <a:cubicBezTo>
                  <a:pt x="5100934" y="954538"/>
                  <a:pt x="5111213" y="954716"/>
                  <a:pt x="5121308" y="954716"/>
                </a:cubicBezTo>
                <a:cubicBezTo>
                  <a:pt x="5132322" y="954716"/>
                  <a:pt x="5142876" y="954538"/>
                  <a:pt x="5152972" y="954184"/>
                </a:cubicBezTo>
                <a:cubicBezTo>
                  <a:pt x="5163067" y="952944"/>
                  <a:pt x="5172429" y="950551"/>
                  <a:pt x="5181055" y="947007"/>
                </a:cubicBezTo>
                <a:cubicBezTo>
                  <a:pt x="5189682" y="944171"/>
                  <a:pt x="5196657" y="938942"/>
                  <a:pt x="5201983" y="931319"/>
                </a:cubicBezTo>
                <a:cubicBezTo>
                  <a:pt x="5207305" y="923698"/>
                  <a:pt x="5209966" y="913330"/>
                  <a:pt x="5209966" y="900213"/>
                </a:cubicBezTo>
                <a:close/>
                <a:moveTo>
                  <a:pt x="5263448" y="1085075"/>
                </a:moveTo>
                <a:lnTo>
                  <a:pt x="5263448" y="1140453"/>
                </a:lnTo>
                <a:lnTo>
                  <a:pt x="5093650" y="1140453"/>
                </a:lnTo>
                <a:cubicBezTo>
                  <a:pt x="5074416" y="1140453"/>
                  <a:pt x="5059395" y="1145682"/>
                  <a:pt x="5048588" y="1156141"/>
                </a:cubicBezTo>
                <a:cubicBezTo>
                  <a:pt x="5037780" y="1166420"/>
                  <a:pt x="5032376" y="1179535"/>
                  <a:pt x="5032376" y="1195488"/>
                </a:cubicBezTo>
                <a:cubicBezTo>
                  <a:pt x="5032376" y="1211440"/>
                  <a:pt x="5037780" y="1224467"/>
                  <a:pt x="5048588" y="1234568"/>
                </a:cubicBezTo>
                <a:cubicBezTo>
                  <a:pt x="5059395" y="1244850"/>
                  <a:pt x="5074416" y="1249991"/>
                  <a:pt x="5093650" y="1249991"/>
                </a:cubicBezTo>
                <a:lnTo>
                  <a:pt x="5263448" y="1249991"/>
                </a:lnTo>
                <a:lnTo>
                  <a:pt x="5263448" y="1305368"/>
                </a:lnTo>
                <a:lnTo>
                  <a:pt x="4978619" y="1305368"/>
                </a:lnTo>
                <a:lnTo>
                  <a:pt x="4978619" y="1249986"/>
                </a:lnTo>
                <a:lnTo>
                  <a:pt x="5009078" y="1249986"/>
                </a:lnTo>
                <a:lnTo>
                  <a:pt x="5009078" y="1248927"/>
                </a:lnTo>
                <a:cubicBezTo>
                  <a:pt x="4986577" y="1230691"/>
                  <a:pt x="4975327" y="1206880"/>
                  <a:pt x="4975327" y="1177493"/>
                </a:cubicBezTo>
                <a:cubicBezTo>
                  <a:pt x="4975692" y="1154655"/>
                  <a:pt x="4984275" y="1134029"/>
                  <a:pt x="5001073" y="1115615"/>
                </a:cubicBezTo>
                <a:cubicBezTo>
                  <a:pt x="5017506" y="1095610"/>
                  <a:pt x="5041789" y="1085430"/>
                  <a:pt x="5073923" y="1085075"/>
                </a:cubicBezTo>
                <a:close/>
                <a:moveTo>
                  <a:pt x="5267016" y="2280491"/>
                </a:moveTo>
                <a:cubicBezTo>
                  <a:pt x="5266650" y="2302286"/>
                  <a:pt x="5262900" y="2319918"/>
                  <a:pt x="5255765" y="2333386"/>
                </a:cubicBezTo>
                <a:cubicBezTo>
                  <a:pt x="5248265" y="2346675"/>
                  <a:pt x="5239758" y="2356952"/>
                  <a:pt x="5230246" y="2364218"/>
                </a:cubicBezTo>
                <a:cubicBezTo>
                  <a:pt x="5219453" y="2375168"/>
                  <a:pt x="5206190" y="2382940"/>
                  <a:pt x="5190457" y="2387534"/>
                </a:cubicBezTo>
                <a:cubicBezTo>
                  <a:pt x="5174359" y="2391950"/>
                  <a:pt x="5151310" y="2394158"/>
                  <a:pt x="5121308" y="2394158"/>
                </a:cubicBezTo>
                <a:cubicBezTo>
                  <a:pt x="5091307" y="2394158"/>
                  <a:pt x="5068440" y="2391944"/>
                  <a:pt x="5052708" y="2387517"/>
                </a:cubicBezTo>
                <a:cubicBezTo>
                  <a:pt x="5036975" y="2382912"/>
                  <a:pt x="5023347" y="2375118"/>
                  <a:pt x="5011822" y="2364137"/>
                </a:cubicBezTo>
                <a:cubicBezTo>
                  <a:pt x="5007614" y="2360592"/>
                  <a:pt x="5003498" y="2356252"/>
                  <a:pt x="4999474" y="2351115"/>
                </a:cubicBezTo>
                <a:cubicBezTo>
                  <a:pt x="4994901" y="2346511"/>
                  <a:pt x="4990967" y="2340577"/>
                  <a:pt x="4987675" y="2333314"/>
                </a:cubicBezTo>
                <a:cubicBezTo>
                  <a:pt x="4979808" y="2319853"/>
                  <a:pt x="4975692" y="2302230"/>
                  <a:pt x="4975327" y="2280444"/>
                </a:cubicBezTo>
                <a:cubicBezTo>
                  <a:pt x="4975692" y="2259366"/>
                  <a:pt x="4979808" y="2242096"/>
                  <a:pt x="4987675" y="2228633"/>
                </a:cubicBezTo>
                <a:cubicBezTo>
                  <a:pt x="4994809" y="2214996"/>
                  <a:pt x="5002858" y="2204369"/>
                  <a:pt x="5011822" y="2196751"/>
                </a:cubicBezTo>
                <a:cubicBezTo>
                  <a:pt x="5023347" y="2186479"/>
                  <a:pt x="5036975" y="2178862"/>
                  <a:pt x="5052708" y="2173903"/>
                </a:cubicBezTo>
                <a:cubicBezTo>
                  <a:pt x="5068440" y="2169121"/>
                  <a:pt x="5091307" y="2166730"/>
                  <a:pt x="5121308" y="2166730"/>
                </a:cubicBezTo>
                <a:cubicBezTo>
                  <a:pt x="5151364" y="2166730"/>
                  <a:pt x="5174455" y="2169123"/>
                  <a:pt x="5190582" y="2173907"/>
                </a:cubicBezTo>
                <a:cubicBezTo>
                  <a:pt x="5206340" y="2178870"/>
                  <a:pt x="5219626" y="2186488"/>
                  <a:pt x="5230439" y="2196764"/>
                </a:cubicBezTo>
                <a:cubicBezTo>
                  <a:pt x="5239903" y="2204385"/>
                  <a:pt x="5248365" y="2215016"/>
                  <a:pt x="5255825" y="2228659"/>
                </a:cubicBezTo>
                <a:cubicBezTo>
                  <a:pt x="5262922" y="2242128"/>
                  <a:pt x="5266653" y="2259405"/>
                  <a:pt x="5267016" y="2280491"/>
                </a:cubicBezTo>
                <a:close/>
                <a:moveTo>
                  <a:pt x="5267016" y="1803951"/>
                </a:moveTo>
                <a:cubicBezTo>
                  <a:pt x="5266650" y="1826109"/>
                  <a:pt x="5259360" y="1845430"/>
                  <a:pt x="5245145" y="1861914"/>
                </a:cubicBezTo>
                <a:lnTo>
                  <a:pt x="5195658" y="1821470"/>
                </a:lnTo>
                <a:cubicBezTo>
                  <a:pt x="5205197" y="1809762"/>
                  <a:pt x="5209966" y="1797611"/>
                  <a:pt x="5209966" y="1785017"/>
                </a:cubicBezTo>
                <a:cubicBezTo>
                  <a:pt x="5209966" y="1770826"/>
                  <a:pt x="5205204" y="1758675"/>
                  <a:pt x="5195680" y="1748565"/>
                </a:cubicBezTo>
                <a:cubicBezTo>
                  <a:pt x="5186336" y="1737211"/>
                  <a:pt x="5171224" y="1731357"/>
                  <a:pt x="5150343" y="1731003"/>
                </a:cubicBezTo>
                <a:lnTo>
                  <a:pt x="4978619" y="1731003"/>
                </a:lnTo>
                <a:lnTo>
                  <a:pt x="4978619" y="1675625"/>
                </a:lnTo>
                <a:lnTo>
                  <a:pt x="5263448" y="1675625"/>
                </a:lnTo>
                <a:lnTo>
                  <a:pt x="5263448" y="1731003"/>
                </a:lnTo>
                <a:lnTo>
                  <a:pt x="5233264" y="1731003"/>
                </a:lnTo>
                <a:lnTo>
                  <a:pt x="5233264" y="1732161"/>
                </a:lnTo>
                <a:cubicBezTo>
                  <a:pt x="5255765" y="1750417"/>
                  <a:pt x="5267016" y="1774347"/>
                  <a:pt x="5267016" y="1803951"/>
                </a:cubicBezTo>
                <a:close/>
                <a:moveTo>
                  <a:pt x="5267016" y="1475420"/>
                </a:moveTo>
                <a:cubicBezTo>
                  <a:pt x="5267382" y="1510117"/>
                  <a:pt x="5260613" y="1537823"/>
                  <a:pt x="5246710" y="1558538"/>
                </a:cubicBezTo>
                <a:cubicBezTo>
                  <a:pt x="5232441" y="1579250"/>
                  <a:pt x="5207928" y="1589783"/>
                  <a:pt x="5173170" y="1590137"/>
                </a:cubicBezTo>
                <a:lnTo>
                  <a:pt x="4978619" y="1590137"/>
                </a:lnTo>
                <a:lnTo>
                  <a:pt x="4978619" y="1534759"/>
                </a:lnTo>
                <a:lnTo>
                  <a:pt x="5003851" y="1534759"/>
                </a:lnTo>
                <a:lnTo>
                  <a:pt x="5003851" y="1533696"/>
                </a:lnTo>
                <a:cubicBezTo>
                  <a:pt x="4994162" y="1528560"/>
                  <a:pt x="4987030" y="1520590"/>
                  <a:pt x="4982457" y="1509789"/>
                </a:cubicBezTo>
                <a:cubicBezTo>
                  <a:pt x="4977703" y="1499161"/>
                  <a:pt x="4975327" y="1484462"/>
                  <a:pt x="4975327" y="1465692"/>
                </a:cubicBezTo>
                <a:cubicBezTo>
                  <a:pt x="4975692" y="1434876"/>
                  <a:pt x="4984106" y="1411144"/>
                  <a:pt x="5000567" y="1394497"/>
                </a:cubicBezTo>
                <a:cubicBezTo>
                  <a:pt x="5016663" y="1376964"/>
                  <a:pt x="5037240" y="1368197"/>
                  <a:pt x="5062299" y="1368197"/>
                </a:cubicBezTo>
                <a:cubicBezTo>
                  <a:pt x="5086261" y="1368197"/>
                  <a:pt x="5106106" y="1375812"/>
                  <a:pt x="5121836" y="1391041"/>
                </a:cubicBezTo>
                <a:cubicBezTo>
                  <a:pt x="5137931" y="1406273"/>
                  <a:pt x="5146162" y="1428589"/>
                  <a:pt x="5146528" y="1457987"/>
                </a:cubicBezTo>
                <a:lnTo>
                  <a:pt x="5146528" y="1534759"/>
                </a:lnTo>
                <a:lnTo>
                  <a:pt x="5176583" y="1534759"/>
                </a:lnTo>
                <a:cubicBezTo>
                  <a:pt x="5201765" y="1535125"/>
                  <a:pt x="5213990" y="1516256"/>
                  <a:pt x="5213259" y="1478151"/>
                </a:cubicBezTo>
                <a:cubicBezTo>
                  <a:pt x="5213259" y="1464331"/>
                  <a:pt x="5211788" y="1453435"/>
                  <a:pt x="5208847" y="1445463"/>
                </a:cubicBezTo>
                <a:cubicBezTo>
                  <a:pt x="5205354" y="1437134"/>
                  <a:pt x="5199471" y="1430578"/>
                  <a:pt x="5191199" y="1425796"/>
                </a:cubicBezTo>
                <a:lnTo>
                  <a:pt x="5225538" y="1382209"/>
                </a:lnTo>
                <a:cubicBezTo>
                  <a:pt x="5253922" y="1403275"/>
                  <a:pt x="5267748" y="1434345"/>
                  <a:pt x="5267016" y="1475420"/>
                </a:cubicBezTo>
                <a:close/>
                <a:moveTo>
                  <a:pt x="5378697" y="2050091"/>
                </a:moveTo>
                <a:lnTo>
                  <a:pt x="5378697" y="2105468"/>
                </a:lnTo>
                <a:lnTo>
                  <a:pt x="4978619" y="2105468"/>
                </a:lnTo>
                <a:lnTo>
                  <a:pt x="4978619" y="2050091"/>
                </a:lnTo>
                <a:lnTo>
                  <a:pt x="5008353" y="2050091"/>
                </a:lnTo>
                <a:cubicBezTo>
                  <a:pt x="4987064" y="2031854"/>
                  <a:pt x="4976055" y="2008041"/>
                  <a:pt x="4975327" y="1978652"/>
                </a:cubicBezTo>
                <a:cubicBezTo>
                  <a:pt x="4975692" y="1962011"/>
                  <a:pt x="4979262" y="1947759"/>
                  <a:pt x="4986037" y="1935897"/>
                </a:cubicBezTo>
                <a:cubicBezTo>
                  <a:pt x="4992628" y="1923506"/>
                  <a:pt x="5001416" y="1913149"/>
                  <a:pt x="5012401" y="1904825"/>
                </a:cubicBezTo>
                <a:cubicBezTo>
                  <a:pt x="5021370" y="1897213"/>
                  <a:pt x="5033544" y="1892168"/>
                  <a:pt x="5048922" y="1889690"/>
                </a:cubicBezTo>
                <a:cubicBezTo>
                  <a:pt x="5063568" y="1886680"/>
                  <a:pt x="5087734" y="1885175"/>
                  <a:pt x="5121420" y="1885175"/>
                </a:cubicBezTo>
                <a:cubicBezTo>
                  <a:pt x="5155657" y="1885175"/>
                  <a:pt x="5180008" y="1886680"/>
                  <a:pt x="5194471" y="1889690"/>
                </a:cubicBezTo>
                <a:cubicBezTo>
                  <a:pt x="5209117" y="1892168"/>
                  <a:pt x="5220925" y="1897213"/>
                  <a:pt x="5229894" y="1904825"/>
                </a:cubicBezTo>
                <a:cubicBezTo>
                  <a:pt x="5253733" y="1920406"/>
                  <a:pt x="5266107" y="1945015"/>
                  <a:pt x="5267016" y="1978652"/>
                </a:cubicBezTo>
                <a:cubicBezTo>
                  <a:pt x="5267016" y="1992818"/>
                  <a:pt x="5264013" y="2005919"/>
                  <a:pt x="5258008" y="2017956"/>
                </a:cubicBezTo>
                <a:cubicBezTo>
                  <a:pt x="5251639" y="2029112"/>
                  <a:pt x="5243450" y="2039824"/>
                  <a:pt x="5233440" y="2050091"/>
                </a:cubicBezTo>
                <a:close/>
                <a:moveTo>
                  <a:pt x="5378697" y="954716"/>
                </a:moveTo>
                <a:lnTo>
                  <a:pt x="5378697" y="1010093"/>
                </a:lnTo>
                <a:lnTo>
                  <a:pt x="4978619" y="1010093"/>
                </a:lnTo>
                <a:lnTo>
                  <a:pt x="4978619" y="954716"/>
                </a:lnTo>
                <a:lnTo>
                  <a:pt x="5008353" y="954716"/>
                </a:lnTo>
                <a:cubicBezTo>
                  <a:pt x="4987064" y="936479"/>
                  <a:pt x="4976055" y="912666"/>
                  <a:pt x="4975327" y="883277"/>
                </a:cubicBezTo>
                <a:cubicBezTo>
                  <a:pt x="4975692" y="866636"/>
                  <a:pt x="4979262" y="852384"/>
                  <a:pt x="4986037" y="840522"/>
                </a:cubicBezTo>
                <a:cubicBezTo>
                  <a:pt x="4992628" y="828131"/>
                  <a:pt x="5001416" y="817773"/>
                  <a:pt x="5012401" y="809450"/>
                </a:cubicBezTo>
                <a:cubicBezTo>
                  <a:pt x="5021370" y="801838"/>
                  <a:pt x="5033544" y="796793"/>
                  <a:pt x="5048922" y="794315"/>
                </a:cubicBezTo>
                <a:cubicBezTo>
                  <a:pt x="5063568" y="791305"/>
                  <a:pt x="5087734" y="789800"/>
                  <a:pt x="5121420" y="789800"/>
                </a:cubicBezTo>
                <a:cubicBezTo>
                  <a:pt x="5155657" y="789800"/>
                  <a:pt x="5180008" y="791305"/>
                  <a:pt x="5194471" y="794315"/>
                </a:cubicBezTo>
                <a:cubicBezTo>
                  <a:pt x="5209117" y="796793"/>
                  <a:pt x="5220925" y="801838"/>
                  <a:pt x="5229894" y="809450"/>
                </a:cubicBezTo>
                <a:cubicBezTo>
                  <a:pt x="5253733" y="825031"/>
                  <a:pt x="5266107" y="849640"/>
                  <a:pt x="5267016" y="883277"/>
                </a:cubicBezTo>
                <a:cubicBezTo>
                  <a:pt x="5267016" y="897443"/>
                  <a:pt x="5264013" y="910544"/>
                  <a:pt x="5258008" y="922581"/>
                </a:cubicBezTo>
                <a:cubicBezTo>
                  <a:pt x="5251639" y="933737"/>
                  <a:pt x="5243450" y="944448"/>
                  <a:pt x="5233440" y="954716"/>
                </a:cubicBezTo>
                <a:close/>
                <a:moveTo>
                  <a:pt x="5378697" y="480414"/>
                </a:moveTo>
                <a:lnTo>
                  <a:pt x="5378697" y="727972"/>
                </a:lnTo>
                <a:lnTo>
                  <a:pt x="5321647" y="727972"/>
                </a:lnTo>
                <a:lnTo>
                  <a:pt x="5321647" y="539085"/>
                </a:lnTo>
                <a:lnTo>
                  <a:pt x="5207170" y="539085"/>
                </a:lnTo>
                <a:lnTo>
                  <a:pt x="5207170" y="700322"/>
                </a:lnTo>
                <a:lnTo>
                  <a:pt x="5153439" y="700322"/>
                </a:lnTo>
                <a:lnTo>
                  <a:pt x="5153439" y="539085"/>
                </a:lnTo>
                <a:lnTo>
                  <a:pt x="5035669" y="539085"/>
                </a:lnTo>
                <a:lnTo>
                  <a:pt x="5035669" y="727972"/>
                </a:lnTo>
                <a:lnTo>
                  <a:pt x="4978619" y="727972"/>
                </a:lnTo>
                <a:lnTo>
                  <a:pt x="4978619" y="4804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75F9B-AECD-D341-A79D-FE7BB6E681F2}"/>
              </a:ext>
            </a:extLst>
          </p:cNvPr>
          <p:cNvSpPr txBox="1"/>
          <p:nvPr/>
        </p:nvSpPr>
        <p:spPr>
          <a:xfrm>
            <a:off x="5283200" y="4233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8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DIN Alternate</vt:lpstr>
      <vt:lpstr>DIN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Microsoft Office User</dc:creator>
  <cp:lastModifiedBy>Eduardo Gracia</cp:lastModifiedBy>
  <cp:revision>6</cp:revision>
  <dcterms:created xsi:type="dcterms:W3CDTF">2020-07-21T22:10:05Z</dcterms:created>
  <dcterms:modified xsi:type="dcterms:W3CDTF">2020-07-22T17:27:52Z</dcterms:modified>
</cp:coreProperties>
</file>