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112" d="100"/>
          <a:sy n="112" d="100"/>
        </p:scale>
        <p:origin x="4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B722-4F8D-7840-9A9D-FA4181A6239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48A7-BE1D-B140-9EA1-C02DA4B6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648A7-BE1D-B140-9EA1-C02DA4B60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639B-157D-044E-B94A-F97C1801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2A51-E259-BF41-8781-EDF83B799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1D0C-0FCE-6D44-A641-0FBA94AA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5A12-207D-D441-AFDE-6B5E04C1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5BC3-ABE5-7843-A6DA-A6EC6CAA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B3A0-6E4F-2440-9CC4-A3443BB0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A8BF0-19FD-854F-91B2-D6AA2346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7B76-E136-7D4B-944F-0090C525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A881-68AF-E041-A3D5-EA186C5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F07A-81AA-1A46-A512-0DECC32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4BC8D-8BA6-DC4B-93C7-766A2A3F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5A80-BFF1-434D-A0F2-8F560957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30B6-9AFE-5048-8367-62E46C61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34F6-B313-1644-B494-391CED2B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F8E3-6E66-E440-B430-1049DA76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1DC0-17F3-ED41-988F-E1B5661E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92A6-9D9D-2A47-A344-44970A25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52CD-1D76-1043-BEFC-E45F470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DCEC-4D5B-B84B-936A-C2337FDC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319-6336-7B48-AAB4-940E2497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71BD-964D-4D45-A16C-D3163C49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87CE-C3B8-FF4D-BB46-CA130A48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7E26-A5D1-934D-9C7A-5CB3DDEF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F6EC-158C-674E-A92B-BA9FE3D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5EC5-4D05-E54A-8B53-FC78943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8BA-6CC0-5C46-859E-999C81A4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F84E-CEC7-BA4F-A67E-81E6E28F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E327D-C9CD-244B-AA40-3D2C7BB6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27EC-B20B-F748-9109-A2CAFA5B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3414-F93C-EF4E-80B6-015C7E51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17E2-07EA-7940-970B-7F61D0FB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FB3A-DC90-B74D-A33A-B6FB2717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D512-834A-084C-8275-5C7A53A7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3F380-DB5D-E74B-B7FB-620151F8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F45BB-757B-2F42-858E-A2C2B853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22BC-D106-AB45-83B1-4A6CE2A2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71947-E87E-654E-8DB8-BD5EEF4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A3810-EF80-8C4E-89C8-757A161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73179-D9B3-0346-A7CC-92676572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D3E-6AD4-D849-B84E-D7CF6A03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88DE6-75AE-3545-A655-F7FA2D18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F22EE-A8CD-D74D-B3C4-6852420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6492-BCD3-BD40-9ECD-6F96450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60373-A91D-8C46-950D-958C528A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6C8C3-F4A0-944B-8E03-84A1274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CF3D-5358-C548-9DDD-46D41F5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951-AF45-9A4C-B1CB-163568EF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D4E4-258F-4A40-9598-0DE3A62A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A243-D6BA-CD4F-84D8-F1E80648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C80D-29D7-C64D-A8C2-DD4010E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FD66-01CF-5442-8363-D4BAECF8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C95A-4F72-3044-A82B-8FF4CD27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A74-1C6E-7146-A61B-52B03CCD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6A275-2938-6847-BCD4-E643A56C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8C8E-95B7-B645-A8D6-49E1874C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E498-3808-C24E-ADB5-2FD23BF4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00DE-DF19-C649-9805-BF50CD58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9A18-FDF9-2B47-86EB-5012CD19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707BA-3B59-184B-8E99-1094F974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CB66-89E6-F347-9FB8-B4266F12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1369-318D-D249-AE9B-D3639461C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3898-C3AC-4D4D-AB8F-18FDFED4D14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5132-010C-C649-913F-DDC9B444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B47F-24A1-7A4D-AD54-5088C8A5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F2D59E5-5D25-394D-9078-9AC9A2187041}"/>
              </a:ext>
            </a:extLst>
          </p:cNvPr>
          <p:cNvSpPr txBox="1">
            <a:spLocks/>
          </p:cNvSpPr>
          <p:nvPr/>
        </p:nvSpPr>
        <p:spPr>
          <a:xfrm>
            <a:off x="5610270" y="2876124"/>
            <a:ext cx="1020610" cy="55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CBA22-2CA7-BB41-9AC7-966C83EF81A3}"/>
              </a:ext>
            </a:extLst>
          </p:cNvPr>
          <p:cNvSpPr txBox="1"/>
          <p:nvPr/>
        </p:nvSpPr>
        <p:spPr>
          <a:xfrm>
            <a:off x="3202067" y="-675511"/>
            <a:ext cx="2883081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>
                <a:latin typeface="DIN Condensed" pitchFamily="2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9EFF1-0F38-4E40-9C8B-45409BA13BAD}"/>
              </a:ext>
            </a:extLst>
          </p:cNvPr>
          <p:cNvSpPr txBox="1"/>
          <p:nvPr/>
        </p:nvSpPr>
        <p:spPr>
          <a:xfrm>
            <a:off x="4208192" y="938686"/>
            <a:ext cx="1194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0" dirty="0">
                <a:latin typeface="DIN Alternate" panose="020B0500000000000000" pitchFamily="34" charset="77"/>
              </a:rPr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B8396-FC06-0249-84C6-88E016DD9CCA}"/>
              </a:ext>
            </a:extLst>
          </p:cNvPr>
          <p:cNvSpPr/>
          <p:nvPr/>
        </p:nvSpPr>
        <p:spPr>
          <a:xfrm>
            <a:off x="4139183" y="2854623"/>
            <a:ext cx="12459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0" dirty="0">
                <a:latin typeface="DIN Alternate" panose="020B0500000000000000" pitchFamily="34" charset="77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0C2AF-9546-8A4F-A049-E8448ACC4C27}"/>
              </a:ext>
            </a:extLst>
          </p:cNvPr>
          <p:cNvSpPr txBox="1"/>
          <p:nvPr/>
        </p:nvSpPr>
        <p:spPr>
          <a:xfrm>
            <a:off x="3477972" y="227651"/>
            <a:ext cx="2188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DIN Alternate" panose="020B0500000000000000" pitchFamily="34" charset="77"/>
              </a:rPr>
              <a:t>Eduardo</a:t>
            </a:r>
            <a:endParaRPr lang="en-US" sz="5200" dirty="0">
              <a:latin typeface="DIN Alternate" panose="020B0500000000000000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37669-E3AC-C249-9532-6FCE2704FA6C}"/>
              </a:ext>
            </a:extLst>
          </p:cNvPr>
          <p:cNvSpPr txBox="1"/>
          <p:nvPr/>
        </p:nvSpPr>
        <p:spPr>
          <a:xfrm>
            <a:off x="3477285" y="5214605"/>
            <a:ext cx="216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N Alternate" panose="020B0500000000000000" pitchFamily="34" charset="77"/>
              </a:rPr>
              <a:t>Rodriguez</a:t>
            </a:r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EFA38-90AB-8F40-AE05-F23C8BA80369}"/>
              </a:ext>
            </a:extLst>
          </p:cNvPr>
          <p:cNvSpPr txBox="1"/>
          <p:nvPr/>
        </p:nvSpPr>
        <p:spPr>
          <a:xfrm rot="16200000">
            <a:off x="2480363" y="2721127"/>
            <a:ext cx="169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DIN Alternate" panose="020B0500000000000000" pitchFamily="34" charset="77"/>
              </a:rPr>
              <a:t>Gracia</a:t>
            </a:r>
            <a:endParaRPr lang="en-US" sz="4000" dirty="0">
              <a:latin typeface="DIN Alternate" panose="020B0500000000000000" pitchFamily="34" charset="77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5AAE36-FABB-0046-866F-0CA67ECC339F}"/>
              </a:ext>
            </a:extLst>
          </p:cNvPr>
          <p:cNvSpPr txBox="1">
            <a:spLocks/>
          </p:cNvSpPr>
          <p:nvPr/>
        </p:nvSpPr>
        <p:spPr>
          <a:xfrm>
            <a:off x="9521611" y="2876124"/>
            <a:ext cx="1020610" cy="55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72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6472F-5B1D-D142-88CF-06803A3E8667}"/>
              </a:ext>
            </a:extLst>
          </p:cNvPr>
          <p:cNvSpPr txBox="1"/>
          <p:nvPr/>
        </p:nvSpPr>
        <p:spPr>
          <a:xfrm>
            <a:off x="4678874" y="-184444"/>
            <a:ext cx="2883081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>
                <a:solidFill>
                  <a:schemeClr val="bg1"/>
                </a:solidFill>
                <a:latin typeface="DIN Condensed" pitchFamily="2" charset="0"/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14FCA-3878-9344-9BA4-9C5D2D769F62}"/>
              </a:ext>
            </a:extLst>
          </p:cNvPr>
          <p:cNvSpPr txBox="1"/>
          <p:nvPr/>
        </p:nvSpPr>
        <p:spPr>
          <a:xfrm>
            <a:off x="5684999" y="1429753"/>
            <a:ext cx="1194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0" dirty="0">
                <a:solidFill>
                  <a:schemeClr val="bg1"/>
                </a:solidFill>
                <a:latin typeface="DIN Alternate" panose="020B0500000000000000" pitchFamily="34" charset="77"/>
              </a:rPr>
              <a:t>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B3DF5-E959-5849-956F-EC38A5D4D636}"/>
              </a:ext>
            </a:extLst>
          </p:cNvPr>
          <p:cNvSpPr/>
          <p:nvPr/>
        </p:nvSpPr>
        <p:spPr>
          <a:xfrm>
            <a:off x="5615990" y="3345690"/>
            <a:ext cx="12459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0" dirty="0">
                <a:solidFill>
                  <a:schemeClr val="bg1"/>
                </a:solidFill>
                <a:latin typeface="DIN Alternate" panose="020B0500000000000000" pitchFamily="34" charset="77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18EEB-41AB-1E4B-ABFD-299C03A85890}"/>
              </a:ext>
            </a:extLst>
          </p:cNvPr>
          <p:cNvSpPr txBox="1"/>
          <p:nvPr/>
        </p:nvSpPr>
        <p:spPr>
          <a:xfrm>
            <a:off x="4954779" y="718718"/>
            <a:ext cx="2188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Eduardo</a:t>
            </a:r>
            <a:endParaRPr lang="en-US" sz="52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8AEC2-4B37-B245-B1CC-01A193AB8721}"/>
              </a:ext>
            </a:extLst>
          </p:cNvPr>
          <p:cNvSpPr txBox="1"/>
          <p:nvPr/>
        </p:nvSpPr>
        <p:spPr>
          <a:xfrm>
            <a:off x="4954092" y="5705672"/>
            <a:ext cx="216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IN Alternate" panose="020B0500000000000000" pitchFamily="34" charset="77"/>
              </a:rPr>
              <a:t>Rodriguez</a:t>
            </a:r>
            <a:endParaRPr lang="en-US" sz="28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0A89C-530D-264A-92A5-65703C7D0863}"/>
              </a:ext>
            </a:extLst>
          </p:cNvPr>
          <p:cNvSpPr txBox="1"/>
          <p:nvPr/>
        </p:nvSpPr>
        <p:spPr>
          <a:xfrm rot="16200000">
            <a:off x="3957170" y="3212194"/>
            <a:ext cx="169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Gracia</a:t>
            </a:r>
            <a:endParaRPr lang="en-US" sz="40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148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DIN Alternate</vt:lpstr>
      <vt:lpstr>DIN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Microsoft Office User</dc:creator>
  <cp:lastModifiedBy>Eduardo Gracia</cp:lastModifiedBy>
  <cp:revision>4</cp:revision>
  <dcterms:created xsi:type="dcterms:W3CDTF">2020-07-21T22:10:05Z</dcterms:created>
  <dcterms:modified xsi:type="dcterms:W3CDTF">2020-07-21T22:55:13Z</dcterms:modified>
</cp:coreProperties>
</file>