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6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F136-C6FC-47E7-823F-674EFAE1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A1906-AA14-4941-96F9-D5A6ABF2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95F68-8F20-4A1A-BD9F-B820FACB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12B3C-91D6-4F29-9929-FD3ED93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362A0-B840-4FE0-A705-399B2D38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68BF-B3C9-4994-A358-6220B4C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4FB8F2-F9F6-4984-9963-A7489755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44534-96CF-4246-AFC5-05E6A5D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D7C73-B18A-4095-A3D9-78C2A49D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2E954-76FE-4D65-8C35-95C778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1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D7C558-A939-4C08-ACB2-63D30A060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6CA70A-04F4-4ED8-8DF0-9943BC793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1FBDC-9B87-4A77-B50E-A1128FC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A1295-29F5-418A-9E47-0BF6FE0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256F6-BDF9-44FB-ACC8-568A2F34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39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983D-2A87-4755-A673-DB6B81FC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0E280-A2DA-4CD0-91E2-0FFF474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00AB1-0F8F-448B-BB46-5CB538A5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6458-505D-4ED5-AABA-D5BB8945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2EC69-0134-4AF7-9915-CE765645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1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0FC33-40F2-4CC4-9312-9409DAC8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B332F-CDA1-46B3-9241-391D315C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8B6E0-74A2-46B1-9418-B42E4A5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097BB-588B-41C6-8058-876F6FB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9CD2C-C886-4FE9-A36F-950627BB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79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E7F0-422C-48E3-89F2-1C432CDB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8B2BF-65E2-4975-A145-FA347BC2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8D7DEC-E09B-4576-B9B7-8F152B9DE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B8DA5-8B92-422E-998E-2A9F1C9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E3B0A-8EFF-45D7-AE2D-3BAD4EB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43DED-BFF8-4BC5-8000-56E65175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20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5A149-6BD7-40F4-A083-BA485B67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428EE-0E30-4703-8188-FA434272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26E2C-F633-483A-9307-8CD24B6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1E2ED-B57E-4CE5-9EBE-D140B065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6A168-E559-49FC-B201-140798F6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AE57C-17BB-4B29-8430-E64CE6C6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4A34D7-AFCF-4EDB-AC18-9DF446EC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5A1B12-AB3A-4DAF-B37B-BD1BEF38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0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7A37-C37E-453F-B37C-80AEC97B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E27452-C453-4781-A2C3-014E51BB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FAF955-30CE-45A1-99E1-C801BE55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62F175-BCCC-4145-9A1B-4314D3BA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12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7F1AD4-1968-413A-9F04-B679A4F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DBD28E-244D-4649-97E7-21436F2D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94FA0-5A4A-49BB-9681-96CCCEA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36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C0E9-4CA9-458E-BCC5-0AB5C622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C4BE3-18D7-4BB3-8ACA-7A9D10C2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E25F7-CE05-432A-ADFC-3E09131D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5E25B-40AD-43FC-B95E-F7E15107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4D4A46-1D81-4F2B-9D7A-E275B8C4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A798C7-D365-4530-9D82-CE6CAB2A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22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6CCA-F4A0-4567-8665-503BD582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5ED514-A516-4104-9CD8-43EA6DD52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8DA6D-0E68-4FDA-BCB2-C584A81EB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4564F4-978C-4EED-A83E-679CA35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2E7B0-64A6-4220-981A-8DF30165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F2C4D-A04E-46E3-BDEA-E61A68F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70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56EAF7-777D-4662-A2A0-9FD09A95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1B456-2C00-4979-AE8A-148173AC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029C7-8A06-4CD3-B0BE-58AA50AAF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A3FD-DEF3-48AE-8ABE-7F20F27920F2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9D4B-4831-44E9-9946-90482D8A4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D389A-EFFA-4D6B-9587-4DD1FD21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9E5D-FF48-450D-B59F-734CAA026B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7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71E3DC10-E73F-4E87-8BCA-5F7E2573EE90}"/>
              </a:ext>
            </a:extLst>
          </p:cNvPr>
          <p:cNvSpPr/>
          <p:nvPr/>
        </p:nvSpPr>
        <p:spPr>
          <a:xfrm>
            <a:off x="9180824" y="4447865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987240-8FE4-489F-A8CE-D7954B1E9169}"/>
              </a:ext>
            </a:extLst>
          </p:cNvPr>
          <p:cNvSpPr/>
          <p:nvPr/>
        </p:nvSpPr>
        <p:spPr>
          <a:xfrm>
            <a:off x="10049722" y="129932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687552-2FC6-4D35-99DA-815C46E6D22E}"/>
              </a:ext>
            </a:extLst>
          </p:cNvPr>
          <p:cNvSpPr/>
          <p:nvPr/>
        </p:nvSpPr>
        <p:spPr>
          <a:xfrm>
            <a:off x="7753752" y="257147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01F1084-22B1-49D2-A664-A991E0601C2B}"/>
              </a:ext>
            </a:extLst>
          </p:cNvPr>
          <p:cNvSpPr/>
          <p:nvPr/>
        </p:nvSpPr>
        <p:spPr>
          <a:xfrm>
            <a:off x="3086925" y="2427459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7EFA260-3E4D-42F2-AB17-A4601D76AF16}"/>
              </a:ext>
            </a:extLst>
          </p:cNvPr>
          <p:cNvSpPr/>
          <p:nvPr/>
        </p:nvSpPr>
        <p:spPr>
          <a:xfrm>
            <a:off x="-52201" y="483427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57593D-0F32-4B2F-BF99-BD42E49FF6EB}"/>
              </a:ext>
            </a:extLst>
          </p:cNvPr>
          <p:cNvSpPr/>
          <p:nvPr/>
        </p:nvSpPr>
        <p:spPr>
          <a:xfrm>
            <a:off x="85249" y="49762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4BCA276-410C-44E1-B983-A179983968C0}"/>
              </a:ext>
            </a:extLst>
          </p:cNvPr>
          <p:cNvSpPr/>
          <p:nvPr/>
        </p:nvSpPr>
        <p:spPr>
          <a:xfrm>
            <a:off x="3057248" y="299774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C737B0-1D6D-4B40-8514-D3729EEA3AF3}"/>
              </a:ext>
            </a:extLst>
          </p:cNvPr>
          <p:cNvSpPr/>
          <p:nvPr/>
        </p:nvSpPr>
        <p:spPr>
          <a:xfrm>
            <a:off x="222214" y="51286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CCFECB4-7801-412D-944C-C34AF0F82A27}"/>
              </a:ext>
            </a:extLst>
          </p:cNvPr>
          <p:cNvSpPr/>
          <p:nvPr/>
        </p:nvSpPr>
        <p:spPr>
          <a:xfrm>
            <a:off x="374614" y="52810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32A90-4527-4037-8722-FCC546BB8B1A}"/>
              </a:ext>
            </a:extLst>
          </p:cNvPr>
          <p:cNvSpPr/>
          <p:nvPr/>
        </p:nvSpPr>
        <p:spPr>
          <a:xfrm>
            <a:off x="527014" y="54334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DB87C8D-D731-43C0-9DD5-A1A9CF4A03FD}"/>
              </a:ext>
            </a:extLst>
          </p:cNvPr>
          <p:cNvSpPr/>
          <p:nvPr/>
        </p:nvSpPr>
        <p:spPr>
          <a:xfrm>
            <a:off x="713177" y="556733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DE8D7FA-3487-4EF7-86EE-B425C0383629}"/>
              </a:ext>
            </a:extLst>
          </p:cNvPr>
          <p:cNvSpPr/>
          <p:nvPr/>
        </p:nvSpPr>
        <p:spPr>
          <a:xfrm>
            <a:off x="831814" y="57382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D8E62A2-57FA-491F-B947-431AC414EDAF}"/>
              </a:ext>
            </a:extLst>
          </p:cNvPr>
          <p:cNvSpPr/>
          <p:nvPr/>
        </p:nvSpPr>
        <p:spPr>
          <a:xfrm>
            <a:off x="984214" y="58906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44D9393-75CF-4117-BA10-0C41A4E0E650}"/>
              </a:ext>
            </a:extLst>
          </p:cNvPr>
          <p:cNvSpPr/>
          <p:nvPr/>
        </p:nvSpPr>
        <p:spPr>
          <a:xfrm>
            <a:off x="1136614" y="60430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AF63D95-CF4D-4038-BA89-5E51DE57639E}"/>
              </a:ext>
            </a:extLst>
          </p:cNvPr>
          <p:cNvSpPr/>
          <p:nvPr/>
        </p:nvSpPr>
        <p:spPr>
          <a:xfrm>
            <a:off x="3784691" y="4333251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6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1BECD54-0BDE-447F-BDA0-C5293B0DF531}"/>
              </a:ext>
            </a:extLst>
          </p:cNvPr>
          <p:cNvSpPr/>
          <p:nvPr/>
        </p:nvSpPr>
        <p:spPr>
          <a:xfrm>
            <a:off x="1545730" y="445138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5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690174AB-D844-4CB4-894D-B27CE9BF5124}"/>
              </a:ext>
            </a:extLst>
          </p:cNvPr>
          <p:cNvCxnSpPr>
            <a:stCxn id="8" idx="0"/>
            <a:endCxn id="8" idx="2"/>
          </p:cNvCxnSpPr>
          <p:nvPr/>
        </p:nvCxnSpPr>
        <p:spPr>
          <a:xfrm rot="16200000" flipH="1" flipV="1">
            <a:off x="3113018" y="2401365"/>
            <a:ext cx="416589" cy="468775"/>
          </a:xfrm>
          <a:prstGeom prst="curvedConnector4">
            <a:avLst>
              <a:gd name="adj1" fmla="val -54874"/>
              <a:gd name="adj2" fmla="val 148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F7F7F7-F915-4FD5-98D0-E444DC6B54CF}"/>
              </a:ext>
            </a:extLst>
          </p:cNvPr>
          <p:cNvSpPr txBox="1"/>
          <p:nvPr/>
        </p:nvSpPr>
        <p:spPr>
          <a:xfrm>
            <a:off x="1230778" y="2362897"/>
            <a:ext cx="179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inf,nop.ignore()</a:t>
            </a:r>
          </a:p>
        </p:txBody>
      </p:sp>
      <p:sp>
        <p:nvSpPr>
          <p:cNvPr id="32" name="Flecha: cheurón 31">
            <a:extLst>
              <a:ext uri="{FF2B5EF4-FFF2-40B4-BE49-F238E27FC236}">
                <a16:creationId xmlns:a16="http://schemas.microsoft.com/office/drawing/2014/main" id="{BC91099E-D385-4C7A-A0F9-C6F8D4622A20}"/>
              </a:ext>
            </a:extLst>
          </p:cNvPr>
          <p:cNvSpPr/>
          <p:nvPr/>
        </p:nvSpPr>
        <p:spPr>
          <a:xfrm rot="20389872">
            <a:off x="2666008" y="2886417"/>
            <a:ext cx="468775" cy="5178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D98A2C-C435-421D-BAA8-A221B10405D6}"/>
              </a:ext>
            </a:extLst>
          </p:cNvPr>
          <p:cNvSpPr/>
          <p:nvPr/>
        </p:nvSpPr>
        <p:spPr>
          <a:xfrm>
            <a:off x="3209688" y="2543733"/>
            <a:ext cx="724550" cy="62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C25140-C2BB-47AE-9874-760A6F2CD8B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887173" y="968308"/>
            <a:ext cx="4003880" cy="158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6E1CFA0-41DC-4854-80A3-289D573C9DB4}"/>
              </a:ext>
            </a:extLst>
          </p:cNvPr>
          <p:cNvSpPr txBox="1"/>
          <p:nvPr/>
        </p:nvSpPr>
        <p:spPr>
          <a:xfrm>
            <a:off x="4975515" y="1329232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R+.ignore()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013048F-038B-41FE-8772-E7E9577BCE35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8554000" y="968308"/>
            <a:ext cx="1633023" cy="45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B258F68-2B2B-40C2-BE75-F20FCD688288}"/>
              </a:ext>
            </a:extLst>
          </p:cNvPr>
          <p:cNvSpPr txBox="1"/>
          <p:nvPr/>
        </p:nvSpPr>
        <p:spPr>
          <a:xfrm>
            <a:off x="8691301" y="726134"/>
            <a:ext cx="1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#,V,v,x.ignore()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D663494-D2BD-48CD-A414-82CA3D536DEF}"/>
              </a:ext>
            </a:extLst>
          </p:cNvPr>
          <p:cNvCxnSpPr>
            <a:cxnSpLocks/>
            <a:stCxn id="6" idx="1"/>
            <a:endCxn id="8" idx="7"/>
          </p:cNvCxnSpPr>
          <p:nvPr/>
        </p:nvCxnSpPr>
        <p:spPr>
          <a:xfrm flipH="1">
            <a:off x="3887173" y="1421336"/>
            <a:ext cx="6299850" cy="112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9B086B-FF2A-471D-829D-53A340CC13F4}"/>
              </a:ext>
            </a:extLst>
          </p:cNvPr>
          <p:cNvSpPr txBox="1"/>
          <p:nvPr/>
        </p:nvSpPr>
        <p:spPr>
          <a:xfrm>
            <a:off x="6651580" y="1533201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inf.ignore()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965B041-4165-4A09-9F94-1DCB23A96768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3887173" y="3138620"/>
            <a:ext cx="5293651" cy="172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DB42B4C-C0E9-4365-8272-51C03EEA5087}"/>
              </a:ext>
            </a:extLst>
          </p:cNvPr>
          <p:cNvSpPr txBox="1"/>
          <p:nvPr/>
        </p:nvSpPr>
        <p:spPr>
          <a:xfrm>
            <a:off x="2499211" y="1346577"/>
            <a:ext cx="12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c.ignore()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EF9000-9BA0-4B45-B6B6-23FE8244383F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9981072" y="2132497"/>
            <a:ext cx="537425" cy="243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5E30866-7427-45A6-ABA9-6F506C439CC8}"/>
              </a:ext>
            </a:extLst>
          </p:cNvPr>
          <p:cNvSpPr txBox="1"/>
          <p:nvPr/>
        </p:nvSpPr>
        <p:spPr>
          <a:xfrm>
            <a:off x="9686252" y="3951491"/>
            <a:ext cx="18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N,S,W,E.ignore()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72F4DF4-296F-45D0-86D7-31C184BCBF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552422" y="1141458"/>
            <a:ext cx="3278" cy="128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641D67F-9CEE-4BDD-ABB5-C64EAA943627}"/>
              </a:ext>
            </a:extLst>
          </p:cNvPr>
          <p:cNvSpPr txBox="1"/>
          <p:nvPr/>
        </p:nvSpPr>
        <p:spPr>
          <a:xfrm>
            <a:off x="5967038" y="3537146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L.ignore()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686FB139-0006-4D46-B47A-D8F9F9926E13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994797" y="379163"/>
            <a:ext cx="3896256" cy="3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07001BD-0136-410D-8518-2DC3F5A3F5F4}"/>
              </a:ext>
            </a:extLst>
          </p:cNvPr>
          <p:cNvSpPr txBox="1"/>
          <p:nvPr/>
        </p:nvSpPr>
        <p:spPr>
          <a:xfrm>
            <a:off x="4060926" y="326505"/>
            <a:ext cx="1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C,B.ignore()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FBD3F01A-515D-4132-9074-E8DC8F378CFD}"/>
              </a:ext>
            </a:extLst>
          </p:cNvPr>
          <p:cNvCxnSpPr>
            <a:cxnSpLocks/>
            <a:stCxn id="20" idx="7"/>
            <a:endCxn id="8" idx="4"/>
          </p:cNvCxnSpPr>
          <p:nvPr/>
        </p:nvCxnSpPr>
        <p:spPr>
          <a:xfrm flipV="1">
            <a:off x="2345978" y="3260636"/>
            <a:ext cx="1209722" cy="13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6719EEE-B167-4BCA-94AE-75A5965303B8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 flipH="1">
            <a:off x="2014505" y="3260636"/>
            <a:ext cx="1541195" cy="119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7D27E6D-19C0-4923-9751-ECC9D8ED71BD}"/>
              </a:ext>
            </a:extLst>
          </p:cNvPr>
          <p:cNvSpPr txBox="1"/>
          <p:nvPr/>
        </p:nvSpPr>
        <p:spPr>
          <a:xfrm>
            <a:off x="1067067" y="3886765"/>
            <a:ext cx="123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(.push(‘1’)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BE123220-982F-4392-84A6-BF83AFB11590}"/>
              </a:ext>
            </a:extLst>
          </p:cNvPr>
          <p:cNvSpPr txBox="1"/>
          <p:nvPr/>
        </p:nvSpPr>
        <p:spPr>
          <a:xfrm>
            <a:off x="2488468" y="4370478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b.ignore()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216D1E68-FA16-4356-A35F-166286F5DA3C}"/>
              </a:ext>
            </a:extLst>
          </p:cNvPr>
          <p:cNvSpPr txBox="1"/>
          <p:nvPr/>
        </p:nvSpPr>
        <p:spPr>
          <a:xfrm>
            <a:off x="5942925" y="2440873"/>
            <a:ext cx="115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).pop(‘1’)</a:t>
            </a: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070E8EA-7933-47D5-A2D2-821778B3CBD0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 flipV="1">
            <a:off x="3934238" y="1715909"/>
            <a:ext cx="6115484" cy="114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62F2212F-366B-4182-9162-0023ED9AA3C7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3887173" y="3138620"/>
            <a:ext cx="34819" cy="13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E1B712F-34AD-4D12-A66E-48E868DC62F6}"/>
              </a:ext>
            </a:extLst>
          </p:cNvPr>
          <p:cNvSpPr txBox="1"/>
          <p:nvPr/>
        </p:nvSpPr>
        <p:spPr>
          <a:xfrm>
            <a:off x="3921992" y="3764350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d.ignore()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C4BA23D0-D7D9-4CD7-82B6-2FBF4020D0B3}"/>
              </a:ext>
            </a:extLst>
          </p:cNvPr>
          <p:cNvSpPr/>
          <p:nvPr/>
        </p:nvSpPr>
        <p:spPr>
          <a:xfrm>
            <a:off x="5851332" y="5587766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7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935B59C4-FDCE-407A-B9CE-7A43AECCF3D9}"/>
              </a:ext>
            </a:extLst>
          </p:cNvPr>
          <p:cNvCxnSpPr>
            <a:cxnSpLocks/>
            <a:stCxn id="19" idx="5"/>
            <a:endCxn id="154" idx="1"/>
          </p:cNvCxnSpPr>
          <p:nvPr/>
        </p:nvCxnSpPr>
        <p:spPr>
          <a:xfrm>
            <a:off x="4584939" y="5044412"/>
            <a:ext cx="1403694" cy="6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493D9CD8-58BF-4833-AF85-B08BB5319472}"/>
              </a:ext>
            </a:extLst>
          </p:cNvPr>
          <p:cNvSpPr txBox="1"/>
          <p:nvPr/>
        </p:nvSpPr>
        <p:spPr>
          <a:xfrm>
            <a:off x="4943337" y="4969683"/>
            <a:ext cx="154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v.ignore()</a:t>
            </a:r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E3E40A3B-0340-4796-A8F4-FAB2153100B6}"/>
              </a:ext>
            </a:extLst>
          </p:cNvPr>
          <p:cNvCxnSpPr>
            <a:cxnSpLocks/>
            <a:stCxn id="154" idx="7"/>
            <a:endCxn id="6" idx="3"/>
          </p:cNvCxnSpPr>
          <p:nvPr/>
        </p:nvCxnSpPr>
        <p:spPr>
          <a:xfrm flipV="1">
            <a:off x="6651580" y="2010481"/>
            <a:ext cx="3535443" cy="36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45CD1152-FB95-4980-90F5-3EBBBF583E64}"/>
              </a:ext>
            </a:extLst>
          </p:cNvPr>
          <p:cNvSpPr txBox="1"/>
          <p:nvPr/>
        </p:nvSpPr>
        <p:spPr>
          <a:xfrm>
            <a:off x="6893762" y="5360564"/>
            <a:ext cx="18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#.ignore()</a:t>
            </a:r>
          </a:p>
        </p:txBody>
      </p:sp>
    </p:spTree>
    <p:extLst>
      <p:ext uri="{BB962C8B-B14F-4D97-AF65-F5344CB8AC3E}">
        <p14:creationId xmlns:p14="http://schemas.microsoft.com/office/powerpoint/2010/main" val="40718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7F987240-8FE4-489F-A8CE-D7954B1E9169}"/>
              </a:ext>
            </a:extLst>
          </p:cNvPr>
          <p:cNvSpPr/>
          <p:nvPr/>
        </p:nvSpPr>
        <p:spPr>
          <a:xfrm>
            <a:off x="10049722" y="129932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687552-2FC6-4D35-99DA-815C46E6D22E}"/>
              </a:ext>
            </a:extLst>
          </p:cNvPr>
          <p:cNvSpPr/>
          <p:nvPr/>
        </p:nvSpPr>
        <p:spPr>
          <a:xfrm>
            <a:off x="5382557" y="30742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01F1084-22B1-49D2-A664-A991E0601C2B}"/>
              </a:ext>
            </a:extLst>
          </p:cNvPr>
          <p:cNvSpPr/>
          <p:nvPr/>
        </p:nvSpPr>
        <p:spPr>
          <a:xfrm>
            <a:off x="2893971" y="248992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7EFA260-3E4D-42F2-AB17-A4601D76AF16}"/>
              </a:ext>
            </a:extLst>
          </p:cNvPr>
          <p:cNvSpPr/>
          <p:nvPr/>
        </p:nvSpPr>
        <p:spPr>
          <a:xfrm>
            <a:off x="-52201" y="483427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57593D-0F32-4B2F-BF99-BD42E49FF6EB}"/>
              </a:ext>
            </a:extLst>
          </p:cNvPr>
          <p:cNvSpPr/>
          <p:nvPr/>
        </p:nvSpPr>
        <p:spPr>
          <a:xfrm>
            <a:off x="85249" y="49762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C737B0-1D6D-4B40-8514-D3729EEA3AF3}"/>
              </a:ext>
            </a:extLst>
          </p:cNvPr>
          <p:cNvSpPr/>
          <p:nvPr/>
        </p:nvSpPr>
        <p:spPr>
          <a:xfrm>
            <a:off x="222214" y="51286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CCFECB4-7801-412D-944C-C34AF0F82A27}"/>
              </a:ext>
            </a:extLst>
          </p:cNvPr>
          <p:cNvSpPr/>
          <p:nvPr/>
        </p:nvSpPr>
        <p:spPr>
          <a:xfrm>
            <a:off x="374614" y="52810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32A90-4527-4037-8722-FCC546BB8B1A}"/>
              </a:ext>
            </a:extLst>
          </p:cNvPr>
          <p:cNvSpPr/>
          <p:nvPr/>
        </p:nvSpPr>
        <p:spPr>
          <a:xfrm>
            <a:off x="527014" y="54334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DB87C8D-D731-43C0-9DD5-A1A9CF4A03FD}"/>
              </a:ext>
            </a:extLst>
          </p:cNvPr>
          <p:cNvSpPr/>
          <p:nvPr/>
        </p:nvSpPr>
        <p:spPr>
          <a:xfrm>
            <a:off x="713177" y="556733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DE8D7FA-3487-4EF7-86EE-B425C0383629}"/>
              </a:ext>
            </a:extLst>
          </p:cNvPr>
          <p:cNvSpPr/>
          <p:nvPr/>
        </p:nvSpPr>
        <p:spPr>
          <a:xfrm>
            <a:off x="8408328" y="264734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11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44D9393-75CF-4117-BA10-0C41A4E0E650}"/>
              </a:ext>
            </a:extLst>
          </p:cNvPr>
          <p:cNvSpPr/>
          <p:nvPr/>
        </p:nvSpPr>
        <p:spPr>
          <a:xfrm>
            <a:off x="4411555" y="5167957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10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690174AB-D844-4CB4-894D-B27CE9BF5124}"/>
              </a:ext>
            </a:extLst>
          </p:cNvPr>
          <p:cNvCxnSpPr>
            <a:stCxn id="8" idx="0"/>
            <a:endCxn id="8" idx="2"/>
          </p:cNvCxnSpPr>
          <p:nvPr/>
        </p:nvCxnSpPr>
        <p:spPr>
          <a:xfrm rot="16200000" flipH="1" flipV="1">
            <a:off x="2920064" y="2463826"/>
            <a:ext cx="416589" cy="468775"/>
          </a:xfrm>
          <a:prstGeom prst="curvedConnector4">
            <a:avLst>
              <a:gd name="adj1" fmla="val -54874"/>
              <a:gd name="adj2" fmla="val 148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F7F7F7-F915-4FD5-98D0-E444DC6B54CF}"/>
              </a:ext>
            </a:extLst>
          </p:cNvPr>
          <p:cNvSpPr txBox="1"/>
          <p:nvPr/>
        </p:nvSpPr>
        <p:spPr>
          <a:xfrm>
            <a:off x="984705" y="2263632"/>
            <a:ext cx="179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inf,nop.ignore()</a:t>
            </a:r>
          </a:p>
        </p:txBody>
      </p:sp>
      <p:sp>
        <p:nvSpPr>
          <p:cNvPr id="32" name="Flecha: cheurón 31">
            <a:extLst>
              <a:ext uri="{FF2B5EF4-FFF2-40B4-BE49-F238E27FC236}">
                <a16:creationId xmlns:a16="http://schemas.microsoft.com/office/drawing/2014/main" id="{BC91099E-D385-4C7A-A0F9-C6F8D4622A20}"/>
              </a:ext>
            </a:extLst>
          </p:cNvPr>
          <p:cNvSpPr/>
          <p:nvPr/>
        </p:nvSpPr>
        <p:spPr>
          <a:xfrm rot="20735146">
            <a:off x="2410341" y="2921414"/>
            <a:ext cx="468775" cy="5178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D98A2C-C435-421D-BAA8-A221B10405D6}"/>
              </a:ext>
            </a:extLst>
          </p:cNvPr>
          <p:cNvSpPr/>
          <p:nvPr/>
        </p:nvSpPr>
        <p:spPr>
          <a:xfrm>
            <a:off x="2948741" y="2611936"/>
            <a:ext cx="724550" cy="62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C25140-C2BB-47AE-9874-760A6F2CD8B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694219" y="1018584"/>
            <a:ext cx="1825639" cy="159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6E1CFA0-41DC-4854-80A3-289D573C9DB4}"/>
              </a:ext>
            </a:extLst>
          </p:cNvPr>
          <p:cNvSpPr txBox="1"/>
          <p:nvPr/>
        </p:nvSpPr>
        <p:spPr>
          <a:xfrm>
            <a:off x="4099529" y="1102238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X.ignore()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013048F-038B-41FE-8772-E7E9577BCE35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 flipV="1">
            <a:off x="6320106" y="505045"/>
            <a:ext cx="3194106" cy="2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B258F68-2B2B-40C2-BE75-F20FCD688288}"/>
              </a:ext>
            </a:extLst>
          </p:cNvPr>
          <p:cNvSpPr txBox="1"/>
          <p:nvPr/>
        </p:nvSpPr>
        <p:spPr>
          <a:xfrm>
            <a:off x="6257774" y="255360"/>
            <a:ext cx="1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#,V,v,x.ignore()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D663494-D2BD-48CD-A414-82CA3D536DEF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>
            <a:off x="3831520" y="1421336"/>
            <a:ext cx="6355503" cy="148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9B086B-FF2A-471D-829D-53A340CC13F4}"/>
              </a:ext>
            </a:extLst>
          </p:cNvPr>
          <p:cNvSpPr txBox="1"/>
          <p:nvPr/>
        </p:nvSpPr>
        <p:spPr>
          <a:xfrm>
            <a:off x="7224757" y="1576165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inf.ignore()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4AA14D7-A400-46E9-92D5-8DB9582E9627}"/>
              </a:ext>
            </a:extLst>
          </p:cNvPr>
          <p:cNvSpPr/>
          <p:nvPr/>
        </p:nvSpPr>
        <p:spPr>
          <a:xfrm>
            <a:off x="9514212" y="88456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9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856C906-857F-43C4-9895-1EFA8277F0E0}"/>
              </a:ext>
            </a:extLst>
          </p:cNvPr>
          <p:cNvCxnSpPr>
            <a:cxnSpLocks/>
            <a:stCxn id="53" idx="3"/>
            <a:endCxn id="8" idx="7"/>
          </p:cNvCxnSpPr>
          <p:nvPr/>
        </p:nvCxnSpPr>
        <p:spPr>
          <a:xfrm flipH="1">
            <a:off x="3694219" y="799617"/>
            <a:ext cx="5957294" cy="18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A99F61D-B2E5-4FE8-8BF8-2589821ECBAB}"/>
              </a:ext>
            </a:extLst>
          </p:cNvPr>
          <p:cNvSpPr txBox="1"/>
          <p:nvPr/>
        </p:nvSpPr>
        <p:spPr>
          <a:xfrm>
            <a:off x="5711458" y="1255107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[.push(‘2‘)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553455F-DD05-4E25-B3D1-40B7F4AA46F4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831520" y="1715909"/>
            <a:ext cx="6218202" cy="11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8FE2037-D5A0-47C3-B664-4D6FE91C7C6A}"/>
              </a:ext>
            </a:extLst>
          </p:cNvPr>
          <p:cNvSpPr txBox="1"/>
          <p:nvPr/>
        </p:nvSpPr>
        <p:spPr>
          <a:xfrm rot="21385892">
            <a:off x="5490428" y="2474750"/>
            <a:ext cx="221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].pop(‘2’) ; $.pop(‘3’)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CB28BA8-227C-4A1D-A688-27E5A28199F8}"/>
              </a:ext>
            </a:extLst>
          </p:cNvPr>
          <p:cNvSpPr txBox="1"/>
          <p:nvPr/>
        </p:nvSpPr>
        <p:spPr>
          <a:xfrm>
            <a:off x="2816669" y="4188911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?.ignore()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2106F79-8AE2-4ECF-99BB-F1AB1CBBA023}"/>
              </a:ext>
            </a:extLst>
          </p:cNvPr>
          <p:cNvSpPr txBox="1"/>
          <p:nvPr/>
        </p:nvSpPr>
        <p:spPr>
          <a:xfrm>
            <a:off x="458212" y="3745770"/>
            <a:ext cx="197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rgbClr val="FF0000"/>
                </a:solidFill>
              </a:rPr>
              <a:t>FALTA IF CHECKED</a:t>
            </a:r>
          </a:p>
        </p:txBody>
      </p: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73435796-E027-403A-89C6-D775565FE22F}"/>
              </a:ext>
            </a:extLst>
          </p:cNvPr>
          <p:cNvCxnSpPr>
            <a:cxnSpLocks/>
            <a:stCxn id="18" idx="4"/>
            <a:endCxn id="18" idx="2"/>
          </p:cNvCxnSpPr>
          <p:nvPr/>
        </p:nvCxnSpPr>
        <p:spPr>
          <a:xfrm rot="5400000" flipH="1">
            <a:off x="4437649" y="5558453"/>
            <a:ext cx="416588" cy="468775"/>
          </a:xfrm>
          <a:prstGeom prst="curvedConnector4">
            <a:avLst>
              <a:gd name="adj1" fmla="val -54874"/>
              <a:gd name="adj2" fmla="val 148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A01AF75-F478-4D15-9434-2DB8941DAA1D}"/>
              </a:ext>
            </a:extLst>
          </p:cNvPr>
          <p:cNvSpPr txBox="1"/>
          <p:nvPr/>
        </p:nvSpPr>
        <p:spPr>
          <a:xfrm>
            <a:off x="3111331" y="5809419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!.ignore()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349AF8B-F477-4CF2-A3F3-0B2E6EB7A4D1}"/>
              </a:ext>
            </a:extLst>
          </p:cNvPr>
          <p:cNvSpPr txBox="1"/>
          <p:nvPr/>
        </p:nvSpPr>
        <p:spPr>
          <a:xfrm>
            <a:off x="11104593" y="1270868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rgbClr val="FF0000"/>
                </a:solidFill>
              </a:rPr>
              <a:t>].pop(‘2’)</a:t>
            </a:r>
          </a:p>
        </p:txBody>
      </p: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7A11C6D3-4E3C-4365-B446-02D4AA73FD85}"/>
              </a:ext>
            </a:extLst>
          </p:cNvPr>
          <p:cNvCxnSpPr>
            <a:cxnSpLocks/>
            <a:stCxn id="6" idx="0"/>
            <a:endCxn id="6" idx="7"/>
          </p:cNvCxnSpPr>
          <p:nvPr/>
        </p:nvCxnSpPr>
        <p:spPr>
          <a:xfrm rot="16200000" flipH="1">
            <a:off x="10623225" y="1194592"/>
            <a:ext cx="122016" cy="331473"/>
          </a:xfrm>
          <a:prstGeom prst="curvedConnector3">
            <a:avLst>
              <a:gd name="adj1" fmla="val -4371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97CB3C1-631C-443B-BC90-72419E409A15}"/>
              </a:ext>
            </a:extLst>
          </p:cNvPr>
          <p:cNvCxnSpPr>
            <a:cxnSpLocks/>
            <a:stCxn id="8" idx="4"/>
            <a:endCxn id="18" idx="1"/>
          </p:cNvCxnSpPr>
          <p:nvPr/>
        </p:nvCxnSpPr>
        <p:spPr>
          <a:xfrm>
            <a:off x="3362746" y="3323097"/>
            <a:ext cx="1186110" cy="196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4E16F37C-62AA-4666-8FA5-F32D581AEF4E}"/>
              </a:ext>
            </a:extLst>
          </p:cNvPr>
          <p:cNvCxnSpPr>
            <a:cxnSpLocks/>
            <a:stCxn id="18" idx="7"/>
            <a:endCxn id="53" idx="4"/>
          </p:cNvCxnSpPr>
          <p:nvPr/>
        </p:nvCxnSpPr>
        <p:spPr>
          <a:xfrm flipV="1">
            <a:off x="5211803" y="921633"/>
            <a:ext cx="4771184" cy="436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7E27D24-3D73-4DE5-936A-C8DB55AF60AD}"/>
              </a:ext>
            </a:extLst>
          </p:cNvPr>
          <p:cNvSpPr txBox="1"/>
          <p:nvPr/>
        </p:nvSpPr>
        <p:spPr>
          <a:xfrm>
            <a:off x="4913182" y="4342721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w.ignore()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AB56A2CA-AA32-4464-8153-7C6353E708B3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 flipV="1">
            <a:off x="3694219" y="3063929"/>
            <a:ext cx="4714109" cy="1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E382DDA8-E709-4178-9ABB-816F730F1A39}"/>
              </a:ext>
            </a:extLst>
          </p:cNvPr>
          <p:cNvSpPr txBox="1"/>
          <p:nvPr/>
        </p:nvSpPr>
        <p:spPr>
          <a:xfrm>
            <a:off x="5306880" y="3072738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T.ignore()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950E812F-FF64-4FAA-B04A-9DA0430979E8}"/>
              </a:ext>
            </a:extLst>
          </p:cNvPr>
          <p:cNvSpPr/>
          <p:nvPr/>
        </p:nvSpPr>
        <p:spPr>
          <a:xfrm>
            <a:off x="9012762" y="4295465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12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2BB519CC-5919-48E9-ABA3-3A69B20EE48F}"/>
              </a:ext>
            </a:extLst>
          </p:cNvPr>
          <p:cNvSpPr txBox="1"/>
          <p:nvPr/>
        </p:nvSpPr>
        <p:spPr>
          <a:xfrm>
            <a:off x="9371363" y="3536791"/>
            <a:ext cx="1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V,v.ignore()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18EEC27-15C4-44E3-ABD5-FD1E3DBCF174}"/>
              </a:ext>
            </a:extLst>
          </p:cNvPr>
          <p:cNvCxnSpPr>
            <a:cxnSpLocks/>
            <a:stCxn id="16" idx="6"/>
            <a:endCxn id="120" idx="0"/>
          </p:cNvCxnSpPr>
          <p:nvPr/>
        </p:nvCxnSpPr>
        <p:spPr>
          <a:xfrm>
            <a:off x="9345877" y="3063929"/>
            <a:ext cx="135660" cy="12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F6AB2D4-92E1-45D0-912A-27F7F49F40BB}"/>
              </a:ext>
            </a:extLst>
          </p:cNvPr>
          <p:cNvSpPr txBox="1"/>
          <p:nvPr/>
        </p:nvSpPr>
        <p:spPr>
          <a:xfrm>
            <a:off x="9481536" y="5631802"/>
            <a:ext cx="134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x,inf.ignore();</a:t>
            </a:r>
          </a:p>
        </p:txBody>
      </p:sp>
      <p:cxnSp>
        <p:nvCxnSpPr>
          <p:cNvPr id="135" name="Conector: curvado 134">
            <a:extLst>
              <a:ext uri="{FF2B5EF4-FFF2-40B4-BE49-F238E27FC236}">
                <a16:creationId xmlns:a16="http://schemas.microsoft.com/office/drawing/2014/main" id="{E49CB984-E62B-4C56-A28C-8DAAE237A384}"/>
              </a:ext>
            </a:extLst>
          </p:cNvPr>
          <p:cNvCxnSpPr>
            <a:cxnSpLocks/>
            <a:stCxn id="120" idx="3"/>
            <a:endCxn id="120" idx="5"/>
          </p:cNvCxnSpPr>
          <p:nvPr/>
        </p:nvCxnSpPr>
        <p:spPr>
          <a:xfrm rot="16200000" flipH="1">
            <a:off x="9481536" y="4675152"/>
            <a:ext cx="12700" cy="662947"/>
          </a:xfrm>
          <a:prstGeom prst="curvedConnector3">
            <a:avLst>
              <a:gd name="adj1" fmla="val 538932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3E2F21AB-981C-4109-93DC-5780C9237CBD}"/>
              </a:ext>
            </a:extLst>
          </p:cNvPr>
          <p:cNvCxnSpPr>
            <a:cxnSpLocks/>
            <a:stCxn id="120" idx="2"/>
            <a:endCxn id="8" idx="5"/>
          </p:cNvCxnSpPr>
          <p:nvPr/>
        </p:nvCxnSpPr>
        <p:spPr>
          <a:xfrm flipH="1" flipV="1">
            <a:off x="3694219" y="3201081"/>
            <a:ext cx="5318543" cy="15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0ADC297A-3F16-4830-93FF-B00DB800E615}"/>
              </a:ext>
            </a:extLst>
          </p:cNvPr>
          <p:cNvSpPr txBox="1"/>
          <p:nvPr/>
        </p:nvSpPr>
        <p:spPr>
          <a:xfrm>
            <a:off x="6870977" y="4388957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O.push(‘3’)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88626DBA-4F80-44C5-8A49-BDB93D3AB1C3}"/>
              </a:ext>
            </a:extLst>
          </p:cNvPr>
          <p:cNvSpPr txBox="1"/>
          <p:nvPr/>
        </p:nvSpPr>
        <p:spPr>
          <a:xfrm>
            <a:off x="10712669" y="2017887"/>
            <a:ext cx="152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rgbClr val="FF0000"/>
                </a:solidFill>
              </a:rPr>
              <a:t>Para cerrar paréntesis sin hacer newline despues de instrucciones?</a:t>
            </a:r>
          </a:p>
        </p:txBody>
      </p:sp>
    </p:spTree>
    <p:extLst>
      <p:ext uri="{BB962C8B-B14F-4D97-AF65-F5344CB8AC3E}">
        <p14:creationId xmlns:p14="http://schemas.microsoft.com/office/powerpoint/2010/main" val="1647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7F987240-8FE4-489F-A8CE-D7954B1E9169}"/>
              </a:ext>
            </a:extLst>
          </p:cNvPr>
          <p:cNvSpPr/>
          <p:nvPr/>
        </p:nvSpPr>
        <p:spPr>
          <a:xfrm>
            <a:off x="9901899" y="259582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687552-2FC6-4D35-99DA-815C46E6D22E}"/>
              </a:ext>
            </a:extLst>
          </p:cNvPr>
          <p:cNvSpPr/>
          <p:nvPr/>
        </p:nvSpPr>
        <p:spPr>
          <a:xfrm>
            <a:off x="5627225" y="786438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13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01F1084-22B1-49D2-A664-A991E0601C2B}"/>
              </a:ext>
            </a:extLst>
          </p:cNvPr>
          <p:cNvSpPr/>
          <p:nvPr/>
        </p:nvSpPr>
        <p:spPr>
          <a:xfrm>
            <a:off x="2893971" y="248992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7EFA260-3E4D-42F2-AB17-A4601D76AF16}"/>
              </a:ext>
            </a:extLst>
          </p:cNvPr>
          <p:cNvSpPr/>
          <p:nvPr/>
        </p:nvSpPr>
        <p:spPr>
          <a:xfrm>
            <a:off x="-52201" y="4834270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57593D-0F32-4B2F-BF99-BD42E49FF6EB}"/>
              </a:ext>
            </a:extLst>
          </p:cNvPr>
          <p:cNvSpPr/>
          <p:nvPr/>
        </p:nvSpPr>
        <p:spPr>
          <a:xfrm>
            <a:off x="85249" y="49762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C737B0-1D6D-4B40-8514-D3729EEA3AF3}"/>
              </a:ext>
            </a:extLst>
          </p:cNvPr>
          <p:cNvSpPr/>
          <p:nvPr/>
        </p:nvSpPr>
        <p:spPr>
          <a:xfrm>
            <a:off x="222214" y="51286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CCFECB4-7801-412D-944C-C34AF0F82A27}"/>
              </a:ext>
            </a:extLst>
          </p:cNvPr>
          <p:cNvSpPr/>
          <p:nvPr/>
        </p:nvSpPr>
        <p:spPr>
          <a:xfrm>
            <a:off x="374614" y="52810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32A90-4527-4037-8722-FCC546BB8B1A}"/>
              </a:ext>
            </a:extLst>
          </p:cNvPr>
          <p:cNvSpPr/>
          <p:nvPr/>
        </p:nvSpPr>
        <p:spPr>
          <a:xfrm>
            <a:off x="527014" y="5433442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DB87C8D-D731-43C0-9DD5-A1A9CF4A03FD}"/>
              </a:ext>
            </a:extLst>
          </p:cNvPr>
          <p:cNvSpPr/>
          <p:nvPr/>
        </p:nvSpPr>
        <p:spPr>
          <a:xfrm>
            <a:off x="713177" y="5567333"/>
            <a:ext cx="937549" cy="833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0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690174AB-D844-4CB4-894D-B27CE9BF5124}"/>
              </a:ext>
            </a:extLst>
          </p:cNvPr>
          <p:cNvCxnSpPr>
            <a:stCxn id="8" idx="0"/>
            <a:endCxn id="8" idx="2"/>
          </p:cNvCxnSpPr>
          <p:nvPr/>
        </p:nvCxnSpPr>
        <p:spPr>
          <a:xfrm rot="16200000" flipH="1" flipV="1">
            <a:off x="2920064" y="2463826"/>
            <a:ext cx="416589" cy="468775"/>
          </a:xfrm>
          <a:prstGeom prst="curvedConnector4">
            <a:avLst>
              <a:gd name="adj1" fmla="val -54874"/>
              <a:gd name="adj2" fmla="val 148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F7F7F7-F915-4FD5-98D0-E444DC6B54CF}"/>
              </a:ext>
            </a:extLst>
          </p:cNvPr>
          <p:cNvSpPr txBox="1"/>
          <p:nvPr/>
        </p:nvSpPr>
        <p:spPr>
          <a:xfrm>
            <a:off x="749947" y="2263632"/>
            <a:ext cx="20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inf,nop,V,v.ignore()</a:t>
            </a:r>
          </a:p>
        </p:txBody>
      </p:sp>
      <p:sp>
        <p:nvSpPr>
          <p:cNvPr id="32" name="Flecha: cheurón 31">
            <a:extLst>
              <a:ext uri="{FF2B5EF4-FFF2-40B4-BE49-F238E27FC236}">
                <a16:creationId xmlns:a16="http://schemas.microsoft.com/office/drawing/2014/main" id="{BC91099E-D385-4C7A-A0F9-C6F8D4622A20}"/>
              </a:ext>
            </a:extLst>
          </p:cNvPr>
          <p:cNvSpPr/>
          <p:nvPr/>
        </p:nvSpPr>
        <p:spPr>
          <a:xfrm rot="20735146">
            <a:off x="2410341" y="2921414"/>
            <a:ext cx="468775" cy="5178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D98A2C-C435-421D-BAA8-A221B10405D6}"/>
              </a:ext>
            </a:extLst>
          </p:cNvPr>
          <p:cNvSpPr/>
          <p:nvPr/>
        </p:nvSpPr>
        <p:spPr>
          <a:xfrm>
            <a:off x="2948741" y="2611936"/>
            <a:ext cx="724550" cy="627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C25140-C2BB-47AE-9874-760A6F2CD8B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694219" y="1497599"/>
            <a:ext cx="2070307" cy="111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013048F-038B-41FE-8772-E7E9577BCE35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564774" y="1203027"/>
            <a:ext cx="3474426" cy="15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B258F68-2B2B-40C2-BE75-F20FCD688288}"/>
              </a:ext>
            </a:extLst>
          </p:cNvPr>
          <p:cNvSpPr txBox="1"/>
          <p:nvPr/>
        </p:nvSpPr>
        <p:spPr>
          <a:xfrm>
            <a:off x="3725248" y="1489602"/>
            <a:ext cx="171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V,v.ignore()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D663494-D2BD-48CD-A414-82CA3D536DEF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>
            <a:off x="3831520" y="2717839"/>
            <a:ext cx="6207680" cy="18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DFF2EF9-1A93-4033-B9A4-9EE77DF9482C}"/>
              </a:ext>
            </a:extLst>
          </p:cNvPr>
          <p:cNvSpPr txBox="1"/>
          <p:nvPr/>
        </p:nvSpPr>
        <p:spPr>
          <a:xfrm>
            <a:off x="5975545" y="2871218"/>
            <a:ext cx="13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inf.ignore()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CF469AF-ED8A-4DBF-B921-83AE67FB29B5}"/>
              </a:ext>
            </a:extLst>
          </p:cNvPr>
          <p:cNvSpPr txBox="1"/>
          <p:nvPr/>
        </p:nvSpPr>
        <p:spPr>
          <a:xfrm>
            <a:off x="7664344" y="1475901"/>
            <a:ext cx="166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#,V,v,x.ignore()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6E519EA-5D95-4D74-ABF5-A965A3A89222}"/>
              </a:ext>
            </a:extLst>
          </p:cNvPr>
          <p:cNvSpPr txBox="1"/>
          <p:nvPr/>
        </p:nvSpPr>
        <p:spPr>
          <a:xfrm>
            <a:off x="5470565" y="81627"/>
            <a:ext cx="166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#,V,v,x.ignore()</a:t>
            </a:r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D4B5A2B8-1AF8-48FC-99D2-AD522D222615}"/>
              </a:ext>
            </a:extLst>
          </p:cNvPr>
          <p:cNvCxnSpPr>
            <a:cxnSpLocks/>
            <a:stCxn id="7" idx="7"/>
            <a:endCxn id="7" idx="1"/>
          </p:cNvCxnSpPr>
          <p:nvPr/>
        </p:nvCxnSpPr>
        <p:spPr>
          <a:xfrm rot="16200000" flipV="1">
            <a:off x="6096000" y="576980"/>
            <a:ext cx="12700" cy="662947"/>
          </a:xfrm>
          <a:prstGeom prst="curvedConnector3">
            <a:avLst>
              <a:gd name="adj1" fmla="val 3860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88B7DB-3813-4A02-8553-F5651E93E32E}"/>
              </a:ext>
            </a:extLst>
          </p:cNvPr>
          <p:cNvSpPr txBox="1"/>
          <p:nvPr/>
        </p:nvSpPr>
        <p:spPr>
          <a:xfrm>
            <a:off x="5170508" y="4490882"/>
            <a:ext cx="342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Llamado de funciones: </a:t>
            </a:r>
          </a:p>
          <a:p>
            <a:r>
              <a:rPr lang="es-CO"/>
              <a:t>foo 1 2 </a:t>
            </a:r>
          </a:p>
          <a:p>
            <a:r>
              <a:rPr lang="es-CO"/>
              <a:t>foo</a:t>
            </a:r>
          </a:p>
          <a:p>
            <a:r>
              <a:rPr lang="es-CO"/>
              <a:t>foo a</a:t>
            </a:r>
          </a:p>
        </p:txBody>
      </p:sp>
    </p:spTree>
    <p:extLst>
      <p:ext uri="{BB962C8B-B14F-4D97-AF65-F5344CB8AC3E}">
        <p14:creationId xmlns:p14="http://schemas.microsoft.com/office/powerpoint/2010/main" val="378157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248</Words>
  <Application>Microsoft Office PowerPoint</Application>
  <PresentationFormat>Panorámica</PresentationFormat>
  <Paragraphs>78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Herrera Alba</dc:creator>
  <cp:lastModifiedBy>Eduardo Herrera Alba</cp:lastModifiedBy>
  <cp:revision>11</cp:revision>
  <dcterms:created xsi:type="dcterms:W3CDTF">2021-12-05T20:06:10Z</dcterms:created>
  <dcterms:modified xsi:type="dcterms:W3CDTF">2021-12-06T01:23:24Z</dcterms:modified>
</cp:coreProperties>
</file>