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31EBD-C793-4BE6-850D-E8D61E2B3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B2244E-6731-4EF6-91C4-C9AB7A290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585978-90DC-49B2-820F-D8909895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C02-321B-421F-894B-A324A8FA2BE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F84E6-D82C-4617-B10D-BB0624D4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E6BDAA-867B-4332-B69C-47AD8820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A371-018F-4B02-BA0A-F58A1099CF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24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C158E-C4A3-468F-806A-0B288DE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AFF2FE-3845-4D87-9869-106632EDD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A5C2F-D3A5-4B5B-8D1A-45F08A28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C02-321B-421F-894B-A324A8FA2BE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6D704-B32E-4A37-9DFA-7B830BD7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4DEF5-D6E0-4470-A444-46AAD32D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A371-018F-4B02-BA0A-F58A1099CF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323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A4037E-E56B-43AA-BCF9-12AE14A6B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F6CA8-CD70-4533-84CE-59213D8F7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90A8F1-24BD-49BD-807C-A7FA88E6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C02-321B-421F-894B-A324A8FA2BE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257B07-B292-4CEC-A2C8-592B0A5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6528CB-FC38-4044-AA91-3BEB9A88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A371-018F-4B02-BA0A-F58A1099CF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36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DB295-6EE9-421D-B684-CB41DDAD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2965E-4F3B-43B5-A943-0C420B83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4B432-8AA8-4D90-ABA5-5F11D37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C02-321B-421F-894B-A324A8FA2BE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1F0578-7DD9-44E1-8568-43EC1D42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0D1408-DFB5-4122-8FA7-A2D2D4CC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A371-018F-4B02-BA0A-F58A1099CF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026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17E83-5D4B-4182-894A-158842FD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7B5CEC-CB3B-4679-851F-CC7333E9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5580C-504F-4CA5-80EF-C62BD0D1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C02-321B-421F-894B-A324A8FA2BE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FF44B2-A91D-4B63-8786-E78BDE5D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46498-6B4F-43B4-809A-ADB905B8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A371-018F-4B02-BA0A-F58A1099CF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49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6DA45-E74D-401D-B727-044F0535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14F69-ABE9-4E3E-8A35-FBF54C1F4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3EB19E-13DF-48AB-B623-A725C91D7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F1145-A3EB-4344-8A53-BA21F563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C02-321B-421F-894B-A324A8FA2BE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E0442B-8A11-4E9E-ABB1-B8818DAC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D6AFB1-5571-4D81-9BFD-1904BAB4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A371-018F-4B02-BA0A-F58A1099CF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78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FD107-69DD-4EC2-9B72-06FCD0E9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CA8EA3-E752-4F12-BB92-186C3F33D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9C11C3-692C-4885-B489-37DA1084C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733840-2AC7-4122-9ECA-865E2FBA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16324E-8E01-4C12-9CAF-C1255F1B5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C0A99E-400A-4737-964D-372E3294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C02-321B-421F-894B-A324A8FA2BE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BFBA93-DEC5-4E92-9F3B-C19B9749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744DEF-5BEB-44B6-9221-B5E4CB37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A371-018F-4B02-BA0A-F58A1099CF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403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6D812-37F5-4887-B3E4-FC49F70F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78FDAF-DD21-4DCD-8F31-5736DE02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C02-321B-421F-894B-A324A8FA2BE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A7586D-0E0A-458A-A030-CD06EBFF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9985CB-3D51-4D4F-A950-AA5AA83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A371-018F-4B02-BA0A-F58A1099CF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177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8AC64C-6351-4CE5-93AA-9EE7FD6B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C02-321B-421F-894B-A324A8FA2BE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389A69-40AE-44E4-A51A-2EA2BA4C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2DD5FB-59B8-41ED-A227-51CBAB80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A371-018F-4B02-BA0A-F58A1099CF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297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273B5-F559-4143-9522-D25B990E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20E581-E09A-4ACE-B2A0-81EEF5161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CA0213-813E-4767-A691-EC8DB8B3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F6D8B-7B7D-44A7-9387-2548A826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C02-321B-421F-894B-A324A8FA2BE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F9CBD9-955A-47EF-AD37-92FA087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B5B8D-1F0C-4BC2-AEF4-764815C4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A371-018F-4B02-BA0A-F58A1099CF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36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34B1C-D4BE-4ABD-A70E-2884BEA1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5D4410-4F96-4CBA-B541-852430864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BA153-2417-42A4-B781-5648B3A4C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9E8DA3-3C9A-4DDE-A590-0064ED64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C02-321B-421F-894B-A324A8FA2BE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1B1A18-894A-4850-804C-547EF5A7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1B08B-C61D-412D-976F-29860426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A371-018F-4B02-BA0A-F58A1099CF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217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06E330-B5AA-44CA-9433-CB22C9A1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6EE4EB-9C26-46DF-B577-A5030673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61BC6-0B2A-4E3C-BEAC-EFEFD908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8C02-321B-421F-894B-A324A8FA2BE7}" type="datetimeFigureOut">
              <a:rPr lang="es-CO" smtClean="0"/>
              <a:t>6/12/2021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380FC7-C991-4ADA-8453-DD6B0AB29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E65F2B-C023-4030-9BCE-D449F7C02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9A371-018F-4B02-BA0A-F58A1099CF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869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73FFB0-ECDB-41E0-B973-55D32D8B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1849449"/>
            <a:ext cx="9664846" cy="29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4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C13C8A-950B-40B4-BCE6-030F4973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1652536"/>
            <a:ext cx="9664846" cy="337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9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87EEBC-FDFF-4C06-9BB6-727C416D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9" y="1593511"/>
            <a:ext cx="10445942" cy="323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8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8DC271-D8D8-479B-AAD1-259133DA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72" y="1286934"/>
            <a:ext cx="9661057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9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177C651-851D-46FE-BE26-4EABEF09D885}"/>
              </a:ext>
            </a:extLst>
          </p:cNvPr>
          <p:cNvGrpSpPr/>
          <p:nvPr/>
        </p:nvGrpSpPr>
        <p:grpSpPr>
          <a:xfrm>
            <a:off x="1336431" y="822589"/>
            <a:ext cx="9017391" cy="4919826"/>
            <a:chOff x="446559" y="285334"/>
            <a:chExt cx="10774279" cy="599308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11E93AE-7AA0-44F8-B564-F8091D4AD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559" y="285334"/>
              <a:ext cx="10736173" cy="3867690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8B16F10-A892-4A55-93AA-16D1D206B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559" y="4163575"/>
              <a:ext cx="10774279" cy="2114845"/>
            </a:xfrm>
            <a:prstGeom prst="rect">
              <a:avLst/>
            </a:prstGeom>
          </p:spPr>
        </p:pic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186A9A-7B52-4AC5-AEBB-147DF93B2166}"/>
              </a:ext>
            </a:extLst>
          </p:cNvPr>
          <p:cNvSpPr/>
          <p:nvPr/>
        </p:nvSpPr>
        <p:spPr>
          <a:xfrm>
            <a:off x="2548316" y="-17070"/>
            <a:ext cx="62231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Ejemplo enunciado</a:t>
            </a:r>
            <a:endParaRPr lang="es-ES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6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8752A2-2204-4256-95A8-B49FF807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723" y="2164009"/>
            <a:ext cx="4616434" cy="19569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743EF78-9BA3-400C-A51E-80D4BBB17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43" y="2164009"/>
            <a:ext cx="4644528" cy="193977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8814ECC-AA8A-413E-B991-457F72E516B6}"/>
              </a:ext>
            </a:extLst>
          </p:cNvPr>
          <p:cNvSpPr/>
          <p:nvPr/>
        </p:nvSpPr>
        <p:spPr>
          <a:xfrm>
            <a:off x="1364506" y="930681"/>
            <a:ext cx="3494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Rejected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EA17479-6C85-4B6C-A7F0-4CFAF1A56215}"/>
              </a:ext>
            </a:extLst>
          </p:cNvPr>
          <p:cNvSpPr/>
          <p:nvPr/>
        </p:nvSpPr>
        <p:spPr>
          <a:xfrm>
            <a:off x="6619781" y="930681"/>
            <a:ext cx="3603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ACCepted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60A4BA8-3AC7-4E8E-990E-5245ADE76031}"/>
              </a:ext>
            </a:extLst>
          </p:cNvPr>
          <p:cNvCxnSpPr>
            <a:cxnSpLocks/>
          </p:cNvCxnSpPr>
          <p:nvPr/>
        </p:nvCxnSpPr>
        <p:spPr>
          <a:xfrm flipH="1">
            <a:off x="1842656" y="1887034"/>
            <a:ext cx="3966870" cy="12468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A55B080-CA9A-4E57-A941-7B63848EF308}"/>
              </a:ext>
            </a:extLst>
          </p:cNvPr>
          <p:cNvCxnSpPr>
            <a:cxnSpLocks/>
          </p:cNvCxnSpPr>
          <p:nvPr/>
        </p:nvCxnSpPr>
        <p:spPr>
          <a:xfrm flipH="1">
            <a:off x="6465424" y="2164009"/>
            <a:ext cx="3883921" cy="10604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2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C7A924-4027-463F-BD26-50ACCE03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34" y="2499619"/>
            <a:ext cx="4616434" cy="16796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8380E7FE-9472-44F5-8442-BEF1C324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33" y="2500128"/>
            <a:ext cx="4644528" cy="1678621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6387E40-F147-42EA-8DF8-55C0EA92E872}"/>
              </a:ext>
            </a:extLst>
          </p:cNvPr>
          <p:cNvSpPr/>
          <p:nvPr/>
        </p:nvSpPr>
        <p:spPr>
          <a:xfrm>
            <a:off x="4934464" y="729688"/>
            <a:ext cx="2323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CHECK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2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2060FC-62FE-482E-AE54-5501138E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1648054"/>
            <a:ext cx="9664846" cy="338370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17A2701-F7EB-4129-AFB6-79A67B6344B7}"/>
              </a:ext>
            </a:extLst>
          </p:cNvPr>
          <p:cNvSpPr/>
          <p:nvPr/>
        </p:nvSpPr>
        <p:spPr>
          <a:xfrm>
            <a:off x="5147664" y="729688"/>
            <a:ext cx="1896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look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42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</Words>
  <Application>Microsoft Office PowerPoint</Application>
  <PresentationFormat>Panorámica</PresentationFormat>
  <Paragraphs>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Sofía Padilla Daza</dc:creator>
  <cp:lastModifiedBy>Ana Sofía Padilla Daza</cp:lastModifiedBy>
  <cp:revision>1</cp:revision>
  <dcterms:created xsi:type="dcterms:W3CDTF">2021-12-06T19:52:24Z</dcterms:created>
  <dcterms:modified xsi:type="dcterms:W3CDTF">2021-12-06T20:33:52Z</dcterms:modified>
</cp:coreProperties>
</file>