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sldIdLst>
    <p:sldId id="256" r:id="rId2"/>
    <p:sldId id="257" r:id="rId3"/>
    <p:sldId id="260" r:id="rId4"/>
    <p:sldId id="26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58" r:id="rId19"/>
    <p:sldId id="305" r:id="rId20"/>
    <p:sldId id="306" r:id="rId21"/>
    <p:sldId id="30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93C171-E2ED-C368-D4E9-C3C72A2169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520" y="315713"/>
            <a:ext cx="996004" cy="4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DESENVOVIMENTO WEB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5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03/09/2024</a:t>
            </a: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comportamento do elemento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varia de acordo com o valor do atributo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 No exemplo a seguir usou-se os valores </a:t>
            </a:r>
            <a:r>
              <a:rPr lang="pt-BR" sz="1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(senha).</a:t>
            </a:r>
          </a:p>
          <a:p>
            <a:pPr algn="just">
              <a:lnSpc>
                <a:spcPct val="150000"/>
              </a:lnSpc>
            </a:pP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1582D1-C334-830E-1072-F247BB7A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4" y="2401503"/>
            <a:ext cx="7466156" cy="41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1889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atributo opcional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disabled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pode ser utilizado em todos os itens do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&lt;form&gt;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para indicar que o item não está disponível para interação. 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disabled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recebe um valor booleano true ou false. Como exemplo, adicione este atributo no elemento a seguir: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ts val="1425"/>
              </a:lnSpc>
            </a:pPr>
            <a:r>
              <a:rPr lang="en-US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"email"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"mail"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"mail"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disabled</a:t>
            </a:r>
            <a:r>
              <a:rPr lang="en-US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2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Radio button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&lt;input&gt;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com 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com valor </a:t>
            </a:r>
            <a:r>
              <a:rPr lang="pt-BR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radio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usado para criar um botão de escolha.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Atributos do elemento radio button: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define o valor a ser enviado por este item ao enviar os dados do formulário. 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possui o mesmo sentido em qualquer campo de entrada do formulário;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checked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usado para indicar que o elemento está selecionado por padrão ao carregar a página no navegador. No exemplo a seguir a opção Banana estará selecionada por padrão;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usado para criar um grupo de escolha, apenas um botão de escolha no grupo pode estar selecionado a cada momento. Botões de escolha que têm o mesmo valor para 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estão no mesmo "grupo de botões de escolha". No exemplo a seguir, existem dois grupos de escolha formados pelos atributos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"fruta"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"verdura"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4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&lt;fieldset&gt;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é usado para agrupar elementos dentro de um formulário web. 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&lt;fieldset&gt;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define uma moldura envolta dos elementos agrupados. 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&lt;fieldset&gt;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recebe como conteúdo opcional 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&lt;legend&gt;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. 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&lt;legend&gt;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define um rótulo para o componente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&lt;fieldset&gt;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2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A4D8A0-6C00-951A-FE59-5E47C7B1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36577"/>
            <a:ext cx="5821680" cy="674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5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178D5C-0A8E-8091-3CE5-1323814D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2156324"/>
            <a:ext cx="1095088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3787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Textarea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&lt;textarea&gt;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cria uma caixa de texto com várias linhas, útil quando o usuário precisa informar um texto extenso.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Atributos do elemento textarea: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rows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cols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define o tamanho exato do textarea;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maxlength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quantidade máxima de caracteres aceitos no textarea;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nome do campo de entrada.</a:t>
            </a:r>
            <a:endParaRPr lang="pt-BR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Código do arquivo index.html. O elemento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&lt;textarea&gt;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precisou ser colocado como conteúdo de uma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&lt;div&gt;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pelo fato do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&lt;textarea&gt;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não formar bloco, ou seja, ele é inline (na linha – acompanha o fluxo):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2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9FB0EB-CB64-18C5-BFCE-D3547B5A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6" y="1325773"/>
            <a:ext cx="9433923" cy="53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3 – FIM DA PARTE 1</a:t>
            </a: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3787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Select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&lt;select&gt;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cria um menu de opções. As opções do menu são representadas pelo elemento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&lt;option&gt;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Atributos do elemento textarea: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define o número de linhas visíveis na caixa de listagem (list box). No exemplo a seguir o segundo list box exibe 4 opções ao mesmo tempo por causa do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"4"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multiple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este atributo booleano indica que podem ser selecionadas várias opções. Se não for especificado, apenas uma opção poderá ser selecionada de cada vez. No exemplo a seguir podem ser selecionadas várias opções por causa do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multiple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com valor </a:t>
            </a:r>
            <a:r>
              <a:rPr lang="pt-BR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true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nome do campo de entrada.</a:t>
            </a:r>
            <a:endParaRPr lang="pt-BR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D14F32-BC6D-C4FB-CB72-73ED813F0EA2}"/>
              </a:ext>
            </a:extLst>
          </p:cNvPr>
          <p:cNvSpPr txBox="1"/>
          <p:nvPr/>
        </p:nvSpPr>
        <p:spPr>
          <a:xfrm>
            <a:off x="1040860" y="754434"/>
            <a:ext cx="99513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FATEC Prof. Francisco de Moura  - JACAREÍ</a:t>
            </a:r>
          </a:p>
          <a:p>
            <a:pPr algn="ctr"/>
            <a:r>
              <a:rPr lang="pt-BR" sz="3200" dirty="0"/>
              <a:t>DSM – 1º SEMESTRE 2024-2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PROGRAMAÇÃO WEB 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A2891E-D4B6-20A4-B206-2101D78132BF}"/>
              </a:ext>
            </a:extLst>
          </p:cNvPr>
          <p:cNvSpPr txBox="1"/>
          <p:nvPr/>
        </p:nvSpPr>
        <p:spPr>
          <a:xfrm>
            <a:off x="1040860" y="4489789"/>
            <a:ext cx="9951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PROF. CLÁUDIO GOMES</a:t>
            </a:r>
          </a:p>
          <a:p>
            <a:pPr algn="ctr"/>
            <a:r>
              <a:rPr lang="pt-BR" sz="3200" dirty="0"/>
              <a:t>claudio.gomes5@fatec.sp.gov.br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option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usado para criar um item no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list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box do elemento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select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Atributos do elemento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option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selected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atributo booleano que indica se a opção está selecionada inicialmente;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possui o valor do item de seleção. No exemplo a seguir ao clicar no botão enviar serão adicionados os seguintes parâmetros na URL: 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index.html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?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fruta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aranja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&amp;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verdura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rócolis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&amp;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verdura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pt-BR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ouve. Observe que foram usados os valores do atributo </a:t>
            </a: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do item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option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95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788B37-01A2-F5BB-2738-6305AA824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57" y="1319741"/>
            <a:ext cx="6386390" cy="537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89837" y="970160"/>
            <a:ext cx="228331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</a:rPr>
              <a:t>OBJETIVOS: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A5A167-7B7A-BCAE-445F-B1926942F334}"/>
              </a:ext>
            </a:extLst>
          </p:cNvPr>
          <p:cNvSpPr txBox="1"/>
          <p:nvPr/>
        </p:nvSpPr>
        <p:spPr>
          <a:xfrm>
            <a:off x="189837" y="1957971"/>
            <a:ext cx="116389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I. Formulários HTML: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Campo de entrada;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Radio </a:t>
            </a:r>
            <a:r>
              <a:rPr lang="pt-BR" sz="4000" dirty="0" err="1"/>
              <a:t>button</a:t>
            </a:r>
            <a:r>
              <a:rPr lang="pt-BR" sz="4000" dirty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Checkbox</a:t>
            </a:r>
            <a:r>
              <a:rPr lang="pt-BR" sz="4000" dirty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Textarea</a:t>
            </a:r>
            <a:r>
              <a:rPr lang="pt-BR" sz="4000" dirty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Select</a:t>
            </a:r>
            <a:r>
              <a:rPr lang="pt-B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5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387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é um envoltório para os elementos que compõem um formulário, tais como, campos de entrada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campos de seleção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campo para entrada de texto com várias linhas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botões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Para fazer as páginas HTML utilizaremos o VS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Porém, os arquivos HTML podem ser salvos em qualquer editor de texto do seu computador que aceita salvar nas extensões 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&lt;input&gt; 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é usado para criar diferentes tipos de marcação, a diferença está no valor do atributo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1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Campo de entrada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"nome" </a:t>
            </a: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cria um campo de entrada do tipo texto. O atributo </a:t>
            </a: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assume o valor padrão 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mas existem outros valores possíveis, tais como, 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etc.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7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503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Apesar do elemento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receber vários atributos opcionais, aqui estão os mais relevantes: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 recebe o valor inicial do campo de entrada. No exemplo a seguir o campo cidade inicia com o valor Jacareí;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 recebe um valor usado como identificador para o elemento no DOM. Este valor precisa ser único no DOM, ou seja, não pode ter outro elemento no documento com o mesmo valor;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 nome do campo de entrada. Ele é enviado junto com os dados do formulário ao fazer uma submissão para o servidor. No exemplo a seguir os atributos </a:t>
            </a:r>
            <a:r>
              <a:rPr lang="pt-BR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possuem os mesmos valores, porém eles podem receber valores distintos.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(rótulo) representa uma legenda para um elemento da página. O atributo </a:t>
            </a:r>
            <a:r>
              <a:rPr lang="pt-BR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em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recebe o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(identificador) de outro elemento do formulário. A vantagem de ter o 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vinculado a um campo de entrada é que ao clicar no 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o cursor será colocado no campo de entrada. Como exemplo,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Nome: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 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está vinculado ao campo de entrada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sz="1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text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através do atributo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3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C8C9B9-139C-F0A5-7F47-E38F546C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5" y="1402369"/>
            <a:ext cx="10036410" cy="5235394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51659025-4FA1-F040-AE4C-454A6DA2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54163" cy="4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0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&lt;button&gt;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cria um botão. O botão dentro do formulário faz os campos do formulário serem enviados para o recurso de destino. Como no exemplo a seguir não temos um destino, então a página é recarregada e os campos do formulário serão colocados como parâmetros no final da URL: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file:///D:/aulas/index.html</a:t>
            </a:r>
            <a:r>
              <a:rPr lang="pt-BR" sz="1800" b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?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nome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Ana+Maria</a:t>
            </a:r>
            <a:r>
              <a:rPr lang="pt-BR" sz="1800" b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&amp;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cidade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Jacareí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Interrogação: indica que tudo à sua direita são parâmetros;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Parâmetro: cada parâmetro é formado por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value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 Nesse exemplo,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cidade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são os nomes dos parâmetros e 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Ana Maria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Jacareí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são os valores dos parâmetros. Observe que o conteúdo do atributo 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será o nome do parâmetro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"text"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por este motivo temos de fornecer o atributo 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na marcação que possui um campo de entrada de formulário;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&amp;: delimitador de parâmetros. Nesse exemplo, o &amp; indica que terminou o parâmetro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começou o parâmetro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cidade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9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7D2DBF-91A7-35E3-848F-7C5E5015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5" y="1402370"/>
            <a:ext cx="8441516" cy="520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78DE7A-66B5-C176-D85B-BEB914B0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4" y="1668611"/>
            <a:ext cx="12051130" cy="45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26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C85873618D994AB0C16BDB9D3193AD" ma:contentTypeVersion="4" ma:contentTypeDescription="Crie um novo documento." ma:contentTypeScope="" ma:versionID="20f35a1f053202dea60e6cee950bd9b9">
  <xsd:schema xmlns:xsd="http://www.w3.org/2001/XMLSchema" xmlns:xs="http://www.w3.org/2001/XMLSchema" xmlns:p="http://schemas.microsoft.com/office/2006/metadata/properties" xmlns:ns2="5eedd824-f057-49b9-939b-2d4bda0cdafd" targetNamespace="http://schemas.microsoft.com/office/2006/metadata/properties" ma:root="true" ma:fieldsID="62c2be1d773036889a62d12fc645dae5" ns2:_="">
    <xsd:import namespace="5eedd824-f057-49b9-939b-2d4bda0cd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dd824-f057-49b9-939b-2d4bda0cd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B3DC24-13D8-4D23-BA59-97D922F62901}"/>
</file>

<file path=customXml/itemProps2.xml><?xml version="1.0" encoding="utf-8"?>
<ds:datastoreItem xmlns:ds="http://schemas.openxmlformats.org/officeDocument/2006/customXml" ds:itemID="{A9C52233-5523-41E6-902A-FAAA17624E00}"/>
</file>

<file path=customXml/itemProps3.xml><?xml version="1.0" encoding="utf-8"?>
<ds:datastoreItem xmlns:ds="http://schemas.openxmlformats.org/officeDocument/2006/customXml" ds:itemID="{FB0A5183-D785-4D43-8744-C08F7F8E3631}"/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1319</Words>
  <Application>Microsoft Office PowerPoint</Application>
  <PresentationFormat>Widescreen</PresentationFormat>
  <Paragraphs>79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Symbol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CLAUDIO JOSE SILVA GOMES</cp:lastModifiedBy>
  <cp:revision>62</cp:revision>
  <dcterms:created xsi:type="dcterms:W3CDTF">2023-03-16T21:20:46Z</dcterms:created>
  <dcterms:modified xsi:type="dcterms:W3CDTF">2024-09-03T23:08:56Z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0x0101004EC85873618D994AB0C16BDB9D3193AD</vt:lpwstr>
  </property>
</Properties>
</file>