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6" r:id="rId2"/>
    <p:sldId id="268" r:id="rId3"/>
    <p:sldId id="257" r:id="rId4"/>
    <p:sldId id="259" r:id="rId5"/>
    <p:sldId id="269" r:id="rId6"/>
    <p:sldId id="270" r:id="rId7"/>
    <p:sldId id="260"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uardo haro" initials="eh" lastIdx="1" clrIdx="0">
    <p:extLst>
      <p:ext uri="{19B8F6BF-5375-455C-9EA6-DF929625EA0E}">
        <p15:presenceInfo xmlns:p15="http://schemas.microsoft.com/office/powerpoint/2012/main" userId="7c69dbc4faf871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4" autoAdjust="0"/>
    <p:restoredTop sz="95165" autoAdjust="0"/>
  </p:normalViewPr>
  <p:slideViewPr>
    <p:cSldViewPr snapToGrid="0">
      <p:cViewPr varScale="1">
        <p:scale>
          <a:sx n="80" d="100"/>
          <a:sy n="80" d="100"/>
        </p:scale>
        <p:origin x="672" y="67"/>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3" Type="http://schemas.openxmlformats.org/officeDocument/2006/relationships/slide" Target="slides/slide3.xml"/><Relationship Id="rId7" Type="http://schemas.openxmlformats.org/officeDocument/2006/relationships/slide" Target="slides/slide9.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7.xml"/><Relationship Id="rId10" Type="http://schemas.openxmlformats.org/officeDocument/2006/relationships/slide" Target="slides/slide12.xml"/><Relationship Id="rId4" Type="http://schemas.openxmlformats.org/officeDocument/2006/relationships/slide" Target="slides/slide4.xml"/><Relationship Id="rId9"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haro" userId="7c69dbc4faf87177" providerId="LiveId" clId="{D5C57D17-5B41-486C-B958-AD7DA8D8B06B}"/>
    <pc:docChg chg="undo custSel addSld delSld modSld">
      <pc:chgData name="eduardo haro" userId="7c69dbc4faf87177" providerId="LiveId" clId="{D5C57D17-5B41-486C-B958-AD7DA8D8B06B}" dt="2022-12-31T17:35:39.522" v="2264" actId="20577"/>
      <pc:docMkLst>
        <pc:docMk/>
      </pc:docMkLst>
      <pc:sldChg chg="modSp mod">
        <pc:chgData name="eduardo haro" userId="7c69dbc4faf87177" providerId="LiveId" clId="{D5C57D17-5B41-486C-B958-AD7DA8D8B06B}" dt="2022-12-31T17:11:49.323" v="810" actId="27636"/>
        <pc:sldMkLst>
          <pc:docMk/>
          <pc:sldMk cId="1366223226" sldId="259"/>
        </pc:sldMkLst>
        <pc:spChg chg="mod">
          <ac:chgData name="eduardo haro" userId="7c69dbc4faf87177" providerId="LiveId" clId="{D5C57D17-5B41-486C-B958-AD7DA8D8B06B}" dt="2022-12-31T17:11:49.323" v="810" actId="27636"/>
          <ac:spMkLst>
            <pc:docMk/>
            <pc:sldMk cId="1366223226" sldId="259"/>
            <ac:spMk id="4" creationId="{EB05CB93-F4AA-4236-9010-2B176A47694F}"/>
          </ac:spMkLst>
        </pc:spChg>
      </pc:sldChg>
      <pc:sldChg chg="addSp delSp modSp mod">
        <pc:chgData name="eduardo haro" userId="7c69dbc4faf87177" providerId="LiveId" clId="{D5C57D17-5B41-486C-B958-AD7DA8D8B06B}" dt="2022-12-31T17:03:27.951" v="450" actId="1076"/>
        <pc:sldMkLst>
          <pc:docMk/>
          <pc:sldMk cId="3564792119" sldId="262"/>
        </pc:sldMkLst>
        <pc:spChg chg="add del mod">
          <ac:chgData name="eduardo haro" userId="7c69dbc4faf87177" providerId="LiveId" clId="{D5C57D17-5B41-486C-B958-AD7DA8D8B06B}" dt="2022-12-31T17:03:01.307" v="447"/>
          <ac:spMkLst>
            <pc:docMk/>
            <pc:sldMk cId="3564792119" sldId="262"/>
            <ac:spMk id="5" creationId="{EC07E7FB-573E-43D3-9B3D-E6B198198B66}"/>
          </ac:spMkLst>
        </pc:spChg>
        <pc:spChg chg="add mod">
          <ac:chgData name="eduardo haro" userId="7c69dbc4faf87177" providerId="LiveId" clId="{D5C57D17-5B41-486C-B958-AD7DA8D8B06B}" dt="2022-12-31T17:03:27.951" v="450" actId="1076"/>
          <ac:spMkLst>
            <pc:docMk/>
            <pc:sldMk cId="3564792119" sldId="262"/>
            <ac:spMk id="6" creationId="{74926C23-0566-43AA-81CD-E798387618D0}"/>
          </ac:spMkLst>
        </pc:spChg>
      </pc:sldChg>
      <pc:sldChg chg="addSp modSp">
        <pc:chgData name="eduardo haro" userId="7c69dbc4faf87177" providerId="LiveId" clId="{D5C57D17-5B41-486C-B958-AD7DA8D8B06B}" dt="2022-12-31T17:03:30.624" v="451"/>
        <pc:sldMkLst>
          <pc:docMk/>
          <pc:sldMk cId="4060045977" sldId="263"/>
        </pc:sldMkLst>
        <pc:spChg chg="add mod">
          <ac:chgData name="eduardo haro" userId="7c69dbc4faf87177" providerId="LiveId" clId="{D5C57D17-5B41-486C-B958-AD7DA8D8B06B}" dt="2022-12-31T17:03:30.624" v="451"/>
          <ac:spMkLst>
            <pc:docMk/>
            <pc:sldMk cId="4060045977" sldId="263"/>
            <ac:spMk id="13" creationId="{C38E638E-B459-4F00-9547-D1673182536C}"/>
          </ac:spMkLst>
        </pc:spChg>
      </pc:sldChg>
      <pc:sldChg chg="addSp modSp mod">
        <pc:chgData name="eduardo haro" userId="7c69dbc4faf87177" providerId="LiveId" clId="{D5C57D17-5B41-486C-B958-AD7DA8D8B06B}" dt="2022-12-31T17:04:01.186" v="455" actId="1076"/>
        <pc:sldMkLst>
          <pc:docMk/>
          <pc:sldMk cId="1662177594" sldId="264"/>
        </pc:sldMkLst>
        <pc:spChg chg="add mod">
          <ac:chgData name="eduardo haro" userId="7c69dbc4faf87177" providerId="LiveId" clId="{D5C57D17-5B41-486C-B958-AD7DA8D8B06B}" dt="2022-12-31T17:04:01.186" v="455" actId="1076"/>
          <ac:spMkLst>
            <pc:docMk/>
            <pc:sldMk cId="1662177594" sldId="264"/>
            <ac:spMk id="13" creationId="{5536322B-2E37-4D00-AB3C-664D199CA2AA}"/>
          </ac:spMkLst>
        </pc:spChg>
        <pc:picChg chg="mod">
          <ac:chgData name="eduardo haro" userId="7c69dbc4faf87177" providerId="LiveId" clId="{D5C57D17-5B41-486C-B958-AD7DA8D8B06B}" dt="2022-12-31T17:03:52.960" v="454" actId="1076"/>
          <ac:picMkLst>
            <pc:docMk/>
            <pc:sldMk cId="1662177594" sldId="264"/>
            <ac:picMk id="7170" creationId="{A026E4A0-0861-422D-A2A9-09B3A664D0E6}"/>
          </ac:picMkLst>
        </pc:picChg>
      </pc:sldChg>
      <pc:sldChg chg="addSp delSp modSp add mod">
        <pc:chgData name="eduardo haro" userId="7c69dbc4faf87177" providerId="LiveId" clId="{D5C57D17-5B41-486C-B958-AD7DA8D8B06B}" dt="2022-12-31T16:55:48.103" v="154" actId="14100"/>
        <pc:sldMkLst>
          <pc:docMk/>
          <pc:sldMk cId="2668381692" sldId="266"/>
        </pc:sldMkLst>
        <pc:spChg chg="mod">
          <ac:chgData name="eduardo haro" userId="7c69dbc4faf87177" providerId="LiveId" clId="{D5C57D17-5B41-486C-B958-AD7DA8D8B06B}" dt="2022-12-31T16:55:38.407" v="151" actId="1076"/>
          <ac:spMkLst>
            <pc:docMk/>
            <pc:sldMk cId="2668381692" sldId="266"/>
            <ac:spMk id="2" creationId="{BC3C990E-F669-410B-B84D-CB66C21377F6}"/>
          </ac:spMkLst>
        </pc:spChg>
        <pc:spChg chg="add del mod">
          <ac:chgData name="eduardo haro" userId="7c69dbc4faf87177" providerId="LiveId" clId="{D5C57D17-5B41-486C-B958-AD7DA8D8B06B}" dt="2022-12-31T16:52:48.917" v="29" actId="478"/>
          <ac:spMkLst>
            <pc:docMk/>
            <pc:sldMk cId="2668381692" sldId="266"/>
            <ac:spMk id="4" creationId="{A7AA97B7-D837-4C2A-8A6E-DCF7FE128D43}"/>
          </ac:spMkLst>
        </pc:spChg>
        <pc:spChg chg="add mod">
          <ac:chgData name="eduardo haro" userId="7c69dbc4faf87177" providerId="LiveId" clId="{D5C57D17-5B41-486C-B958-AD7DA8D8B06B}" dt="2022-12-31T16:53:31.470" v="91" actId="20577"/>
          <ac:spMkLst>
            <pc:docMk/>
            <pc:sldMk cId="2668381692" sldId="266"/>
            <ac:spMk id="8" creationId="{088E9DCB-2CFB-428A-AA5A-95493ED641D1}"/>
          </ac:spMkLst>
        </pc:spChg>
        <pc:spChg chg="add mod">
          <ac:chgData name="eduardo haro" userId="7c69dbc4faf87177" providerId="LiveId" clId="{D5C57D17-5B41-486C-B958-AD7DA8D8B06B}" dt="2022-12-31T16:54:23.521" v="129" actId="1076"/>
          <ac:spMkLst>
            <pc:docMk/>
            <pc:sldMk cId="2668381692" sldId="266"/>
            <ac:spMk id="9" creationId="{3AB14CA0-5E6B-48F0-ABC2-809B170B3CE5}"/>
          </ac:spMkLst>
        </pc:spChg>
        <pc:spChg chg="del mod">
          <ac:chgData name="eduardo haro" userId="7c69dbc4faf87177" providerId="LiveId" clId="{D5C57D17-5B41-486C-B958-AD7DA8D8B06B}" dt="2022-12-31T16:52:46.020" v="28" actId="478"/>
          <ac:spMkLst>
            <pc:docMk/>
            <pc:sldMk cId="2668381692" sldId="266"/>
            <ac:spMk id="10" creationId="{FE769FAB-C64F-4BBF-8515-9D1D861F1EFC}"/>
          </ac:spMkLst>
        </pc:spChg>
        <pc:spChg chg="add mod">
          <ac:chgData name="eduardo haro" userId="7c69dbc4faf87177" providerId="LiveId" clId="{D5C57D17-5B41-486C-B958-AD7DA8D8B06B}" dt="2022-12-31T16:54:25.739" v="130" actId="1076"/>
          <ac:spMkLst>
            <pc:docMk/>
            <pc:sldMk cId="2668381692" sldId="266"/>
            <ac:spMk id="11" creationId="{D7AD646E-F4AF-41D9-AC04-9BA505B328CD}"/>
          </ac:spMkLst>
        </pc:spChg>
        <pc:spChg chg="mod">
          <ac:chgData name="eduardo haro" userId="7c69dbc4faf87177" providerId="LiveId" clId="{D5C57D17-5B41-486C-B958-AD7DA8D8B06B}" dt="2022-12-31T16:53:24.056" v="79" actId="20577"/>
          <ac:spMkLst>
            <pc:docMk/>
            <pc:sldMk cId="2668381692" sldId="266"/>
            <ac:spMk id="13" creationId="{557EA8BD-C382-4BC4-B69D-7E7B15977180}"/>
          </ac:spMkLst>
        </pc:spChg>
        <pc:picChg chg="del mod">
          <ac:chgData name="eduardo haro" userId="7c69dbc4faf87177" providerId="LiveId" clId="{D5C57D17-5B41-486C-B958-AD7DA8D8B06B}" dt="2022-12-31T16:52:56.242" v="33" actId="478"/>
          <ac:picMkLst>
            <pc:docMk/>
            <pc:sldMk cId="2668381692" sldId="266"/>
            <ac:picMk id="8194" creationId="{6746FE54-DDA0-46F4-8CF0-9749F67F52E1}"/>
          </ac:picMkLst>
        </pc:picChg>
        <pc:picChg chg="add mod">
          <ac:chgData name="eduardo haro" userId="7c69dbc4faf87177" providerId="LiveId" clId="{D5C57D17-5B41-486C-B958-AD7DA8D8B06B}" dt="2022-12-31T16:54:29.799" v="131" actId="14100"/>
          <ac:picMkLst>
            <pc:docMk/>
            <pc:sldMk cId="2668381692" sldId="266"/>
            <ac:picMk id="9218" creationId="{2A276FDD-290E-4038-B509-62A518338780}"/>
          </ac:picMkLst>
        </pc:picChg>
        <pc:picChg chg="add mod">
          <ac:chgData name="eduardo haro" userId="7c69dbc4faf87177" providerId="LiveId" clId="{D5C57D17-5B41-486C-B958-AD7DA8D8B06B}" dt="2022-12-31T16:54:44.567" v="136" actId="14100"/>
          <ac:picMkLst>
            <pc:docMk/>
            <pc:sldMk cId="2668381692" sldId="266"/>
            <ac:picMk id="9220" creationId="{5A7571F3-FD93-4245-B7AA-574B622118B7}"/>
          </ac:picMkLst>
        </pc:picChg>
        <pc:picChg chg="add mod">
          <ac:chgData name="eduardo haro" userId="7c69dbc4faf87177" providerId="LiveId" clId="{D5C57D17-5B41-486C-B958-AD7DA8D8B06B}" dt="2022-12-31T16:55:06.402" v="143" actId="1076"/>
          <ac:picMkLst>
            <pc:docMk/>
            <pc:sldMk cId="2668381692" sldId="266"/>
            <ac:picMk id="9222" creationId="{684F75D7-589A-4C8A-A106-07541416DA94}"/>
          </ac:picMkLst>
        </pc:picChg>
        <pc:picChg chg="add del mod">
          <ac:chgData name="eduardo haro" userId="7c69dbc4faf87177" providerId="LiveId" clId="{D5C57D17-5B41-486C-B958-AD7DA8D8B06B}" dt="2022-12-31T16:55:32.028" v="147" actId="478"/>
          <ac:picMkLst>
            <pc:docMk/>
            <pc:sldMk cId="2668381692" sldId="266"/>
            <ac:picMk id="9224" creationId="{557CBD4C-5E36-4D7B-B0FB-529594616AE4}"/>
          </ac:picMkLst>
        </pc:picChg>
        <pc:picChg chg="add mod">
          <ac:chgData name="eduardo haro" userId="7c69dbc4faf87177" providerId="LiveId" clId="{D5C57D17-5B41-486C-B958-AD7DA8D8B06B}" dt="2022-12-31T16:55:48.103" v="154" actId="14100"/>
          <ac:picMkLst>
            <pc:docMk/>
            <pc:sldMk cId="2668381692" sldId="266"/>
            <ac:picMk id="9226" creationId="{20AF9211-967C-452F-AD6A-870094FB20C8}"/>
          </ac:picMkLst>
        </pc:picChg>
      </pc:sldChg>
      <pc:sldChg chg="add del">
        <pc:chgData name="eduardo haro" userId="7c69dbc4faf87177" providerId="LiveId" clId="{D5C57D17-5B41-486C-B958-AD7DA8D8B06B}" dt="2022-12-31T16:52:27.932" v="2" actId="47"/>
        <pc:sldMkLst>
          <pc:docMk/>
          <pc:sldMk cId="3143538816" sldId="267"/>
        </pc:sldMkLst>
      </pc:sldChg>
      <pc:sldChg chg="addSp delSp modSp add mod">
        <pc:chgData name="eduardo haro" userId="7c69dbc4faf87177" providerId="LiveId" clId="{D5C57D17-5B41-486C-B958-AD7DA8D8B06B}" dt="2022-12-31T17:35:39.522" v="2264" actId="20577"/>
        <pc:sldMkLst>
          <pc:docMk/>
          <pc:sldMk cId="3345582713" sldId="267"/>
        </pc:sldMkLst>
        <pc:spChg chg="mod">
          <ac:chgData name="eduardo haro" userId="7c69dbc4faf87177" providerId="LiveId" clId="{D5C57D17-5B41-486C-B958-AD7DA8D8B06B}" dt="2022-12-31T17:06:20.334" v="477" actId="20577"/>
          <ac:spMkLst>
            <pc:docMk/>
            <pc:sldMk cId="3345582713" sldId="267"/>
            <ac:spMk id="2" creationId="{BC3C990E-F669-410B-B84D-CB66C21377F6}"/>
          </ac:spMkLst>
        </pc:spChg>
        <pc:spChg chg="mod">
          <ac:chgData name="eduardo haro" userId="7c69dbc4faf87177" providerId="LiveId" clId="{D5C57D17-5B41-486C-B958-AD7DA8D8B06B}" dt="2022-12-31T17:18:04.228" v="1217" actId="14100"/>
          <ac:spMkLst>
            <pc:docMk/>
            <pc:sldMk cId="3345582713" sldId="267"/>
            <ac:spMk id="8" creationId="{088E9DCB-2CFB-428A-AA5A-95493ED641D1}"/>
          </ac:spMkLst>
        </pc:spChg>
        <pc:spChg chg="del mod">
          <ac:chgData name="eduardo haro" userId="7c69dbc4faf87177" providerId="LiveId" clId="{D5C57D17-5B41-486C-B958-AD7DA8D8B06B}" dt="2022-12-31T17:05:38.798" v="475" actId="478"/>
          <ac:spMkLst>
            <pc:docMk/>
            <pc:sldMk cId="3345582713" sldId="267"/>
            <ac:spMk id="9" creationId="{3AB14CA0-5E6B-48F0-ABC2-809B170B3CE5}"/>
          </ac:spMkLst>
        </pc:spChg>
        <pc:spChg chg="add mod">
          <ac:chgData name="eduardo haro" userId="7c69dbc4faf87177" providerId="LiveId" clId="{D5C57D17-5B41-486C-B958-AD7DA8D8B06B}" dt="2022-12-31T17:35:39.522" v="2264" actId="20577"/>
          <ac:spMkLst>
            <pc:docMk/>
            <pc:sldMk cId="3345582713" sldId="267"/>
            <ac:spMk id="12" creationId="{43703FEC-B77C-480B-A073-952EB08C4067}"/>
          </ac:spMkLst>
        </pc:spChg>
        <pc:spChg chg="del">
          <ac:chgData name="eduardo haro" userId="7c69dbc4faf87177" providerId="LiveId" clId="{D5C57D17-5B41-486C-B958-AD7DA8D8B06B}" dt="2022-12-31T17:05:36.586" v="472" actId="478"/>
          <ac:spMkLst>
            <pc:docMk/>
            <pc:sldMk cId="3345582713" sldId="267"/>
            <ac:spMk id="13" creationId="{557EA8BD-C382-4BC4-B69D-7E7B15977180}"/>
          </ac:spMkLst>
        </pc:spChg>
        <pc:picChg chg="del">
          <ac:chgData name="eduardo haro" userId="7c69dbc4faf87177" providerId="LiveId" clId="{D5C57D17-5B41-486C-B958-AD7DA8D8B06B}" dt="2022-12-31T17:05:37.402" v="473" actId="478"/>
          <ac:picMkLst>
            <pc:docMk/>
            <pc:sldMk cId="3345582713" sldId="267"/>
            <ac:picMk id="9218" creationId="{2A276FDD-290E-4038-B509-62A518338780}"/>
          </ac:picMkLst>
        </pc:picChg>
        <pc:picChg chg="del">
          <ac:chgData name="eduardo haro" userId="7c69dbc4faf87177" providerId="LiveId" clId="{D5C57D17-5B41-486C-B958-AD7DA8D8B06B}" dt="2022-12-31T17:15:38.118" v="1169" actId="478"/>
          <ac:picMkLst>
            <pc:docMk/>
            <pc:sldMk cId="3345582713" sldId="267"/>
            <ac:picMk id="9220" creationId="{5A7571F3-FD93-4245-B7AA-574B622118B7}"/>
          </ac:picMkLst>
        </pc:picChg>
        <pc:picChg chg="del">
          <ac:chgData name="eduardo haro" userId="7c69dbc4faf87177" providerId="LiveId" clId="{D5C57D17-5B41-486C-B958-AD7DA8D8B06B}" dt="2022-12-31T17:05:39.867" v="476" actId="478"/>
          <ac:picMkLst>
            <pc:docMk/>
            <pc:sldMk cId="3345582713" sldId="267"/>
            <ac:picMk id="9222" creationId="{684F75D7-589A-4C8A-A106-07541416DA94}"/>
          </ac:picMkLst>
        </pc:picChg>
        <pc:picChg chg="del">
          <ac:chgData name="eduardo haro" userId="7c69dbc4faf87177" providerId="LiveId" clId="{D5C57D17-5B41-486C-B958-AD7DA8D8B06B}" dt="2022-12-31T17:22:01.565" v="1630" actId="478"/>
          <ac:picMkLst>
            <pc:docMk/>
            <pc:sldMk cId="3345582713" sldId="267"/>
            <ac:picMk id="9226" creationId="{20AF9211-967C-452F-AD6A-870094FB20C8}"/>
          </ac:picMkLst>
        </pc:picChg>
        <pc:picChg chg="add mod">
          <ac:chgData name="eduardo haro" userId="7c69dbc4faf87177" providerId="LiveId" clId="{D5C57D17-5B41-486C-B958-AD7DA8D8B06B}" dt="2022-12-31T17:22:28.890" v="1637" actId="1076"/>
          <ac:picMkLst>
            <pc:docMk/>
            <pc:sldMk cId="3345582713" sldId="267"/>
            <ac:picMk id="10242" creationId="{01246827-AD54-46E2-81A7-71E10CEB848C}"/>
          </ac:picMkLst>
        </pc:picChg>
        <pc:picChg chg="add mod">
          <ac:chgData name="eduardo haro" userId="7c69dbc4faf87177" providerId="LiveId" clId="{D5C57D17-5B41-486C-B958-AD7DA8D8B06B}" dt="2022-12-31T17:22:31.313" v="1638" actId="14100"/>
          <ac:picMkLst>
            <pc:docMk/>
            <pc:sldMk cId="3345582713" sldId="267"/>
            <ac:picMk id="10244" creationId="{36FFFE24-477D-4BB1-AAEB-ADA61C0292AC}"/>
          </ac:picMkLst>
        </pc:picChg>
      </pc:sldChg>
      <pc:sldChg chg="modSp new mod">
        <pc:chgData name="eduardo haro" userId="7c69dbc4faf87177" providerId="LiveId" clId="{D5C57D17-5B41-486C-B958-AD7DA8D8B06B}" dt="2022-12-31T17:31:51.205" v="2188" actId="5793"/>
        <pc:sldMkLst>
          <pc:docMk/>
          <pc:sldMk cId="2918402675" sldId="268"/>
        </pc:sldMkLst>
        <pc:spChg chg="mod">
          <ac:chgData name="eduardo haro" userId="7c69dbc4faf87177" providerId="LiveId" clId="{D5C57D17-5B41-486C-B958-AD7DA8D8B06B}" dt="2022-12-31T17:29:01.887" v="1859" actId="20577"/>
          <ac:spMkLst>
            <pc:docMk/>
            <pc:sldMk cId="2918402675" sldId="268"/>
            <ac:spMk id="2" creationId="{5FE79881-4EB0-494F-90CC-AE0B5818B583}"/>
          </ac:spMkLst>
        </pc:spChg>
        <pc:spChg chg="mod">
          <ac:chgData name="eduardo haro" userId="7c69dbc4faf87177" providerId="LiveId" clId="{D5C57D17-5B41-486C-B958-AD7DA8D8B06B}" dt="2022-12-31T17:31:51.205" v="2188" actId="5793"/>
          <ac:spMkLst>
            <pc:docMk/>
            <pc:sldMk cId="2918402675" sldId="268"/>
            <ac:spMk id="3" creationId="{1BA44D42-53D6-4EC5-A6E3-0AFB3871F2CF}"/>
          </ac:spMkLst>
        </pc:spChg>
      </pc:sldChg>
    </pc:docChg>
  </pc:docChgLst>
  <pc:docChgLst>
    <pc:chgData name="eduardo haro" userId="7c69dbc4faf87177" providerId="LiveId" clId="{60F51AA5-99A3-4194-8458-175367275253}"/>
    <pc:docChg chg="custSel modSld">
      <pc:chgData name="eduardo haro" userId="7c69dbc4faf87177" providerId="LiveId" clId="{60F51AA5-99A3-4194-8458-175367275253}" dt="2023-01-05T14:51:49.667" v="41" actId="20577"/>
      <pc:docMkLst>
        <pc:docMk/>
      </pc:docMkLst>
      <pc:sldChg chg="modSp mod">
        <pc:chgData name="eduardo haro" userId="7c69dbc4faf87177" providerId="LiveId" clId="{60F51AA5-99A3-4194-8458-175367275253}" dt="2023-01-05T14:51:49.667" v="41" actId="20577"/>
        <pc:sldMkLst>
          <pc:docMk/>
          <pc:sldMk cId="3345582713" sldId="267"/>
        </pc:sldMkLst>
        <pc:spChg chg="mod">
          <ac:chgData name="eduardo haro" userId="7c69dbc4faf87177" providerId="LiveId" clId="{60F51AA5-99A3-4194-8458-175367275253}" dt="2023-01-05T14:51:49.667" v="41" actId="20577"/>
          <ac:spMkLst>
            <pc:docMk/>
            <pc:sldMk cId="3345582713" sldId="267"/>
            <ac:spMk id="11" creationId="{D7AD646E-F4AF-41D9-AC04-9BA505B328C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7" name="Date Placeholder 6"/>
          <p:cNvSpPr>
            <a:spLocks noGrp="1"/>
          </p:cNvSpPr>
          <p:nvPr>
            <p:ph type="dt" sz="half" idx="10"/>
          </p:nvPr>
        </p:nvSpPr>
        <p:spPr/>
        <p:txBody>
          <a:bodyPr/>
          <a:lstStyle/>
          <a:p>
            <a:fld id="{5A81353D-6BCA-4F32-A241-8111A3639F99}"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717790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5A81353D-6BCA-4F32-A241-8111A3639F9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2123509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5A81353D-6BCA-4F32-A241-8111A3639F99}"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2826608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A81353D-6BCA-4F32-A241-8111A3639F99}"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35200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5A81353D-6BCA-4F32-A241-8111A3639F99}"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3797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7" name="Date Placeholder 6"/>
          <p:cNvSpPr>
            <a:spLocks noGrp="1"/>
          </p:cNvSpPr>
          <p:nvPr>
            <p:ph type="dt" sz="half" idx="10"/>
          </p:nvPr>
        </p:nvSpPr>
        <p:spPr/>
        <p:txBody>
          <a:bodyPr/>
          <a:lstStyle/>
          <a:p>
            <a:fld id="{5A81353D-6BCA-4F32-A241-8111A3639F99}"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36923833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8" name="Date Placeholder 7"/>
          <p:cNvSpPr>
            <a:spLocks noGrp="1"/>
          </p:cNvSpPr>
          <p:nvPr>
            <p:ph type="dt" sz="half" idx="10"/>
          </p:nvPr>
        </p:nvSpPr>
        <p:spPr/>
        <p:txBody>
          <a:bodyPr/>
          <a:lstStyle/>
          <a:p>
            <a:fld id="{5A81353D-6BCA-4F32-A241-8111A3639F99}" type="datetimeFigureOut">
              <a:rPr lang="en-US" smtClean="0"/>
              <a:t>1/5/2023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24912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1583436" y="3143250"/>
            <a:ext cx="4270248" cy="2596776"/>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7" name="Date Placeholder 6"/>
          <p:cNvSpPr>
            <a:spLocks noGrp="1"/>
          </p:cNvSpPr>
          <p:nvPr>
            <p:ph type="dt" sz="half" idx="10"/>
          </p:nvPr>
        </p:nvSpPr>
        <p:spPr/>
        <p:txBody>
          <a:bodyPr/>
          <a:lstStyle/>
          <a:p>
            <a:fld id="{5A81353D-6BCA-4F32-A241-8111A3639F99}"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413-63F7-4E0B-B79C-88EA44444482}" type="slidenum">
              <a:rPr lang="en-US" smtClean="0"/>
              <a:t>‹Nº›</a:t>
            </a:fld>
            <a:endParaRPr lang="en-US"/>
          </a:p>
        </p:txBody>
      </p:sp>
      <p:sp>
        <p:nvSpPr>
          <p:cNvPr id="10" name="Title 9"/>
          <p:cNvSpPr>
            <a:spLocks noGrp="1"/>
          </p:cNvSpPr>
          <p:nvPr>
            <p:ph type="title"/>
          </p:nvPr>
        </p:nvSpPr>
        <p:spPr/>
        <p:txBody>
          <a:bodyPr/>
          <a:lstStyle/>
          <a:p>
            <a:r>
              <a:rPr lang="sv-SE"/>
              <a:t>Klicka här för att ändra mall för rubrikformat</a:t>
            </a:r>
            <a:endParaRPr lang="en-US" dirty="0"/>
          </a:p>
        </p:txBody>
      </p:sp>
    </p:spTree>
    <p:extLst>
      <p:ext uri="{BB962C8B-B14F-4D97-AF65-F5344CB8AC3E}">
        <p14:creationId xmlns:p14="http://schemas.microsoft.com/office/powerpoint/2010/main" val="267599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5A81353D-6BCA-4F32-A241-8111A3639F99}"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221478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1353D-6BCA-4F32-A241-8111A3639F99}"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256942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sv-SE"/>
              <a:t>Klicka här för att ändra mall för rubrikformat</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9" name="Date Placeholder 8"/>
          <p:cNvSpPr>
            <a:spLocks noGrp="1"/>
          </p:cNvSpPr>
          <p:nvPr>
            <p:ph type="dt" sz="half" idx="10"/>
          </p:nvPr>
        </p:nvSpPr>
        <p:spPr/>
        <p:txBody>
          <a:bodyPr/>
          <a:lstStyle/>
          <a:p>
            <a:fld id="{5A81353D-6BCA-4F32-A241-8111A3639F99}" type="datetimeFigureOut">
              <a:rPr lang="en-US" smtClean="0"/>
              <a:t>1/5/2023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2586180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A81353D-6BCA-4F32-A241-8111A3639F99}" type="datetimeFigureOut">
              <a:rPr lang="en-US" smtClean="0"/>
              <a:t>1/5/2023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2944413-63F7-4E0B-B79C-88EA44444482}" type="slidenum">
              <a:rPr lang="en-US" smtClean="0"/>
              <a:t>‹Nº›</a:t>
            </a:fld>
            <a:endParaRPr lang="en-US"/>
          </a:p>
        </p:txBody>
      </p:sp>
    </p:spTree>
    <p:extLst>
      <p:ext uri="{BB962C8B-B14F-4D97-AF65-F5344CB8AC3E}">
        <p14:creationId xmlns:p14="http://schemas.microsoft.com/office/powerpoint/2010/main" val="214621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A81353D-6BCA-4F32-A241-8111A3639F99}" type="datetimeFigureOut">
              <a:rPr lang="en-US" smtClean="0"/>
              <a:t>1/5/2023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2944413-63F7-4E0B-B79C-88EA44444482}" type="slidenum">
              <a:rPr lang="en-US" smtClean="0"/>
              <a:t>‹Nº›</a:t>
            </a:fld>
            <a:endParaRPr lang="en-US"/>
          </a:p>
        </p:txBody>
      </p:sp>
    </p:spTree>
    <p:extLst>
      <p:ext uri="{BB962C8B-B14F-4D97-AF65-F5344CB8AC3E}">
        <p14:creationId xmlns:p14="http://schemas.microsoft.com/office/powerpoint/2010/main" val="2303480465"/>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864F89-B94D-4581-908F-0EC623EFF67F}"/>
              </a:ext>
            </a:extLst>
          </p:cNvPr>
          <p:cNvSpPr>
            <a:spLocks noGrp="1"/>
          </p:cNvSpPr>
          <p:nvPr>
            <p:ph type="ctrTitle"/>
          </p:nvPr>
        </p:nvSpPr>
        <p:spPr>
          <a:xfrm>
            <a:off x="1600200" y="3418891"/>
            <a:ext cx="8991600" cy="1645920"/>
          </a:xfrm>
        </p:spPr>
        <p:txBody>
          <a:bodyPr>
            <a:normAutofit/>
          </a:bodyPr>
          <a:lstStyle/>
          <a:p>
            <a:r>
              <a:rPr lang="en-US" b="1" dirty="0"/>
              <a:t>Air Temperature in Stockholm</a:t>
            </a:r>
          </a:p>
        </p:txBody>
      </p:sp>
      <p:sp>
        <p:nvSpPr>
          <p:cNvPr id="3" name="Subtítulo 2">
            <a:extLst>
              <a:ext uri="{FF2B5EF4-FFF2-40B4-BE49-F238E27FC236}">
                <a16:creationId xmlns:a16="http://schemas.microsoft.com/office/drawing/2014/main" id="{4F352B25-1E7A-4D68-B382-2C1A0E0526FC}"/>
              </a:ext>
            </a:extLst>
          </p:cNvPr>
          <p:cNvSpPr>
            <a:spLocks noGrp="1"/>
          </p:cNvSpPr>
          <p:nvPr>
            <p:ph type="subTitle" idx="1"/>
          </p:nvPr>
        </p:nvSpPr>
        <p:spPr>
          <a:xfrm>
            <a:off x="2695194" y="5384691"/>
            <a:ext cx="6801612" cy="736976"/>
          </a:xfrm>
        </p:spPr>
        <p:txBody>
          <a:bodyPr>
            <a:normAutofit/>
          </a:bodyPr>
          <a:lstStyle/>
          <a:p>
            <a:pPr marL="285750" indent="-285750">
              <a:buFont typeface="Arial" panose="020B0604020202020204" pitchFamily="34" charset="0"/>
              <a:buChar char="•"/>
            </a:pPr>
            <a:r>
              <a:rPr lang="en-US">
                <a:solidFill>
                  <a:srgbClr val="FFFFFF"/>
                </a:solidFill>
              </a:rPr>
              <a:t>Eduardo Haro, Henrik Wexell, Douglas Wilsby</a:t>
            </a:r>
          </a:p>
        </p:txBody>
      </p:sp>
      <p:pic>
        <p:nvPicPr>
          <p:cNvPr id="7" name="Graphic 6" descr="Termometer">
            <a:extLst>
              <a:ext uri="{FF2B5EF4-FFF2-40B4-BE49-F238E27FC236}">
                <a16:creationId xmlns:a16="http://schemas.microsoft.com/office/drawing/2014/main" id="{E3217ACD-4769-84B2-CEF7-84F66D156C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285287733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C990E-F669-410B-B84D-CB66C21377F6}"/>
              </a:ext>
            </a:extLst>
          </p:cNvPr>
          <p:cNvSpPr>
            <a:spLocks noGrp="1"/>
          </p:cNvSpPr>
          <p:nvPr>
            <p:ph type="title"/>
          </p:nvPr>
        </p:nvSpPr>
        <p:spPr>
          <a:xfrm>
            <a:off x="1447191" y="802800"/>
            <a:ext cx="9607661" cy="1056319"/>
          </a:xfrm>
        </p:spPr>
        <p:txBody>
          <a:bodyPr>
            <a:normAutofit fontScale="90000"/>
          </a:bodyPr>
          <a:lstStyle/>
          <a:p>
            <a:pPr algn="ctr"/>
            <a:r>
              <a:rPr lang="en-US" dirty="0"/>
              <a:t> </a:t>
            </a:r>
            <a:r>
              <a:rPr lang="en-US" b="1" dirty="0"/>
              <a:t>SARIMA (1,0,1)(0,1,1,12)</a:t>
            </a:r>
            <a:br>
              <a:rPr lang="en-US" b="1" dirty="0"/>
            </a:br>
            <a:r>
              <a:rPr lang="en-US" dirty="0"/>
              <a:t> model #3</a:t>
            </a:r>
          </a:p>
        </p:txBody>
      </p:sp>
      <p:sp>
        <p:nvSpPr>
          <p:cNvPr id="12" name="CuadroTexto 11">
            <a:extLst>
              <a:ext uri="{FF2B5EF4-FFF2-40B4-BE49-F238E27FC236}">
                <a16:creationId xmlns:a16="http://schemas.microsoft.com/office/drawing/2014/main" id="{7FBD950E-D8D7-46E5-A948-80556DBCD2C9}"/>
              </a:ext>
            </a:extLst>
          </p:cNvPr>
          <p:cNvSpPr txBox="1"/>
          <p:nvPr/>
        </p:nvSpPr>
        <p:spPr>
          <a:xfrm>
            <a:off x="1447191" y="1866351"/>
            <a:ext cx="3514725" cy="369332"/>
          </a:xfrm>
          <a:prstGeom prst="rect">
            <a:avLst/>
          </a:prstGeom>
          <a:noFill/>
        </p:spPr>
        <p:txBody>
          <a:bodyPr wrap="square" rtlCol="0">
            <a:spAutoFit/>
          </a:bodyPr>
          <a:lstStyle/>
          <a:p>
            <a:r>
              <a:rPr lang="en-US" b="1" dirty="0"/>
              <a:t>ESTIMATION RESULTS</a:t>
            </a:r>
          </a:p>
        </p:txBody>
      </p:sp>
      <p:sp>
        <p:nvSpPr>
          <p:cNvPr id="14" name="CuadroTexto 13">
            <a:extLst>
              <a:ext uri="{FF2B5EF4-FFF2-40B4-BE49-F238E27FC236}">
                <a16:creationId xmlns:a16="http://schemas.microsoft.com/office/drawing/2014/main" id="{999780E0-C892-4E82-92D4-FAF99D4FA4A2}"/>
              </a:ext>
            </a:extLst>
          </p:cNvPr>
          <p:cNvSpPr txBox="1"/>
          <p:nvPr/>
        </p:nvSpPr>
        <p:spPr>
          <a:xfrm>
            <a:off x="6251021" y="1866351"/>
            <a:ext cx="3514725" cy="338554"/>
          </a:xfrm>
          <a:prstGeom prst="rect">
            <a:avLst/>
          </a:prstGeom>
          <a:noFill/>
        </p:spPr>
        <p:txBody>
          <a:bodyPr wrap="square" rtlCol="0">
            <a:spAutoFit/>
          </a:bodyPr>
          <a:lstStyle/>
          <a:p>
            <a:r>
              <a:rPr lang="en-US" sz="1600" b="1" dirty="0"/>
              <a:t>Regression errors</a:t>
            </a:r>
          </a:p>
        </p:txBody>
      </p:sp>
      <p:sp>
        <p:nvSpPr>
          <p:cNvPr id="15" name="CuadroTexto 14">
            <a:extLst>
              <a:ext uri="{FF2B5EF4-FFF2-40B4-BE49-F238E27FC236}">
                <a16:creationId xmlns:a16="http://schemas.microsoft.com/office/drawing/2014/main" id="{4A272D41-0A3D-451D-BA9E-6DF8437A10D9}"/>
              </a:ext>
            </a:extLst>
          </p:cNvPr>
          <p:cNvSpPr txBox="1"/>
          <p:nvPr/>
        </p:nvSpPr>
        <p:spPr>
          <a:xfrm>
            <a:off x="6251020" y="3574638"/>
            <a:ext cx="1421989" cy="338554"/>
          </a:xfrm>
          <a:prstGeom prst="rect">
            <a:avLst/>
          </a:prstGeom>
          <a:noFill/>
        </p:spPr>
        <p:txBody>
          <a:bodyPr wrap="square" rtlCol="0">
            <a:spAutoFit/>
          </a:bodyPr>
          <a:lstStyle/>
          <a:p>
            <a:r>
              <a:rPr lang="en-US" sz="1600" b="1" dirty="0"/>
              <a:t>ACF</a:t>
            </a:r>
          </a:p>
        </p:txBody>
      </p:sp>
      <p:sp>
        <p:nvSpPr>
          <p:cNvPr id="16" name="CuadroTexto 15">
            <a:extLst>
              <a:ext uri="{FF2B5EF4-FFF2-40B4-BE49-F238E27FC236}">
                <a16:creationId xmlns:a16="http://schemas.microsoft.com/office/drawing/2014/main" id="{56D47331-4845-4958-8DED-2B41CB6F4B70}"/>
              </a:ext>
            </a:extLst>
          </p:cNvPr>
          <p:cNvSpPr txBox="1"/>
          <p:nvPr/>
        </p:nvSpPr>
        <p:spPr>
          <a:xfrm>
            <a:off x="8652935" y="3565187"/>
            <a:ext cx="1421989" cy="338554"/>
          </a:xfrm>
          <a:prstGeom prst="rect">
            <a:avLst/>
          </a:prstGeom>
          <a:noFill/>
        </p:spPr>
        <p:txBody>
          <a:bodyPr wrap="square" rtlCol="0">
            <a:spAutoFit/>
          </a:bodyPr>
          <a:lstStyle/>
          <a:p>
            <a:r>
              <a:rPr lang="en-US" sz="1600" b="1" dirty="0"/>
              <a:t>PACF</a:t>
            </a:r>
          </a:p>
        </p:txBody>
      </p:sp>
      <p:pic>
        <p:nvPicPr>
          <p:cNvPr id="7170" name="Picture 2">
            <a:extLst>
              <a:ext uri="{FF2B5EF4-FFF2-40B4-BE49-F238E27FC236}">
                <a16:creationId xmlns:a16="http://schemas.microsoft.com/office/drawing/2014/main" id="{A026E4A0-0861-422D-A2A9-09B3A664D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90" y="2289177"/>
            <a:ext cx="4648810" cy="35947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731E5BE-55B3-45D4-BAAB-D565FDF4A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021" y="2235684"/>
            <a:ext cx="4803830" cy="133895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2E36C3AE-27F0-42E9-B55E-246D7E2A54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019" y="3903742"/>
            <a:ext cx="4803830" cy="1980224"/>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5536322B-2E37-4D00-AB3C-664D199CA2AA}"/>
              </a:ext>
            </a:extLst>
          </p:cNvPr>
          <p:cNvSpPr txBox="1"/>
          <p:nvPr/>
        </p:nvSpPr>
        <p:spPr>
          <a:xfrm>
            <a:off x="4064155" y="2851888"/>
            <a:ext cx="2021711" cy="369332"/>
          </a:xfrm>
          <a:prstGeom prst="rect">
            <a:avLst/>
          </a:prstGeom>
          <a:noFill/>
          <a:ln>
            <a:solidFill>
              <a:schemeClr val="accent1"/>
            </a:solidFill>
          </a:ln>
        </p:spPr>
        <p:txBody>
          <a:bodyPr wrap="square" rtlCol="0">
            <a:spAutoFit/>
          </a:bodyPr>
          <a:lstStyle/>
          <a:p>
            <a:endParaRPr lang="en-US" dirty="0"/>
          </a:p>
        </p:txBody>
      </p:sp>
    </p:spTree>
    <p:extLst>
      <p:ext uri="{BB962C8B-B14F-4D97-AF65-F5344CB8AC3E}">
        <p14:creationId xmlns:p14="http://schemas.microsoft.com/office/powerpoint/2010/main" val="166217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C990E-F669-410B-B84D-CB66C21377F6}"/>
              </a:ext>
            </a:extLst>
          </p:cNvPr>
          <p:cNvSpPr>
            <a:spLocks noGrp="1"/>
          </p:cNvSpPr>
          <p:nvPr>
            <p:ph type="title"/>
          </p:nvPr>
        </p:nvSpPr>
        <p:spPr>
          <a:xfrm>
            <a:off x="1447191" y="802800"/>
            <a:ext cx="9607661" cy="1056319"/>
          </a:xfrm>
        </p:spPr>
        <p:txBody>
          <a:bodyPr>
            <a:normAutofit fontScale="90000"/>
          </a:bodyPr>
          <a:lstStyle/>
          <a:p>
            <a:pPr algn="ctr"/>
            <a:r>
              <a:rPr lang="en-US" dirty="0"/>
              <a:t> </a:t>
            </a:r>
            <a:r>
              <a:rPr lang="en-US" b="1" dirty="0"/>
              <a:t>holt-winter’s exponential smoothing</a:t>
            </a:r>
            <a:br>
              <a:rPr lang="en-US" b="1" dirty="0"/>
            </a:br>
            <a:r>
              <a:rPr lang="en-US" dirty="0"/>
              <a:t> model #4</a:t>
            </a:r>
          </a:p>
        </p:txBody>
      </p:sp>
      <p:sp>
        <p:nvSpPr>
          <p:cNvPr id="10" name="Marcador de contenido 3">
            <a:extLst>
              <a:ext uri="{FF2B5EF4-FFF2-40B4-BE49-F238E27FC236}">
                <a16:creationId xmlns:a16="http://schemas.microsoft.com/office/drawing/2014/main" id="{FE769FAB-C64F-4BBF-8515-9D1D861F1EFC}"/>
              </a:ext>
            </a:extLst>
          </p:cNvPr>
          <p:cNvSpPr>
            <a:spLocks noGrp="1"/>
          </p:cNvSpPr>
          <p:nvPr>
            <p:ph sz="half" idx="2"/>
          </p:nvPr>
        </p:nvSpPr>
        <p:spPr>
          <a:xfrm>
            <a:off x="1447191" y="2075993"/>
            <a:ext cx="4156434" cy="3607177"/>
          </a:xfrm>
        </p:spPr>
        <p:txBody>
          <a:bodyPr>
            <a:normAutofit/>
          </a:bodyPr>
          <a:lstStyle/>
          <a:p>
            <a:endParaRPr lang="en-US" sz="1800" dirty="0"/>
          </a:p>
          <a:p>
            <a:r>
              <a:rPr lang="en-US" sz="1800" dirty="0"/>
              <a:t>An additive trend was selected for this model because there was no apparent trend in the original time series </a:t>
            </a:r>
            <a:endParaRPr lang="en-US" sz="2400" dirty="0"/>
          </a:p>
          <a:p>
            <a:r>
              <a:rPr lang="en-US" sz="1800" dirty="0"/>
              <a:t>And additive seasonality was selected for this model because the seasonality of the original time series did not changed over time.</a:t>
            </a:r>
          </a:p>
          <a:p>
            <a:endParaRPr lang="en-US" sz="1800" dirty="0"/>
          </a:p>
          <a:p>
            <a:endParaRPr lang="en-US" sz="1800" dirty="0"/>
          </a:p>
        </p:txBody>
      </p:sp>
      <p:pic>
        <p:nvPicPr>
          <p:cNvPr id="8194" name="Picture 2">
            <a:extLst>
              <a:ext uri="{FF2B5EF4-FFF2-40B4-BE49-F238E27FC236}">
                <a16:creationId xmlns:a16="http://schemas.microsoft.com/office/drawing/2014/main" id="{6746FE54-DDA0-46F4-8CF0-9749F67F5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069" y="2376349"/>
            <a:ext cx="4836740" cy="3306821"/>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557EA8BD-C382-4BC4-B69D-7E7B15977180}"/>
              </a:ext>
            </a:extLst>
          </p:cNvPr>
          <p:cNvSpPr txBox="1"/>
          <p:nvPr/>
        </p:nvSpPr>
        <p:spPr>
          <a:xfrm>
            <a:off x="5908069" y="1906716"/>
            <a:ext cx="3514725" cy="338554"/>
          </a:xfrm>
          <a:prstGeom prst="rect">
            <a:avLst/>
          </a:prstGeom>
          <a:noFill/>
        </p:spPr>
        <p:txBody>
          <a:bodyPr wrap="square" rtlCol="0">
            <a:spAutoFit/>
          </a:bodyPr>
          <a:lstStyle/>
          <a:p>
            <a:r>
              <a:rPr lang="en-US" sz="1600" b="1" dirty="0"/>
              <a:t>Holt-Winter’s forecasts</a:t>
            </a:r>
          </a:p>
        </p:txBody>
      </p:sp>
    </p:spTree>
    <p:extLst>
      <p:ext uri="{BB962C8B-B14F-4D97-AF65-F5344CB8AC3E}">
        <p14:creationId xmlns:p14="http://schemas.microsoft.com/office/powerpoint/2010/main" val="397049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C990E-F669-410B-B84D-CB66C21377F6}"/>
              </a:ext>
            </a:extLst>
          </p:cNvPr>
          <p:cNvSpPr>
            <a:spLocks noGrp="1"/>
          </p:cNvSpPr>
          <p:nvPr>
            <p:ph type="title"/>
          </p:nvPr>
        </p:nvSpPr>
        <p:spPr>
          <a:xfrm>
            <a:off x="1447191" y="802800"/>
            <a:ext cx="9607661" cy="1056319"/>
          </a:xfrm>
        </p:spPr>
        <p:txBody>
          <a:bodyPr>
            <a:normAutofit/>
          </a:bodyPr>
          <a:lstStyle/>
          <a:p>
            <a:pPr algn="ctr"/>
            <a:r>
              <a:rPr lang="en-US" dirty="0"/>
              <a:t> </a:t>
            </a:r>
            <a:r>
              <a:rPr lang="en-US" b="1" dirty="0"/>
              <a:t>FORECASTS </a:t>
            </a:r>
          </a:p>
        </p:txBody>
      </p:sp>
      <p:sp>
        <p:nvSpPr>
          <p:cNvPr id="13" name="CuadroTexto 12">
            <a:extLst>
              <a:ext uri="{FF2B5EF4-FFF2-40B4-BE49-F238E27FC236}">
                <a16:creationId xmlns:a16="http://schemas.microsoft.com/office/drawing/2014/main" id="{557EA8BD-C382-4BC4-B69D-7E7B15977180}"/>
              </a:ext>
            </a:extLst>
          </p:cNvPr>
          <p:cNvSpPr txBox="1"/>
          <p:nvPr/>
        </p:nvSpPr>
        <p:spPr>
          <a:xfrm>
            <a:off x="1447191" y="1925326"/>
            <a:ext cx="3514725" cy="338554"/>
          </a:xfrm>
          <a:prstGeom prst="rect">
            <a:avLst/>
          </a:prstGeom>
          <a:noFill/>
        </p:spPr>
        <p:txBody>
          <a:bodyPr wrap="square" rtlCol="0">
            <a:spAutoFit/>
          </a:bodyPr>
          <a:lstStyle/>
          <a:p>
            <a:r>
              <a:rPr lang="en-US" sz="1600" b="1" dirty="0"/>
              <a:t>SARIMA MODEL #1 FORECASTS</a:t>
            </a:r>
          </a:p>
        </p:txBody>
      </p:sp>
      <p:sp>
        <p:nvSpPr>
          <p:cNvPr id="8" name="CuadroTexto 7">
            <a:extLst>
              <a:ext uri="{FF2B5EF4-FFF2-40B4-BE49-F238E27FC236}">
                <a16:creationId xmlns:a16="http://schemas.microsoft.com/office/drawing/2014/main" id="{088E9DCB-2CFB-428A-AA5A-95493ED641D1}"/>
              </a:ext>
            </a:extLst>
          </p:cNvPr>
          <p:cNvSpPr txBox="1"/>
          <p:nvPr/>
        </p:nvSpPr>
        <p:spPr>
          <a:xfrm>
            <a:off x="6251021" y="1925326"/>
            <a:ext cx="3514725" cy="338554"/>
          </a:xfrm>
          <a:prstGeom prst="rect">
            <a:avLst/>
          </a:prstGeom>
          <a:noFill/>
        </p:spPr>
        <p:txBody>
          <a:bodyPr wrap="square" rtlCol="0">
            <a:spAutoFit/>
          </a:bodyPr>
          <a:lstStyle/>
          <a:p>
            <a:r>
              <a:rPr lang="en-US" sz="1600" b="1" dirty="0"/>
              <a:t>SARIMA MODEL #2 FORECASTS</a:t>
            </a:r>
          </a:p>
        </p:txBody>
      </p:sp>
      <p:sp>
        <p:nvSpPr>
          <p:cNvPr id="9" name="CuadroTexto 8">
            <a:extLst>
              <a:ext uri="{FF2B5EF4-FFF2-40B4-BE49-F238E27FC236}">
                <a16:creationId xmlns:a16="http://schemas.microsoft.com/office/drawing/2014/main" id="{3AB14CA0-5E6B-48F0-ABC2-809B170B3CE5}"/>
              </a:ext>
            </a:extLst>
          </p:cNvPr>
          <p:cNvSpPr txBox="1"/>
          <p:nvPr/>
        </p:nvSpPr>
        <p:spPr>
          <a:xfrm>
            <a:off x="1447190" y="3946716"/>
            <a:ext cx="3514725" cy="338554"/>
          </a:xfrm>
          <a:prstGeom prst="rect">
            <a:avLst/>
          </a:prstGeom>
          <a:noFill/>
        </p:spPr>
        <p:txBody>
          <a:bodyPr wrap="square" rtlCol="0">
            <a:spAutoFit/>
          </a:bodyPr>
          <a:lstStyle/>
          <a:p>
            <a:r>
              <a:rPr lang="en-US" sz="1600" b="1" dirty="0"/>
              <a:t>SARIMA MODEL #3 FORECASTS</a:t>
            </a:r>
          </a:p>
        </p:txBody>
      </p:sp>
      <p:sp>
        <p:nvSpPr>
          <p:cNvPr id="11" name="CuadroTexto 10">
            <a:extLst>
              <a:ext uri="{FF2B5EF4-FFF2-40B4-BE49-F238E27FC236}">
                <a16:creationId xmlns:a16="http://schemas.microsoft.com/office/drawing/2014/main" id="{D7AD646E-F4AF-41D9-AC04-9BA505B328CD}"/>
              </a:ext>
            </a:extLst>
          </p:cNvPr>
          <p:cNvSpPr txBox="1"/>
          <p:nvPr/>
        </p:nvSpPr>
        <p:spPr>
          <a:xfrm>
            <a:off x="6251020" y="3946716"/>
            <a:ext cx="3514725" cy="338554"/>
          </a:xfrm>
          <a:prstGeom prst="rect">
            <a:avLst/>
          </a:prstGeom>
          <a:noFill/>
        </p:spPr>
        <p:txBody>
          <a:bodyPr wrap="square" rtlCol="0">
            <a:spAutoFit/>
          </a:bodyPr>
          <a:lstStyle/>
          <a:p>
            <a:r>
              <a:rPr lang="en-US" sz="1600" b="1" dirty="0"/>
              <a:t>ALL MODELS FORECASTS</a:t>
            </a:r>
          </a:p>
        </p:txBody>
      </p:sp>
      <p:pic>
        <p:nvPicPr>
          <p:cNvPr id="9218" name="Picture 2">
            <a:extLst>
              <a:ext uri="{FF2B5EF4-FFF2-40B4-BE49-F238E27FC236}">
                <a16:creationId xmlns:a16="http://schemas.microsoft.com/office/drawing/2014/main" id="{2A276FDD-290E-4038-B509-62A518338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91" y="2263880"/>
            <a:ext cx="4493789" cy="157319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A7571F3-FD93-4245-B7AA-574B62211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021" y="2263880"/>
            <a:ext cx="4803832" cy="157319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84F75D7-589A-4C8A-A106-07541416D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191" y="4285270"/>
            <a:ext cx="4493790" cy="1573197"/>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0AF9211-967C-452F-AD6A-870094FB20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1021" y="4285270"/>
            <a:ext cx="4803830" cy="157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38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C990E-F669-410B-B84D-CB66C21377F6}"/>
              </a:ext>
            </a:extLst>
          </p:cNvPr>
          <p:cNvSpPr>
            <a:spLocks noGrp="1"/>
          </p:cNvSpPr>
          <p:nvPr>
            <p:ph type="title"/>
          </p:nvPr>
        </p:nvSpPr>
        <p:spPr>
          <a:xfrm>
            <a:off x="1447191" y="802800"/>
            <a:ext cx="9607661" cy="1056319"/>
          </a:xfrm>
        </p:spPr>
        <p:txBody>
          <a:bodyPr>
            <a:normAutofit/>
          </a:bodyPr>
          <a:lstStyle/>
          <a:p>
            <a:pPr algn="ctr"/>
            <a:r>
              <a:rPr lang="en-US" b="1" dirty="0"/>
              <a:t>CONCLUSIONS</a:t>
            </a:r>
          </a:p>
        </p:txBody>
      </p:sp>
      <p:sp>
        <p:nvSpPr>
          <p:cNvPr id="12" name="Marcador de contenido 3">
            <a:extLst>
              <a:ext uri="{FF2B5EF4-FFF2-40B4-BE49-F238E27FC236}">
                <a16:creationId xmlns:a16="http://schemas.microsoft.com/office/drawing/2014/main" id="{43703FEC-B77C-480B-A073-952EB08C4067}"/>
              </a:ext>
            </a:extLst>
          </p:cNvPr>
          <p:cNvSpPr>
            <a:spLocks noGrp="1"/>
          </p:cNvSpPr>
          <p:nvPr>
            <p:ph sz="half" idx="2"/>
          </p:nvPr>
        </p:nvSpPr>
        <p:spPr>
          <a:xfrm>
            <a:off x="1447190" y="2075993"/>
            <a:ext cx="4493789" cy="3607177"/>
          </a:xfrm>
        </p:spPr>
        <p:txBody>
          <a:bodyPr>
            <a:normAutofit fontScale="92500" lnSpcReduction="20000"/>
          </a:bodyPr>
          <a:lstStyle/>
          <a:p>
            <a:endParaRPr lang="en-US" sz="1800" dirty="0"/>
          </a:p>
          <a:p>
            <a:r>
              <a:rPr lang="en-US" sz="1800" dirty="0"/>
              <a:t>For the SARIMA models, the first one should be selected because it has the minimum values in the AIC and HQIC and the second best in the BIC models selection criteria. However, since it is the one with the maximum values in the RMSE, MAPE and MAEN and the second best in the MAE, none of them were discarded. </a:t>
            </a:r>
          </a:p>
          <a:p>
            <a:r>
              <a:rPr lang="en-US" sz="1800" dirty="0"/>
              <a:t>Since the Holt-Winters model has the minimum value in the RMSE, MAE and MAPE and the second best in the MAEN, this is the selected model to forecast Stockholm’s Air Temperature for the next 5 years.</a:t>
            </a:r>
            <a:endParaRPr lang="en-US" sz="2400" dirty="0"/>
          </a:p>
          <a:p>
            <a:endParaRPr lang="en-US" sz="1800" dirty="0"/>
          </a:p>
          <a:p>
            <a:endParaRPr lang="en-US" sz="1800" dirty="0"/>
          </a:p>
        </p:txBody>
      </p:sp>
      <p:sp>
        <p:nvSpPr>
          <p:cNvPr id="8" name="CuadroTexto 7">
            <a:extLst>
              <a:ext uri="{FF2B5EF4-FFF2-40B4-BE49-F238E27FC236}">
                <a16:creationId xmlns:a16="http://schemas.microsoft.com/office/drawing/2014/main" id="{088E9DCB-2CFB-428A-AA5A-95493ED641D1}"/>
              </a:ext>
            </a:extLst>
          </p:cNvPr>
          <p:cNvSpPr txBox="1"/>
          <p:nvPr/>
        </p:nvSpPr>
        <p:spPr>
          <a:xfrm>
            <a:off x="6251021" y="1925326"/>
            <a:ext cx="3876953" cy="338554"/>
          </a:xfrm>
          <a:prstGeom prst="rect">
            <a:avLst/>
          </a:prstGeom>
          <a:noFill/>
        </p:spPr>
        <p:txBody>
          <a:bodyPr wrap="square" rtlCol="0">
            <a:spAutoFit/>
          </a:bodyPr>
          <a:lstStyle/>
          <a:p>
            <a:r>
              <a:rPr lang="en-US" sz="1600" b="1" dirty="0"/>
              <a:t>FORECAST ACCURACY MEASURES</a:t>
            </a:r>
          </a:p>
        </p:txBody>
      </p:sp>
      <p:sp>
        <p:nvSpPr>
          <p:cNvPr id="11" name="CuadroTexto 10">
            <a:extLst>
              <a:ext uri="{FF2B5EF4-FFF2-40B4-BE49-F238E27FC236}">
                <a16:creationId xmlns:a16="http://schemas.microsoft.com/office/drawing/2014/main" id="{D7AD646E-F4AF-41D9-AC04-9BA505B328CD}"/>
              </a:ext>
            </a:extLst>
          </p:cNvPr>
          <p:cNvSpPr txBox="1"/>
          <p:nvPr/>
        </p:nvSpPr>
        <p:spPr>
          <a:xfrm>
            <a:off x="6251020" y="3946716"/>
            <a:ext cx="3514725" cy="338554"/>
          </a:xfrm>
          <a:prstGeom prst="rect">
            <a:avLst/>
          </a:prstGeom>
          <a:noFill/>
        </p:spPr>
        <p:txBody>
          <a:bodyPr wrap="square" rtlCol="0">
            <a:spAutoFit/>
          </a:bodyPr>
          <a:lstStyle/>
          <a:p>
            <a:r>
              <a:rPr lang="en-US" sz="1600" b="1" dirty="0"/>
              <a:t>HOLT-WINTER’S FORECASTS</a:t>
            </a:r>
          </a:p>
        </p:txBody>
      </p:sp>
      <p:pic>
        <p:nvPicPr>
          <p:cNvPr id="10242" name="Picture 2">
            <a:extLst>
              <a:ext uri="{FF2B5EF4-FFF2-40B4-BE49-F238E27FC236}">
                <a16:creationId xmlns:a16="http://schemas.microsoft.com/office/drawing/2014/main" id="{01246827-AD54-46E2-81A7-71E10CEB8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020" y="2296588"/>
            <a:ext cx="480383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6FFFE24-477D-4BB1-AAEB-ADA61C029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019" y="4285269"/>
            <a:ext cx="4803831" cy="162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5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79881-4EB0-494F-90CC-AE0B5818B58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TABLE OF CONTENTS</a:t>
            </a:r>
          </a:p>
        </p:txBody>
      </p:sp>
      <p:sp>
        <p:nvSpPr>
          <p:cNvPr id="3" name="Marcador de contenido 2">
            <a:extLst>
              <a:ext uri="{FF2B5EF4-FFF2-40B4-BE49-F238E27FC236}">
                <a16:creationId xmlns:a16="http://schemas.microsoft.com/office/drawing/2014/main" id="{1BA44D42-53D6-4EC5-A6E3-0AFB3871F2CF}"/>
              </a:ext>
            </a:extLst>
          </p:cNvPr>
          <p:cNvSpPr>
            <a:spLocks noGrp="1"/>
          </p:cNvSpPr>
          <p:nvPr>
            <p:ph idx="1"/>
          </p:nvPr>
        </p:nvSpPr>
        <p:spPr>
          <a:xfrm>
            <a:off x="5591695" y="1402080"/>
            <a:ext cx="5320696" cy="4378610"/>
          </a:xfrm>
        </p:spPr>
        <p:txBody>
          <a:bodyPr anchor="ctr">
            <a:normAutofit lnSpcReduction="10000"/>
          </a:bodyPr>
          <a:lstStyle/>
          <a:p>
            <a:pPr marL="457200" indent="-457200">
              <a:lnSpc>
                <a:spcPct val="90000"/>
              </a:lnSpc>
              <a:buFont typeface="+mj-lt"/>
              <a:buAutoNum type="arabicPeriod"/>
            </a:pPr>
            <a:r>
              <a:rPr lang="en-US" sz="2000" dirty="0"/>
              <a:t>Our Database</a:t>
            </a:r>
          </a:p>
          <a:p>
            <a:pPr marL="457200" indent="-457200">
              <a:lnSpc>
                <a:spcPct val="90000"/>
              </a:lnSpc>
              <a:buFont typeface="+mj-lt"/>
              <a:buAutoNum type="arabicPeriod"/>
            </a:pPr>
            <a:r>
              <a:rPr lang="en-US" sz="2000" dirty="0"/>
              <a:t>Time Series decomposition</a:t>
            </a:r>
          </a:p>
          <a:p>
            <a:pPr marL="457200" indent="-457200">
              <a:lnSpc>
                <a:spcPct val="90000"/>
              </a:lnSpc>
              <a:buFont typeface="+mj-lt"/>
              <a:buAutoNum type="arabicPeriod"/>
            </a:pPr>
            <a:r>
              <a:rPr lang="en-US" sz="2000" dirty="0"/>
              <a:t>ACF and PACF of Seasonal differenced Time Series</a:t>
            </a:r>
          </a:p>
          <a:p>
            <a:pPr marL="457200" indent="-457200">
              <a:lnSpc>
                <a:spcPct val="90000"/>
              </a:lnSpc>
              <a:buFont typeface="+mj-lt"/>
              <a:buAutoNum type="arabicPeriod"/>
            </a:pPr>
            <a:r>
              <a:rPr lang="en-US" sz="2000" dirty="0"/>
              <a:t>ADF Unit Root Test</a:t>
            </a:r>
          </a:p>
          <a:p>
            <a:pPr marL="457200" indent="-457200">
              <a:lnSpc>
                <a:spcPct val="90000"/>
              </a:lnSpc>
              <a:buFont typeface="+mj-lt"/>
              <a:buAutoNum type="arabicPeriod"/>
            </a:pPr>
            <a:r>
              <a:rPr lang="en-US" sz="2000" dirty="0"/>
              <a:t>SARIMA (1,0,3)(0,1,1,12)- MODEL #1</a:t>
            </a:r>
          </a:p>
          <a:p>
            <a:pPr marL="457200" indent="-457200">
              <a:lnSpc>
                <a:spcPct val="90000"/>
              </a:lnSpc>
              <a:buFont typeface="+mj-lt"/>
              <a:buAutoNum type="arabicPeriod"/>
            </a:pPr>
            <a:r>
              <a:rPr lang="en-US" sz="2000" dirty="0"/>
              <a:t>SARIMA (1,0,2)(0,1,1,12)- MODEL #2</a:t>
            </a:r>
          </a:p>
          <a:p>
            <a:pPr marL="457200" indent="-457200">
              <a:lnSpc>
                <a:spcPct val="90000"/>
              </a:lnSpc>
              <a:buFont typeface="+mj-lt"/>
              <a:buAutoNum type="arabicPeriod"/>
            </a:pPr>
            <a:r>
              <a:rPr lang="en-US" sz="2000" dirty="0"/>
              <a:t>SARIMA (1,0,1)(0,1,1,12)- MODEL #3</a:t>
            </a:r>
          </a:p>
          <a:p>
            <a:pPr marL="457200" indent="-457200">
              <a:lnSpc>
                <a:spcPct val="90000"/>
              </a:lnSpc>
              <a:buFont typeface="+mj-lt"/>
              <a:buAutoNum type="arabicPeriod"/>
            </a:pPr>
            <a:r>
              <a:rPr lang="en-US" sz="2000" dirty="0"/>
              <a:t>Holt-Winter’s exponential smoothing model- MODEL #4</a:t>
            </a:r>
          </a:p>
          <a:p>
            <a:pPr marL="457200" indent="-457200">
              <a:lnSpc>
                <a:spcPct val="90000"/>
              </a:lnSpc>
              <a:buFont typeface="+mj-lt"/>
              <a:buAutoNum type="arabicPeriod"/>
            </a:pPr>
            <a:r>
              <a:rPr lang="en-US" sz="2000" dirty="0"/>
              <a:t>Forecast</a:t>
            </a:r>
          </a:p>
          <a:p>
            <a:pPr marL="457200" indent="-457200">
              <a:lnSpc>
                <a:spcPct val="90000"/>
              </a:lnSpc>
              <a:buFont typeface="+mj-lt"/>
              <a:buAutoNum type="arabicPeriod"/>
            </a:pPr>
            <a:r>
              <a:rPr lang="en-US" sz="2000" dirty="0"/>
              <a:t>Conclusions</a:t>
            </a:r>
          </a:p>
        </p:txBody>
      </p:sp>
    </p:spTree>
    <p:extLst>
      <p:ext uri="{BB962C8B-B14F-4D97-AF65-F5344CB8AC3E}">
        <p14:creationId xmlns:p14="http://schemas.microsoft.com/office/powerpoint/2010/main" val="291840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CDEBC-DD29-4825-91EE-468D0910CCF1}"/>
              </a:ext>
            </a:extLst>
          </p:cNvPr>
          <p:cNvSpPr>
            <a:spLocks noGrp="1"/>
          </p:cNvSpPr>
          <p:nvPr>
            <p:ph type="title"/>
          </p:nvPr>
        </p:nvSpPr>
        <p:spPr>
          <a:xfrm>
            <a:off x="1447331" y="802800"/>
            <a:ext cx="9605635" cy="1062000"/>
          </a:xfrm>
        </p:spPr>
        <p:txBody>
          <a:bodyPr/>
          <a:lstStyle/>
          <a:p>
            <a:pPr algn="ctr"/>
            <a:r>
              <a:rPr lang="en-US" dirty="0"/>
              <a:t> </a:t>
            </a:r>
            <a:r>
              <a:rPr lang="en-US" b="1" dirty="0"/>
              <a:t>air temperature’s database</a:t>
            </a:r>
          </a:p>
        </p:txBody>
      </p:sp>
      <p:sp>
        <p:nvSpPr>
          <p:cNvPr id="3" name="Marcador de contenido 2">
            <a:extLst>
              <a:ext uri="{FF2B5EF4-FFF2-40B4-BE49-F238E27FC236}">
                <a16:creationId xmlns:a16="http://schemas.microsoft.com/office/drawing/2014/main" id="{0581D91D-220C-494A-9AE9-BE09F472CB29}"/>
              </a:ext>
            </a:extLst>
          </p:cNvPr>
          <p:cNvSpPr>
            <a:spLocks noGrp="1"/>
          </p:cNvSpPr>
          <p:nvPr>
            <p:ph sz="half" idx="1"/>
          </p:nvPr>
        </p:nvSpPr>
        <p:spPr>
          <a:xfrm>
            <a:off x="1447331" y="2010878"/>
            <a:ext cx="9605634" cy="3448595"/>
          </a:xfrm>
        </p:spPr>
        <p:txBody>
          <a:bodyPr>
            <a:normAutofit/>
          </a:bodyPr>
          <a:lstStyle/>
          <a:p>
            <a:r>
              <a:rPr lang="en-US" dirty="0"/>
              <a:t>Data for air temperatures at the old astronomical observatory in Stockholm since 1756 are provided. The Stockholm’s Air Temperature Database was retrieved from Bolin Centre for Climate Research in Stockholm University.</a:t>
            </a:r>
          </a:p>
          <a:p>
            <a:r>
              <a:rPr lang="en-US" dirty="0"/>
              <a:t>The dataset consists of daily average temperature in Stockholm from January 1</a:t>
            </a:r>
            <a:r>
              <a:rPr lang="en-US" baseline="30000" dirty="0"/>
              <a:t>st</a:t>
            </a:r>
            <a:r>
              <a:rPr lang="en-US" dirty="0"/>
              <a:t> ,1756 to November 30</a:t>
            </a:r>
            <a:r>
              <a:rPr lang="en-US" baseline="30000" dirty="0"/>
              <a:t>th</a:t>
            </a:r>
            <a:r>
              <a:rPr lang="en-US" dirty="0"/>
              <a:t> ,2022. However, due to the long time span, only data from January 1</a:t>
            </a:r>
            <a:r>
              <a:rPr lang="en-US" baseline="30000" dirty="0"/>
              <a:t>st</a:t>
            </a:r>
            <a:r>
              <a:rPr lang="en-US" dirty="0"/>
              <a:t> , 1900  was included in order to preserve the most recent information to fit into a model and obtain better forecasts. </a:t>
            </a:r>
          </a:p>
          <a:p>
            <a:r>
              <a:rPr lang="en-US" dirty="0"/>
              <a:t>The dataset was aggregated into average monthly  air temperature, from January/1900 to November/2022.Thus, it has 1475 observations.</a:t>
            </a:r>
          </a:p>
          <a:p>
            <a:endParaRPr lang="en-US" dirty="0"/>
          </a:p>
        </p:txBody>
      </p:sp>
    </p:spTree>
    <p:extLst>
      <p:ext uri="{BB962C8B-B14F-4D97-AF65-F5344CB8AC3E}">
        <p14:creationId xmlns:p14="http://schemas.microsoft.com/office/powerpoint/2010/main" val="367554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C990E-F669-410B-B84D-CB66C21377F6}"/>
              </a:ext>
            </a:extLst>
          </p:cNvPr>
          <p:cNvSpPr>
            <a:spLocks noGrp="1"/>
          </p:cNvSpPr>
          <p:nvPr>
            <p:ph type="title"/>
          </p:nvPr>
        </p:nvSpPr>
        <p:spPr>
          <a:xfrm>
            <a:off x="1447200" y="802800"/>
            <a:ext cx="9607661" cy="1056319"/>
          </a:xfrm>
        </p:spPr>
        <p:txBody>
          <a:bodyPr/>
          <a:lstStyle/>
          <a:p>
            <a:pPr algn="ctr"/>
            <a:r>
              <a:rPr lang="en-US" dirty="0"/>
              <a:t> </a:t>
            </a:r>
            <a:r>
              <a:rPr lang="en-US" b="1" dirty="0"/>
              <a:t>Time series decomposition </a:t>
            </a:r>
          </a:p>
        </p:txBody>
      </p:sp>
      <p:sp>
        <p:nvSpPr>
          <p:cNvPr id="4" name="Marcador de contenido 3">
            <a:extLst>
              <a:ext uri="{FF2B5EF4-FFF2-40B4-BE49-F238E27FC236}">
                <a16:creationId xmlns:a16="http://schemas.microsoft.com/office/drawing/2014/main" id="{EB05CB93-F4AA-4236-9010-2B176A47694F}"/>
              </a:ext>
            </a:extLst>
          </p:cNvPr>
          <p:cNvSpPr>
            <a:spLocks noGrp="1"/>
          </p:cNvSpPr>
          <p:nvPr>
            <p:ph sz="half" idx="2"/>
          </p:nvPr>
        </p:nvSpPr>
        <p:spPr>
          <a:xfrm>
            <a:off x="1447191" y="2023004"/>
            <a:ext cx="4645152" cy="3690300"/>
          </a:xfrm>
        </p:spPr>
        <p:txBody>
          <a:bodyPr>
            <a:normAutofit fontScale="92500" lnSpcReduction="10000"/>
          </a:bodyPr>
          <a:lstStyle/>
          <a:p>
            <a:r>
              <a:rPr lang="en-US" dirty="0"/>
              <a:t>The time series appears to have a constant mean and variance over time and presents a strong seasonality pattern.</a:t>
            </a:r>
          </a:p>
          <a:p>
            <a:r>
              <a:rPr lang="en-US" dirty="0"/>
              <a:t>After the decomposition,  there is not a strong observable trend over time. However, it there is a strong seasonal pattern of 12 months.</a:t>
            </a:r>
          </a:p>
          <a:p>
            <a:r>
              <a:rPr lang="en-US" dirty="0"/>
              <a:t>There was no need for a variance-stabilizing transformation in the data due to the fact that the variance appears to be constant over time.</a:t>
            </a:r>
          </a:p>
          <a:p>
            <a:r>
              <a:rPr lang="en-US" dirty="0"/>
              <a:t>The database was divided into a “train” and “test” datasets. The first has the 96% of the data and the last one the 4% because the researchers were interested in forecasting the next 5 years. </a:t>
            </a:r>
          </a:p>
        </p:txBody>
      </p:sp>
      <p:pic>
        <p:nvPicPr>
          <p:cNvPr id="10" name="Marcador de contenido 9">
            <a:extLst>
              <a:ext uri="{FF2B5EF4-FFF2-40B4-BE49-F238E27FC236}">
                <a16:creationId xmlns:a16="http://schemas.microsoft.com/office/drawing/2014/main" id="{2AD8C077-7695-44C8-8A1C-3DBB01EA4364}"/>
              </a:ext>
            </a:extLst>
          </p:cNvPr>
          <p:cNvPicPr>
            <a:picLocks noGrp="1" noChangeAspect="1"/>
          </p:cNvPicPr>
          <p:nvPr>
            <p:ph sz="quarter" idx="4"/>
          </p:nvPr>
        </p:nvPicPr>
        <p:blipFill>
          <a:blip r:embed="rId2"/>
          <a:stretch>
            <a:fillRect/>
          </a:stretch>
        </p:blipFill>
        <p:spPr>
          <a:xfrm>
            <a:off x="6251021" y="2023003"/>
            <a:ext cx="4803831" cy="1967439"/>
          </a:xfrm>
        </p:spPr>
      </p:pic>
      <p:pic>
        <p:nvPicPr>
          <p:cNvPr id="14" name="Imagen 13">
            <a:extLst>
              <a:ext uri="{FF2B5EF4-FFF2-40B4-BE49-F238E27FC236}">
                <a16:creationId xmlns:a16="http://schemas.microsoft.com/office/drawing/2014/main" id="{CADB3F00-BCB4-495D-8CA3-DEBC8475F327}"/>
              </a:ext>
            </a:extLst>
          </p:cNvPr>
          <p:cNvPicPr>
            <a:picLocks noChangeAspect="1"/>
          </p:cNvPicPr>
          <p:nvPr/>
        </p:nvPicPr>
        <p:blipFill>
          <a:blip r:embed="rId3"/>
          <a:stretch>
            <a:fillRect/>
          </a:stretch>
        </p:blipFill>
        <p:spPr>
          <a:xfrm>
            <a:off x="6251021" y="4163831"/>
            <a:ext cx="4803831" cy="1667376"/>
          </a:xfrm>
          <a:prstGeom prst="rect">
            <a:avLst/>
          </a:prstGeom>
        </p:spPr>
      </p:pic>
    </p:spTree>
    <p:extLst>
      <p:ext uri="{BB962C8B-B14F-4D97-AF65-F5344CB8AC3E}">
        <p14:creationId xmlns:p14="http://schemas.microsoft.com/office/powerpoint/2010/main" val="136622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DD35975-AF41-5254-8122-81E51ED9FED2}"/>
              </a:ext>
            </a:extLst>
          </p:cNvPr>
          <p:cNvSpPr>
            <a:spLocks noGrp="1"/>
          </p:cNvSpPr>
          <p:nvPr>
            <p:ph type="title"/>
          </p:nvPr>
        </p:nvSpPr>
        <p:spPr>
          <a:xfrm>
            <a:off x="1447200" y="802800"/>
            <a:ext cx="9607661" cy="1056319"/>
          </a:xfrm>
        </p:spPr>
        <p:txBody>
          <a:bodyPr/>
          <a:lstStyle/>
          <a:p>
            <a:r>
              <a:rPr lang="en-GB" b="1" dirty="0"/>
              <a:t>ACF and </a:t>
            </a:r>
            <a:r>
              <a:rPr lang="en-GB" b="1" dirty="0" err="1"/>
              <a:t>pacf</a:t>
            </a:r>
            <a:r>
              <a:rPr lang="en-GB" b="1" dirty="0"/>
              <a:t> of original time series </a:t>
            </a:r>
          </a:p>
        </p:txBody>
      </p:sp>
      <p:sp>
        <p:nvSpPr>
          <p:cNvPr id="3" name="Platshållare för text 2">
            <a:extLst>
              <a:ext uri="{FF2B5EF4-FFF2-40B4-BE49-F238E27FC236}">
                <a16:creationId xmlns:a16="http://schemas.microsoft.com/office/drawing/2014/main" id="{53C924E2-60FC-97E2-7598-6B41919B718E}"/>
              </a:ext>
            </a:extLst>
          </p:cNvPr>
          <p:cNvSpPr>
            <a:spLocks noGrp="1"/>
          </p:cNvSpPr>
          <p:nvPr>
            <p:ph type="body" idx="1"/>
          </p:nvPr>
        </p:nvSpPr>
        <p:spPr/>
        <p:txBody>
          <a:bodyPr/>
          <a:lstStyle/>
          <a:p>
            <a:r>
              <a:rPr lang="en-GB" dirty="0">
                <a:solidFill>
                  <a:schemeClr val="tx1"/>
                </a:solidFill>
              </a:rPr>
              <a:t>ACF</a:t>
            </a:r>
          </a:p>
        </p:txBody>
      </p:sp>
      <p:sp>
        <p:nvSpPr>
          <p:cNvPr id="5" name="Platshållare för text 4">
            <a:extLst>
              <a:ext uri="{FF2B5EF4-FFF2-40B4-BE49-F238E27FC236}">
                <a16:creationId xmlns:a16="http://schemas.microsoft.com/office/drawing/2014/main" id="{B2F1289F-9A4D-4DA6-03AD-5E0DD98C03E6}"/>
              </a:ext>
            </a:extLst>
          </p:cNvPr>
          <p:cNvSpPr>
            <a:spLocks noGrp="1"/>
          </p:cNvSpPr>
          <p:nvPr>
            <p:ph type="body" sz="quarter" idx="3"/>
          </p:nvPr>
        </p:nvSpPr>
        <p:spPr/>
        <p:txBody>
          <a:bodyPr/>
          <a:lstStyle/>
          <a:p>
            <a:r>
              <a:rPr lang="en-GB" dirty="0">
                <a:solidFill>
                  <a:schemeClr val="tx1"/>
                </a:solidFill>
              </a:rPr>
              <a:t>PACF</a:t>
            </a:r>
          </a:p>
        </p:txBody>
      </p:sp>
      <p:pic>
        <p:nvPicPr>
          <p:cNvPr id="7" name="Picture 6">
            <a:extLst>
              <a:ext uri="{FF2B5EF4-FFF2-40B4-BE49-F238E27FC236}">
                <a16:creationId xmlns:a16="http://schemas.microsoft.com/office/drawing/2014/main" id="{BE5C2B7D-39E4-E713-0DF1-7B48FE8FC6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47800" y="2825375"/>
            <a:ext cx="4645025" cy="2642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61DA183B-3BDE-3DB4-A35B-C39D88B3BFE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415363" y="2820988"/>
            <a:ext cx="463812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23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DD35975-AF41-5254-8122-81E51ED9FED2}"/>
              </a:ext>
            </a:extLst>
          </p:cNvPr>
          <p:cNvSpPr>
            <a:spLocks noGrp="1"/>
          </p:cNvSpPr>
          <p:nvPr>
            <p:ph type="title"/>
          </p:nvPr>
        </p:nvSpPr>
        <p:spPr>
          <a:xfrm>
            <a:off x="1447200" y="804163"/>
            <a:ext cx="9607661" cy="1056319"/>
          </a:xfrm>
        </p:spPr>
        <p:txBody>
          <a:bodyPr/>
          <a:lstStyle/>
          <a:p>
            <a:r>
              <a:rPr lang="en-GB" b="1" dirty="0"/>
              <a:t>Unit root test</a:t>
            </a:r>
          </a:p>
        </p:txBody>
      </p:sp>
      <p:sp>
        <p:nvSpPr>
          <p:cNvPr id="3" name="Platshållare för text 2">
            <a:extLst>
              <a:ext uri="{FF2B5EF4-FFF2-40B4-BE49-F238E27FC236}">
                <a16:creationId xmlns:a16="http://schemas.microsoft.com/office/drawing/2014/main" id="{53C924E2-60FC-97E2-7598-6B41919B718E}"/>
              </a:ext>
            </a:extLst>
          </p:cNvPr>
          <p:cNvSpPr>
            <a:spLocks noGrp="1"/>
          </p:cNvSpPr>
          <p:nvPr>
            <p:ph type="body" idx="1"/>
          </p:nvPr>
        </p:nvSpPr>
        <p:spPr/>
        <p:txBody>
          <a:bodyPr/>
          <a:lstStyle/>
          <a:p>
            <a:r>
              <a:rPr lang="en-GB" dirty="0">
                <a:solidFill>
                  <a:schemeClr val="tx1"/>
                </a:solidFill>
              </a:rPr>
              <a:t>ADF test- original</a:t>
            </a:r>
          </a:p>
        </p:txBody>
      </p:sp>
      <p:sp>
        <p:nvSpPr>
          <p:cNvPr id="5" name="Platshållare för text 4">
            <a:extLst>
              <a:ext uri="{FF2B5EF4-FFF2-40B4-BE49-F238E27FC236}">
                <a16:creationId xmlns:a16="http://schemas.microsoft.com/office/drawing/2014/main" id="{B2F1289F-9A4D-4DA6-03AD-5E0DD98C03E6}"/>
              </a:ext>
            </a:extLst>
          </p:cNvPr>
          <p:cNvSpPr>
            <a:spLocks noGrp="1"/>
          </p:cNvSpPr>
          <p:nvPr>
            <p:ph type="body" sz="quarter" idx="3"/>
          </p:nvPr>
        </p:nvSpPr>
        <p:spPr/>
        <p:txBody>
          <a:bodyPr/>
          <a:lstStyle/>
          <a:p>
            <a:r>
              <a:rPr lang="en-GB" dirty="0">
                <a:solidFill>
                  <a:schemeClr val="tx1"/>
                </a:solidFill>
              </a:rPr>
              <a:t>ADF test- Seasonal Difference</a:t>
            </a:r>
          </a:p>
        </p:txBody>
      </p:sp>
      <p:pic>
        <p:nvPicPr>
          <p:cNvPr id="11" name="Picture 4">
            <a:extLst>
              <a:ext uri="{FF2B5EF4-FFF2-40B4-BE49-F238E27FC236}">
                <a16:creationId xmlns:a16="http://schemas.microsoft.com/office/drawing/2014/main" id="{3B1D7FF1-B76B-A641-58E4-817B3E6E193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47191" y="3135685"/>
            <a:ext cx="4399373" cy="18016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a:extLst>
              <a:ext uri="{FF2B5EF4-FFF2-40B4-BE49-F238E27FC236}">
                <a16:creationId xmlns:a16="http://schemas.microsoft.com/office/drawing/2014/main" id="{78431ED4-2C74-0D5B-F39F-0556DE3EB8C0}"/>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92183" y="3131937"/>
            <a:ext cx="4399373" cy="180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4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C990E-F669-410B-B84D-CB66C21377F6}"/>
              </a:ext>
            </a:extLst>
          </p:cNvPr>
          <p:cNvSpPr>
            <a:spLocks noGrp="1"/>
          </p:cNvSpPr>
          <p:nvPr>
            <p:ph type="title"/>
          </p:nvPr>
        </p:nvSpPr>
        <p:spPr>
          <a:xfrm>
            <a:off x="1447191" y="802800"/>
            <a:ext cx="9607661" cy="1056319"/>
          </a:xfrm>
        </p:spPr>
        <p:txBody>
          <a:bodyPr>
            <a:normAutofit fontScale="90000"/>
          </a:bodyPr>
          <a:lstStyle/>
          <a:p>
            <a:pPr algn="ctr"/>
            <a:r>
              <a:rPr lang="en-US" dirty="0"/>
              <a:t> </a:t>
            </a:r>
            <a:r>
              <a:rPr lang="en-US" b="1" dirty="0" err="1"/>
              <a:t>acf</a:t>
            </a:r>
            <a:r>
              <a:rPr lang="en-US" b="1" dirty="0"/>
              <a:t> and </a:t>
            </a:r>
            <a:r>
              <a:rPr lang="en-US" b="1" dirty="0" err="1"/>
              <a:t>pacf</a:t>
            </a:r>
            <a:r>
              <a:rPr lang="en-US" b="1" dirty="0"/>
              <a:t> of seasonal differenced </a:t>
            </a:r>
            <a:r>
              <a:rPr lang="en-US" b="1" dirty="0" err="1"/>
              <a:t>ts</a:t>
            </a:r>
            <a:endParaRPr lang="en-US" b="1" dirty="0"/>
          </a:p>
        </p:txBody>
      </p:sp>
      <p:sp>
        <p:nvSpPr>
          <p:cNvPr id="23" name="Marcador de contenido 3">
            <a:extLst>
              <a:ext uri="{FF2B5EF4-FFF2-40B4-BE49-F238E27FC236}">
                <a16:creationId xmlns:a16="http://schemas.microsoft.com/office/drawing/2014/main" id="{3E1E95E8-CD4D-4223-BB1F-779F93F98F60}"/>
              </a:ext>
            </a:extLst>
          </p:cNvPr>
          <p:cNvSpPr>
            <a:spLocks noGrp="1"/>
          </p:cNvSpPr>
          <p:nvPr>
            <p:ph sz="half" idx="2"/>
          </p:nvPr>
        </p:nvSpPr>
        <p:spPr>
          <a:xfrm>
            <a:off x="1447191" y="2075993"/>
            <a:ext cx="4156434" cy="3445723"/>
          </a:xfrm>
        </p:spPr>
        <p:txBody>
          <a:bodyPr>
            <a:normAutofit/>
          </a:bodyPr>
          <a:lstStyle/>
          <a:p>
            <a:endParaRPr lang="en-US" sz="1800" dirty="0"/>
          </a:p>
          <a:p>
            <a:r>
              <a:rPr lang="en-US" sz="1800" dirty="0"/>
              <a:t>The ACF cuts off at the third lag and the seasonal pattern cuts off at lag 12, which suggests a MA(3) model and a SMA(1) model.</a:t>
            </a:r>
          </a:p>
          <a:p>
            <a:pPr marL="0" indent="0">
              <a:buNone/>
            </a:pPr>
            <a:endParaRPr lang="en-US" sz="2400" dirty="0"/>
          </a:p>
          <a:p>
            <a:r>
              <a:rPr lang="en-US" sz="1800" dirty="0"/>
              <a:t>The PACF cuts off at the first lag and the seasonal pattern decays exponentially, which suggests a AR(1) model and a SAR(0) model.</a:t>
            </a:r>
          </a:p>
          <a:p>
            <a:endParaRPr lang="en-US" sz="1800" dirty="0"/>
          </a:p>
          <a:p>
            <a:endParaRPr lang="en-US" sz="1800" dirty="0"/>
          </a:p>
          <a:p>
            <a:endParaRPr lang="en-US" sz="1800" dirty="0"/>
          </a:p>
        </p:txBody>
      </p:sp>
      <p:sp>
        <p:nvSpPr>
          <p:cNvPr id="8" name="CuadroTexto 7">
            <a:extLst>
              <a:ext uri="{FF2B5EF4-FFF2-40B4-BE49-F238E27FC236}">
                <a16:creationId xmlns:a16="http://schemas.microsoft.com/office/drawing/2014/main" id="{00E3BC62-55FC-4AAB-89D8-995B3501539B}"/>
              </a:ext>
            </a:extLst>
          </p:cNvPr>
          <p:cNvSpPr txBox="1"/>
          <p:nvPr/>
        </p:nvSpPr>
        <p:spPr>
          <a:xfrm>
            <a:off x="5603626" y="1976452"/>
            <a:ext cx="3514725" cy="369332"/>
          </a:xfrm>
          <a:prstGeom prst="rect">
            <a:avLst/>
          </a:prstGeom>
          <a:noFill/>
        </p:spPr>
        <p:txBody>
          <a:bodyPr wrap="square" rtlCol="0">
            <a:spAutoFit/>
          </a:bodyPr>
          <a:lstStyle/>
          <a:p>
            <a:r>
              <a:rPr lang="en-US" b="1" dirty="0"/>
              <a:t>ACF of normal TS</a:t>
            </a:r>
          </a:p>
        </p:txBody>
      </p:sp>
      <p:sp>
        <p:nvSpPr>
          <p:cNvPr id="18" name="CuadroTexto 17">
            <a:extLst>
              <a:ext uri="{FF2B5EF4-FFF2-40B4-BE49-F238E27FC236}">
                <a16:creationId xmlns:a16="http://schemas.microsoft.com/office/drawing/2014/main" id="{E73F5A35-8760-4982-9855-26A8DA13F624}"/>
              </a:ext>
            </a:extLst>
          </p:cNvPr>
          <p:cNvSpPr txBox="1"/>
          <p:nvPr/>
        </p:nvSpPr>
        <p:spPr>
          <a:xfrm>
            <a:off x="5603625" y="4020402"/>
            <a:ext cx="3514725" cy="369332"/>
          </a:xfrm>
          <a:prstGeom prst="rect">
            <a:avLst/>
          </a:prstGeom>
          <a:noFill/>
        </p:spPr>
        <p:txBody>
          <a:bodyPr wrap="square" rtlCol="0">
            <a:spAutoFit/>
          </a:bodyPr>
          <a:lstStyle/>
          <a:p>
            <a:r>
              <a:rPr lang="en-US" b="1" dirty="0"/>
              <a:t>PACF of normal TS</a:t>
            </a:r>
          </a:p>
        </p:txBody>
      </p:sp>
      <p:pic>
        <p:nvPicPr>
          <p:cNvPr id="11" name="Imagen 10">
            <a:extLst>
              <a:ext uri="{FF2B5EF4-FFF2-40B4-BE49-F238E27FC236}">
                <a16:creationId xmlns:a16="http://schemas.microsoft.com/office/drawing/2014/main" id="{ECB2551F-D62F-495A-9C5B-11677A7BB4B7}"/>
              </a:ext>
            </a:extLst>
          </p:cNvPr>
          <p:cNvPicPr>
            <a:picLocks noChangeAspect="1"/>
          </p:cNvPicPr>
          <p:nvPr/>
        </p:nvPicPr>
        <p:blipFill>
          <a:blip r:embed="rId2"/>
          <a:stretch>
            <a:fillRect/>
          </a:stretch>
        </p:blipFill>
        <p:spPr>
          <a:xfrm>
            <a:off x="5659892" y="2400300"/>
            <a:ext cx="5394960" cy="1511070"/>
          </a:xfrm>
          <a:prstGeom prst="rect">
            <a:avLst/>
          </a:prstGeom>
        </p:spPr>
      </p:pic>
      <p:pic>
        <p:nvPicPr>
          <p:cNvPr id="13" name="Imagen 12">
            <a:extLst>
              <a:ext uri="{FF2B5EF4-FFF2-40B4-BE49-F238E27FC236}">
                <a16:creationId xmlns:a16="http://schemas.microsoft.com/office/drawing/2014/main" id="{B835C01E-428B-4F54-961A-5622BD4B41DF}"/>
              </a:ext>
            </a:extLst>
          </p:cNvPr>
          <p:cNvPicPr>
            <a:picLocks noChangeAspect="1"/>
          </p:cNvPicPr>
          <p:nvPr/>
        </p:nvPicPr>
        <p:blipFill>
          <a:blip r:embed="rId3"/>
          <a:stretch>
            <a:fillRect/>
          </a:stretch>
        </p:blipFill>
        <p:spPr>
          <a:xfrm>
            <a:off x="5659892" y="4498767"/>
            <a:ext cx="5394960" cy="1508760"/>
          </a:xfrm>
          <a:prstGeom prst="rect">
            <a:avLst/>
          </a:prstGeom>
        </p:spPr>
      </p:pic>
    </p:spTree>
    <p:extLst>
      <p:ext uri="{BB962C8B-B14F-4D97-AF65-F5344CB8AC3E}">
        <p14:creationId xmlns:p14="http://schemas.microsoft.com/office/powerpoint/2010/main" val="175474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C990E-F669-410B-B84D-CB66C21377F6}"/>
              </a:ext>
            </a:extLst>
          </p:cNvPr>
          <p:cNvSpPr>
            <a:spLocks noGrp="1"/>
          </p:cNvSpPr>
          <p:nvPr>
            <p:ph type="title"/>
          </p:nvPr>
        </p:nvSpPr>
        <p:spPr>
          <a:xfrm>
            <a:off x="1447191" y="802800"/>
            <a:ext cx="9607661" cy="1056319"/>
          </a:xfrm>
        </p:spPr>
        <p:txBody>
          <a:bodyPr>
            <a:normAutofit fontScale="90000"/>
          </a:bodyPr>
          <a:lstStyle/>
          <a:p>
            <a:pPr algn="ctr"/>
            <a:r>
              <a:rPr lang="en-US" b="1" dirty="0"/>
              <a:t> SARIMA (1,0,3)(0,1,1,12)</a:t>
            </a:r>
            <a:br>
              <a:rPr lang="en-US" b="1" dirty="0"/>
            </a:br>
            <a:r>
              <a:rPr lang="en-US" dirty="0"/>
              <a:t> model #1</a:t>
            </a:r>
          </a:p>
        </p:txBody>
      </p:sp>
      <p:sp>
        <p:nvSpPr>
          <p:cNvPr id="12" name="CuadroTexto 11">
            <a:extLst>
              <a:ext uri="{FF2B5EF4-FFF2-40B4-BE49-F238E27FC236}">
                <a16:creationId xmlns:a16="http://schemas.microsoft.com/office/drawing/2014/main" id="{7FBD950E-D8D7-46E5-A948-80556DBCD2C9}"/>
              </a:ext>
            </a:extLst>
          </p:cNvPr>
          <p:cNvSpPr txBox="1"/>
          <p:nvPr/>
        </p:nvSpPr>
        <p:spPr>
          <a:xfrm>
            <a:off x="1447191" y="1866351"/>
            <a:ext cx="3514725" cy="369332"/>
          </a:xfrm>
          <a:prstGeom prst="rect">
            <a:avLst/>
          </a:prstGeom>
          <a:noFill/>
        </p:spPr>
        <p:txBody>
          <a:bodyPr wrap="square" rtlCol="0">
            <a:spAutoFit/>
          </a:bodyPr>
          <a:lstStyle/>
          <a:p>
            <a:r>
              <a:rPr lang="en-US" b="1" dirty="0"/>
              <a:t>ESTIMATION RESULTS</a:t>
            </a:r>
          </a:p>
        </p:txBody>
      </p:sp>
      <p:pic>
        <p:nvPicPr>
          <p:cNvPr id="4098" name="Picture 2">
            <a:extLst>
              <a:ext uri="{FF2B5EF4-FFF2-40B4-BE49-F238E27FC236}">
                <a16:creationId xmlns:a16="http://schemas.microsoft.com/office/drawing/2014/main" id="{6F0FC2E9-BDFE-4B30-9077-FA73AA6A6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91" y="2290762"/>
            <a:ext cx="4648810" cy="359320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999780E0-C892-4E82-92D4-FAF99D4FA4A2}"/>
              </a:ext>
            </a:extLst>
          </p:cNvPr>
          <p:cNvSpPr txBox="1"/>
          <p:nvPr/>
        </p:nvSpPr>
        <p:spPr>
          <a:xfrm>
            <a:off x="6251021" y="1866351"/>
            <a:ext cx="3514725" cy="338554"/>
          </a:xfrm>
          <a:prstGeom prst="rect">
            <a:avLst/>
          </a:prstGeom>
          <a:noFill/>
        </p:spPr>
        <p:txBody>
          <a:bodyPr wrap="square" rtlCol="0">
            <a:spAutoFit/>
          </a:bodyPr>
          <a:lstStyle/>
          <a:p>
            <a:r>
              <a:rPr lang="en-US" sz="1600" b="1" dirty="0"/>
              <a:t>Regression errors</a:t>
            </a:r>
          </a:p>
        </p:txBody>
      </p:sp>
      <p:pic>
        <p:nvPicPr>
          <p:cNvPr id="4100" name="Picture 4">
            <a:extLst>
              <a:ext uri="{FF2B5EF4-FFF2-40B4-BE49-F238E27FC236}">
                <a16:creationId xmlns:a16="http://schemas.microsoft.com/office/drawing/2014/main" id="{C40147BE-4CA1-4579-8823-7E8FEE0C0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020" y="2235683"/>
            <a:ext cx="4803831" cy="1262891"/>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4A272D41-0A3D-451D-BA9E-6DF8437A10D9}"/>
              </a:ext>
            </a:extLst>
          </p:cNvPr>
          <p:cNvSpPr txBox="1"/>
          <p:nvPr/>
        </p:nvSpPr>
        <p:spPr>
          <a:xfrm>
            <a:off x="6251020" y="3574638"/>
            <a:ext cx="1421989" cy="338554"/>
          </a:xfrm>
          <a:prstGeom prst="rect">
            <a:avLst/>
          </a:prstGeom>
          <a:noFill/>
        </p:spPr>
        <p:txBody>
          <a:bodyPr wrap="square" rtlCol="0">
            <a:spAutoFit/>
          </a:bodyPr>
          <a:lstStyle/>
          <a:p>
            <a:r>
              <a:rPr lang="en-US" sz="1600" b="1" dirty="0"/>
              <a:t>ACF</a:t>
            </a:r>
          </a:p>
        </p:txBody>
      </p:sp>
      <p:sp>
        <p:nvSpPr>
          <p:cNvPr id="16" name="CuadroTexto 15">
            <a:extLst>
              <a:ext uri="{FF2B5EF4-FFF2-40B4-BE49-F238E27FC236}">
                <a16:creationId xmlns:a16="http://schemas.microsoft.com/office/drawing/2014/main" id="{56D47331-4845-4958-8DED-2B41CB6F4B70}"/>
              </a:ext>
            </a:extLst>
          </p:cNvPr>
          <p:cNvSpPr txBox="1"/>
          <p:nvPr/>
        </p:nvSpPr>
        <p:spPr>
          <a:xfrm>
            <a:off x="8652935" y="3565187"/>
            <a:ext cx="1421989" cy="338554"/>
          </a:xfrm>
          <a:prstGeom prst="rect">
            <a:avLst/>
          </a:prstGeom>
          <a:noFill/>
        </p:spPr>
        <p:txBody>
          <a:bodyPr wrap="square" rtlCol="0">
            <a:spAutoFit/>
          </a:bodyPr>
          <a:lstStyle/>
          <a:p>
            <a:r>
              <a:rPr lang="en-US" sz="1600" b="1" dirty="0"/>
              <a:t>PACF</a:t>
            </a:r>
          </a:p>
        </p:txBody>
      </p:sp>
      <p:pic>
        <p:nvPicPr>
          <p:cNvPr id="4102" name="Picture 6">
            <a:extLst>
              <a:ext uri="{FF2B5EF4-FFF2-40B4-BE49-F238E27FC236}">
                <a16:creationId xmlns:a16="http://schemas.microsoft.com/office/drawing/2014/main" id="{71F7890E-AA47-49B2-8BDD-D87E8009A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020" y="3903742"/>
            <a:ext cx="4803830" cy="198022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4926C23-0566-43AA-81CD-E798387618D0}"/>
              </a:ext>
            </a:extLst>
          </p:cNvPr>
          <p:cNvSpPr txBox="1"/>
          <p:nvPr/>
        </p:nvSpPr>
        <p:spPr>
          <a:xfrm>
            <a:off x="4074289" y="2832838"/>
            <a:ext cx="2021711" cy="369332"/>
          </a:xfrm>
          <a:prstGeom prst="rect">
            <a:avLst/>
          </a:prstGeom>
          <a:noFill/>
          <a:ln>
            <a:solidFill>
              <a:schemeClr val="accent1"/>
            </a:solidFill>
          </a:ln>
        </p:spPr>
        <p:txBody>
          <a:bodyPr wrap="square" rtlCol="0">
            <a:spAutoFit/>
          </a:bodyPr>
          <a:lstStyle/>
          <a:p>
            <a:endParaRPr lang="en-US" dirty="0"/>
          </a:p>
        </p:txBody>
      </p:sp>
    </p:spTree>
    <p:extLst>
      <p:ext uri="{BB962C8B-B14F-4D97-AF65-F5344CB8AC3E}">
        <p14:creationId xmlns:p14="http://schemas.microsoft.com/office/powerpoint/2010/main" val="356479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C990E-F669-410B-B84D-CB66C21377F6}"/>
              </a:ext>
            </a:extLst>
          </p:cNvPr>
          <p:cNvSpPr>
            <a:spLocks noGrp="1"/>
          </p:cNvSpPr>
          <p:nvPr>
            <p:ph type="title"/>
          </p:nvPr>
        </p:nvSpPr>
        <p:spPr>
          <a:xfrm>
            <a:off x="1447191" y="802800"/>
            <a:ext cx="9607661" cy="1056319"/>
          </a:xfrm>
        </p:spPr>
        <p:txBody>
          <a:bodyPr>
            <a:normAutofit fontScale="90000"/>
          </a:bodyPr>
          <a:lstStyle/>
          <a:p>
            <a:pPr algn="ctr"/>
            <a:r>
              <a:rPr lang="en-US" dirty="0"/>
              <a:t> </a:t>
            </a:r>
            <a:r>
              <a:rPr lang="en-US" b="1" dirty="0"/>
              <a:t>SARIMA (1,0,2)(0,1,1,12)</a:t>
            </a:r>
            <a:br>
              <a:rPr lang="en-US" b="1" dirty="0"/>
            </a:br>
            <a:r>
              <a:rPr lang="en-US" dirty="0"/>
              <a:t> model #2</a:t>
            </a:r>
          </a:p>
        </p:txBody>
      </p:sp>
      <p:sp>
        <p:nvSpPr>
          <p:cNvPr id="12" name="CuadroTexto 11">
            <a:extLst>
              <a:ext uri="{FF2B5EF4-FFF2-40B4-BE49-F238E27FC236}">
                <a16:creationId xmlns:a16="http://schemas.microsoft.com/office/drawing/2014/main" id="{7FBD950E-D8D7-46E5-A948-80556DBCD2C9}"/>
              </a:ext>
            </a:extLst>
          </p:cNvPr>
          <p:cNvSpPr txBox="1"/>
          <p:nvPr/>
        </p:nvSpPr>
        <p:spPr>
          <a:xfrm>
            <a:off x="1447191" y="1866351"/>
            <a:ext cx="3514725" cy="369332"/>
          </a:xfrm>
          <a:prstGeom prst="rect">
            <a:avLst/>
          </a:prstGeom>
          <a:noFill/>
        </p:spPr>
        <p:txBody>
          <a:bodyPr wrap="square" rtlCol="0">
            <a:spAutoFit/>
          </a:bodyPr>
          <a:lstStyle/>
          <a:p>
            <a:r>
              <a:rPr lang="en-US" b="1" dirty="0"/>
              <a:t>ESTIMATION RESULTS</a:t>
            </a:r>
          </a:p>
        </p:txBody>
      </p:sp>
      <p:sp>
        <p:nvSpPr>
          <p:cNvPr id="14" name="CuadroTexto 13">
            <a:extLst>
              <a:ext uri="{FF2B5EF4-FFF2-40B4-BE49-F238E27FC236}">
                <a16:creationId xmlns:a16="http://schemas.microsoft.com/office/drawing/2014/main" id="{999780E0-C892-4E82-92D4-FAF99D4FA4A2}"/>
              </a:ext>
            </a:extLst>
          </p:cNvPr>
          <p:cNvSpPr txBox="1"/>
          <p:nvPr/>
        </p:nvSpPr>
        <p:spPr>
          <a:xfrm>
            <a:off x="6251021" y="1866351"/>
            <a:ext cx="3514725" cy="338554"/>
          </a:xfrm>
          <a:prstGeom prst="rect">
            <a:avLst/>
          </a:prstGeom>
          <a:noFill/>
        </p:spPr>
        <p:txBody>
          <a:bodyPr wrap="square" rtlCol="0">
            <a:spAutoFit/>
          </a:bodyPr>
          <a:lstStyle/>
          <a:p>
            <a:r>
              <a:rPr lang="en-US" sz="1600" b="1" dirty="0"/>
              <a:t>Regression errors</a:t>
            </a:r>
          </a:p>
        </p:txBody>
      </p:sp>
      <p:sp>
        <p:nvSpPr>
          <p:cNvPr id="15" name="CuadroTexto 14">
            <a:extLst>
              <a:ext uri="{FF2B5EF4-FFF2-40B4-BE49-F238E27FC236}">
                <a16:creationId xmlns:a16="http://schemas.microsoft.com/office/drawing/2014/main" id="{4A272D41-0A3D-451D-BA9E-6DF8437A10D9}"/>
              </a:ext>
            </a:extLst>
          </p:cNvPr>
          <p:cNvSpPr txBox="1"/>
          <p:nvPr/>
        </p:nvSpPr>
        <p:spPr>
          <a:xfrm>
            <a:off x="6251020" y="3574638"/>
            <a:ext cx="1421989" cy="338554"/>
          </a:xfrm>
          <a:prstGeom prst="rect">
            <a:avLst/>
          </a:prstGeom>
          <a:noFill/>
        </p:spPr>
        <p:txBody>
          <a:bodyPr wrap="square" rtlCol="0">
            <a:spAutoFit/>
          </a:bodyPr>
          <a:lstStyle/>
          <a:p>
            <a:r>
              <a:rPr lang="en-US" sz="1600" b="1" dirty="0"/>
              <a:t>ACF</a:t>
            </a:r>
          </a:p>
        </p:txBody>
      </p:sp>
      <p:sp>
        <p:nvSpPr>
          <p:cNvPr id="16" name="CuadroTexto 15">
            <a:extLst>
              <a:ext uri="{FF2B5EF4-FFF2-40B4-BE49-F238E27FC236}">
                <a16:creationId xmlns:a16="http://schemas.microsoft.com/office/drawing/2014/main" id="{56D47331-4845-4958-8DED-2B41CB6F4B70}"/>
              </a:ext>
            </a:extLst>
          </p:cNvPr>
          <p:cNvSpPr txBox="1"/>
          <p:nvPr/>
        </p:nvSpPr>
        <p:spPr>
          <a:xfrm>
            <a:off x="8652935" y="3565187"/>
            <a:ext cx="1421989" cy="338554"/>
          </a:xfrm>
          <a:prstGeom prst="rect">
            <a:avLst/>
          </a:prstGeom>
          <a:noFill/>
        </p:spPr>
        <p:txBody>
          <a:bodyPr wrap="square" rtlCol="0">
            <a:spAutoFit/>
          </a:bodyPr>
          <a:lstStyle/>
          <a:p>
            <a:r>
              <a:rPr lang="en-US" sz="1600" b="1" dirty="0"/>
              <a:t>PACF</a:t>
            </a:r>
          </a:p>
        </p:txBody>
      </p:sp>
      <p:pic>
        <p:nvPicPr>
          <p:cNvPr id="6146" name="Picture 2">
            <a:extLst>
              <a:ext uri="{FF2B5EF4-FFF2-40B4-BE49-F238E27FC236}">
                <a16:creationId xmlns:a16="http://schemas.microsoft.com/office/drawing/2014/main" id="{AD44711F-2687-4AF7-BC54-ED1B576CB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90" y="2274506"/>
            <a:ext cx="4648809" cy="360946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44CF715-126A-4CFC-9825-6090EA15C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021" y="2202017"/>
            <a:ext cx="4803830" cy="130967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8389503-2B9C-4621-9E19-B6FFA797CF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020" y="3976135"/>
            <a:ext cx="4803830" cy="1907831"/>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C38E638E-B459-4F00-9547-D1673182536C}"/>
              </a:ext>
            </a:extLst>
          </p:cNvPr>
          <p:cNvSpPr txBox="1"/>
          <p:nvPr/>
        </p:nvSpPr>
        <p:spPr>
          <a:xfrm>
            <a:off x="4074289" y="2832838"/>
            <a:ext cx="2021711" cy="369332"/>
          </a:xfrm>
          <a:prstGeom prst="rect">
            <a:avLst/>
          </a:prstGeom>
          <a:noFill/>
          <a:ln>
            <a:solidFill>
              <a:schemeClr val="accent1"/>
            </a:solidFill>
          </a:ln>
        </p:spPr>
        <p:txBody>
          <a:bodyPr wrap="square" rtlCol="0">
            <a:spAutoFit/>
          </a:bodyPr>
          <a:lstStyle/>
          <a:p>
            <a:endParaRPr lang="en-US" dirty="0"/>
          </a:p>
        </p:txBody>
      </p:sp>
    </p:spTree>
    <p:extLst>
      <p:ext uri="{BB962C8B-B14F-4D97-AF65-F5344CB8AC3E}">
        <p14:creationId xmlns:p14="http://schemas.microsoft.com/office/powerpoint/2010/main" val="4060045977"/>
      </p:ext>
    </p:extLst>
  </p:cSld>
  <p:clrMapOvr>
    <a:masterClrMapping/>
  </p:clrMapOvr>
</p:sld>
</file>

<file path=ppt/theme/theme1.xml><?xml version="1.0" encoding="utf-8"?>
<a:theme xmlns:a="http://schemas.openxmlformats.org/drawingml/2006/main" name="Pak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{5F570AC6-DD5B-6947-85CD-6C310F0B72B3}tf10001120</Template>
  <TotalTime>185</TotalTime>
  <Words>642</Words>
  <Application>Microsoft Office PowerPoint</Application>
  <PresentationFormat>Panorámica</PresentationFormat>
  <Paragraphs>67</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Gill Sans MT</vt:lpstr>
      <vt:lpstr>Paket</vt:lpstr>
      <vt:lpstr>Air Temperature in Stockholm</vt:lpstr>
      <vt:lpstr>TABLE OF CONTENTS</vt:lpstr>
      <vt:lpstr> air temperature’s database</vt:lpstr>
      <vt:lpstr> Time series decomposition </vt:lpstr>
      <vt:lpstr>ACF and pacf of original time series </vt:lpstr>
      <vt:lpstr>Unit root test</vt:lpstr>
      <vt:lpstr> acf and pacf of seasonal differenced ts</vt:lpstr>
      <vt:lpstr> SARIMA (1,0,3)(0,1,1,12)  model #1</vt:lpstr>
      <vt:lpstr> SARIMA (1,0,2)(0,1,1,12)  model #2</vt:lpstr>
      <vt:lpstr> SARIMA (1,0,1)(0,1,1,12)  model #3</vt:lpstr>
      <vt:lpstr> holt-winter’s exponential smoothing  model #4</vt:lpstr>
      <vt:lpstr> FORECASTS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Temperature in Stockholm</dc:title>
  <dc:creator>eduardo haro</dc:creator>
  <cp:lastModifiedBy>eduardo haro</cp:lastModifiedBy>
  <cp:revision>18</cp:revision>
  <dcterms:created xsi:type="dcterms:W3CDTF">2022-12-31T15:02:22Z</dcterms:created>
  <dcterms:modified xsi:type="dcterms:W3CDTF">2023-01-05T14:54:22Z</dcterms:modified>
</cp:coreProperties>
</file>