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JOGO DA FORCA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5083109"/>
            <a:ext cx="8791575" cy="969962"/>
          </a:xfrm>
        </p:spPr>
        <p:txBody>
          <a:bodyPr/>
          <a:lstStyle/>
          <a:p>
            <a:pPr algn="r"/>
            <a:r>
              <a:rPr lang="pt-BR" dirty="0" smtClean="0"/>
              <a:t>Eduardo Henrique </a:t>
            </a:r>
            <a:r>
              <a:rPr lang="pt-BR" dirty="0" err="1" smtClean="0"/>
              <a:t>giroto</a:t>
            </a:r>
            <a:endParaRPr lang="pt-BR" dirty="0" smtClean="0"/>
          </a:p>
          <a:p>
            <a:pPr algn="r"/>
            <a:r>
              <a:rPr lang="pt-BR" dirty="0" smtClean="0"/>
              <a:t>Renan Yuji </a:t>
            </a:r>
            <a:r>
              <a:rPr lang="pt-BR" dirty="0" err="1" smtClean="0"/>
              <a:t>koga</a:t>
            </a:r>
            <a:r>
              <a:rPr lang="pt-BR" dirty="0" smtClean="0"/>
              <a:t> </a:t>
            </a:r>
            <a:r>
              <a:rPr lang="pt-BR" dirty="0" err="1" smtClean="0"/>
              <a:t>ferreira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37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jogado por duas pessoas</a:t>
            </a:r>
          </a:p>
          <a:p>
            <a:r>
              <a:rPr lang="pt-BR" dirty="0" smtClean="0"/>
              <a:t>Definição da palavra e do tema</a:t>
            </a:r>
          </a:p>
          <a:p>
            <a:r>
              <a:rPr lang="pt-BR" dirty="0" smtClean="0"/>
              <a:t>Tentativa(s) de descobrir a palavra</a:t>
            </a:r>
          </a:p>
          <a:p>
            <a:r>
              <a:rPr lang="pt-BR" dirty="0" smtClean="0"/>
              <a:t>Uma letra por tentativa ou a palavra inteira</a:t>
            </a:r>
          </a:p>
          <a:p>
            <a:r>
              <a:rPr lang="pt-BR" dirty="0" smtClean="0"/>
              <a:t>Finaliza ao acertar a palavra ou ao completar o corpo na forca</a:t>
            </a:r>
          </a:p>
        </p:txBody>
      </p:sp>
    </p:spTree>
    <p:extLst>
      <p:ext uri="{BB962C8B-B14F-4D97-AF65-F5344CB8AC3E}">
        <p14:creationId xmlns:p14="http://schemas.microsoft.com/office/powerpoint/2010/main" val="5560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58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Forca – cliente/servidor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Desenvolvido no modelo </a:t>
            </a:r>
            <a:r>
              <a:rPr lang="pt-BR" dirty="0" smtClean="0"/>
              <a:t>cliente/servidor</a:t>
            </a:r>
          </a:p>
          <a:p>
            <a:r>
              <a:rPr lang="pt-BR" dirty="0" smtClean="0"/>
              <a:t>Utilização do Socket na conexão</a:t>
            </a:r>
            <a:endParaRPr lang="pt-BR" dirty="0"/>
          </a:p>
          <a:p>
            <a:r>
              <a:rPr lang="pt-BR" dirty="0" smtClean="0"/>
              <a:t>Parte do programa executada no servidor</a:t>
            </a:r>
          </a:p>
          <a:p>
            <a:r>
              <a:rPr lang="pt-BR" dirty="0" smtClean="0"/>
              <a:t>E outra parte no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Forca – servidor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servidor aguarda uma conexão</a:t>
            </a:r>
          </a:p>
          <a:p>
            <a:r>
              <a:rPr lang="pt-BR" dirty="0" smtClean="0"/>
              <a:t>Define a palavra e o tema</a:t>
            </a:r>
          </a:p>
          <a:p>
            <a:r>
              <a:rPr lang="pt-BR" dirty="0" smtClean="0"/>
              <a:t>Verifica as tentativas de chute</a:t>
            </a:r>
          </a:p>
        </p:txBody>
      </p:sp>
    </p:spTree>
    <p:extLst>
      <p:ext uri="{BB962C8B-B14F-4D97-AF65-F5344CB8AC3E}">
        <p14:creationId xmlns:p14="http://schemas.microsoft.com/office/powerpoint/2010/main" val="15124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Forca – 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cliente tenta fazer a conexão</a:t>
            </a:r>
          </a:p>
          <a:p>
            <a:r>
              <a:rPr lang="pt-BR" dirty="0" smtClean="0"/>
              <a:t>Utilizando Socket</a:t>
            </a:r>
          </a:p>
          <a:p>
            <a:r>
              <a:rPr lang="pt-BR" dirty="0" smtClean="0"/>
              <a:t>Cliente opta por:</a:t>
            </a:r>
          </a:p>
          <a:p>
            <a:pPr lvl="1"/>
            <a:r>
              <a:rPr lang="pt-BR" dirty="0" smtClean="0"/>
              <a:t>Chutar uma letra</a:t>
            </a:r>
          </a:p>
          <a:p>
            <a:pPr lvl="1"/>
            <a:r>
              <a:rPr lang="pt-BR" dirty="0" smtClean="0"/>
              <a:t>Chutar a palavra</a:t>
            </a:r>
          </a:p>
        </p:txBody>
      </p:sp>
    </p:spTree>
    <p:extLst>
      <p:ext uri="{BB962C8B-B14F-4D97-AF65-F5344CB8AC3E}">
        <p14:creationId xmlns:p14="http://schemas.microsoft.com/office/powerpoint/2010/main" val="8507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Forca – Especificações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5"/>
            <a:ext cx="9905999" cy="416419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em Java</a:t>
            </a:r>
          </a:p>
          <a:p>
            <a:r>
              <a:rPr lang="pt-BR" dirty="0" smtClean="0"/>
              <a:t>Utilizando Socket para conexão TCP</a:t>
            </a:r>
          </a:p>
          <a:p>
            <a:pPr lvl="1"/>
            <a:r>
              <a:rPr lang="pt-BR" dirty="0" err="1" smtClean="0"/>
              <a:t>Ip</a:t>
            </a:r>
            <a:endParaRPr lang="pt-BR" dirty="0" smtClean="0"/>
          </a:p>
          <a:p>
            <a:pPr lvl="1"/>
            <a:r>
              <a:rPr lang="pt-BR" dirty="0" smtClean="0"/>
              <a:t>Porta</a:t>
            </a:r>
          </a:p>
          <a:p>
            <a:r>
              <a:rPr lang="pt-BR" dirty="0" smtClean="0"/>
              <a:t>Pacotes enviados entre cliente e servidor</a:t>
            </a:r>
          </a:p>
          <a:p>
            <a:pPr lvl="1"/>
            <a:r>
              <a:rPr lang="pt-BR" dirty="0" smtClean="0"/>
              <a:t>Palavra a ser descoberta</a:t>
            </a:r>
          </a:p>
          <a:p>
            <a:pPr lvl="1"/>
            <a:r>
              <a:rPr lang="pt-BR" dirty="0" smtClean="0"/>
              <a:t>Tema</a:t>
            </a:r>
          </a:p>
          <a:p>
            <a:pPr lvl="1"/>
            <a:r>
              <a:rPr lang="pt-BR" dirty="0" smtClean="0"/>
              <a:t>Letras/Palavra (tentativas)</a:t>
            </a:r>
          </a:p>
          <a:p>
            <a:pPr lvl="1"/>
            <a:r>
              <a:rPr lang="pt-BR" dirty="0" smtClean="0"/>
              <a:t>Mensagens de erro/sucesso</a:t>
            </a:r>
          </a:p>
        </p:txBody>
      </p:sp>
    </p:spTree>
    <p:extLst>
      <p:ext uri="{BB962C8B-B14F-4D97-AF65-F5344CB8AC3E}">
        <p14:creationId xmlns:p14="http://schemas.microsoft.com/office/powerpoint/2010/main" val="12708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143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JOGO DA FORCA</vt:lpstr>
      <vt:lpstr>Forca</vt:lpstr>
      <vt:lpstr>fluxograma</vt:lpstr>
      <vt:lpstr>Forca – cliente/servidor</vt:lpstr>
      <vt:lpstr>Forca – servidor</vt:lpstr>
      <vt:lpstr>Forca – cliente</vt:lpstr>
      <vt:lpstr>Forca – Especificações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DA FORCA</dc:title>
  <dc:creator>Renan Koga</dc:creator>
  <cp:lastModifiedBy>Renan Koga</cp:lastModifiedBy>
  <cp:revision>5</cp:revision>
  <dcterms:created xsi:type="dcterms:W3CDTF">2018-09-02T03:06:51Z</dcterms:created>
  <dcterms:modified xsi:type="dcterms:W3CDTF">2018-09-02T03:52:31Z</dcterms:modified>
</cp:coreProperties>
</file>