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BAEFDF0-7446-4A3D-88C2-CD8E8C1EAFD3}">
  <a:tblStyle styleId="{3BAEFDF0-7446-4A3D-88C2-CD8E8C1EAFD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rcml.org/doc/srcMLGrammar.html#tag_nam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scrML Tool Implementation on a C# Environment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by Eduardo Jaime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Results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The tool CouplingDetector was developed to offer the following functionality: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Convert a code folder into a srcML Format file by implementing srcML.Net from ABB.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Analyse a srcML File to detect common </a:t>
            </a:r>
            <a:r>
              <a:rPr b="1" lang="es-419"/>
              <a:t>coupling between the methods of a class</a:t>
            </a:r>
            <a:r>
              <a:rPr lang="es-419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Query a selected document against an XPath Expression and shows the results.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Analysis Algorithm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Select all the Unit Nodes.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Iterate through the results.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For each Unit select all the declared Fields.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Iterate through the results.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For each Field, select the methods that use them.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Conclusion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Next Steps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s-419">
                <a:solidFill>
                  <a:srgbClr val="2B2B2B"/>
                </a:solidFill>
              </a:rPr>
              <a:t>Develop a tool using srcML.NET that: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2B2B2B"/>
              </a:buClr>
            </a:pPr>
            <a:r>
              <a:rPr lang="es-419">
                <a:solidFill>
                  <a:srgbClr val="2B2B2B"/>
                </a:solidFill>
              </a:rPr>
              <a:t>Converts the selected code base to srcML format.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2B2B2B"/>
              </a:buClr>
            </a:pPr>
            <a:r>
              <a:rPr lang="es-419">
                <a:solidFill>
                  <a:srgbClr val="2B2B2B"/>
                </a:solidFill>
              </a:rPr>
              <a:t>Queries the selected srcML File.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2B2B2B"/>
              </a:buClr>
            </a:pPr>
            <a:r>
              <a:rPr lang="es-419">
                <a:solidFill>
                  <a:srgbClr val="2B2B2B"/>
                </a:solidFill>
              </a:rPr>
              <a:t>Detects Common Coupling.</a:t>
            </a: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2B2B2B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2B2B2B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850" y="2433400"/>
            <a:ext cx="2902450" cy="23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Approach Update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Combined command line tool to convert the code base to XML and a custom made tool made in C# to query the file using XPathDocument.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Easy set up.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XPathDocument offers a straightforward implementation.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3061850"/>
            <a:ext cx="451488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450" y="4095975"/>
            <a:ext cx="69532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srcMLFile vs XPathDocument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srcML.Net offers a class named </a:t>
            </a:r>
            <a:r>
              <a:rPr b="1" lang="es-419"/>
              <a:t>srcMLFile </a:t>
            </a:r>
            <a:r>
              <a:rPr lang="es-419"/>
              <a:t>but the native C# </a:t>
            </a:r>
            <a:r>
              <a:rPr b="1" lang="es-419"/>
              <a:t>XPathDocument </a:t>
            </a:r>
            <a:r>
              <a:rPr lang="es-419"/>
              <a:t>class was chosen instead.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srcMLFile can load a document in srcML Format and offers some functions to query the document using LinQ. It can also be used to modify the codebase.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XPathDocument is a C# class that loads a document in XML format and returns node when queried against an XPath Expression.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This approach was chosen because its simple implementation.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XML File Structure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unit</a:t>
            </a:r>
            <a:r>
              <a:rPr lang="es-419"/>
              <a:t> xmlns="http://www.srcML.org/srcML/src" revision="0.9.5"&gt;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unit</a:t>
            </a:r>
            <a:r>
              <a:rPr lang="es-419"/>
              <a:t> language=”c#” </a:t>
            </a:r>
            <a:r>
              <a:rPr b="1" lang="es-419"/>
              <a:t>filename</a:t>
            </a:r>
            <a:r>
              <a:rPr lang="es-419"/>
              <a:t>=”SoruceFile1.cs”&gt; 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	(Comments, variables and methods)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&lt;/unit&gt;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&lt;unit language=”c#” filename=”SoruceFile2.cs”&gt; 	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	(Comments, variables and methods)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&lt;/unit&gt;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&lt;/unit&gt;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UNIT Structure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unit</a:t>
            </a:r>
            <a:r>
              <a:rPr lang="es-419"/>
              <a:t> xmlns:cpp="http://www.srcML.org/srcML/cpp" revision="0.9.5"</a:t>
            </a:r>
          </a:p>
          <a:p>
            <a:pPr indent="45720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language="C#" </a:t>
            </a:r>
          </a:p>
          <a:p>
            <a:pPr indent="45720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-419"/>
              <a:t>filename</a:t>
            </a:r>
            <a:r>
              <a:rPr lang="es-419"/>
              <a:t>="ConstructorHandling.cs"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hash="336e2f0959f373b22eab5cdef109f7a2d72c196a"&gt;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decl_stmt</a:t>
            </a:r>
            <a:r>
              <a:rPr lang="es-419"/>
              <a:t>&gt;(Declaration statement)&lt;/decl_stmt&gt;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function</a:t>
            </a:r>
            <a:r>
              <a:rPr lang="es-419"/>
              <a:t>&gt;(Method definition)&lt;/function&gt;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&lt;/unit&gt;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Variable Declaration Structure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XML node that represents the line: </a:t>
            </a:r>
            <a:r>
              <a:rPr b="1" lang="es-419"/>
              <a:t>int myInt;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decl_stmt</a:t>
            </a:r>
            <a:r>
              <a:rPr lang="es-419"/>
              <a:t>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decl</a:t>
            </a:r>
            <a:r>
              <a:rPr lang="es-419"/>
              <a:t>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type</a:t>
            </a:r>
            <a:r>
              <a:rPr lang="es-419"/>
              <a:t>&gt; &lt;</a:t>
            </a:r>
            <a:r>
              <a:rPr b="1" lang="es-419"/>
              <a:t>name</a:t>
            </a:r>
            <a:r>
              <a:rPr lang="es-419"/>
              <a:t>&gt;int&lt;/name&gt; &lt;/type&gt;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</a:t>
            </a:r>
            <a:r>
              <a:rPr b="1" lang="es-419"/>
              <a:t>name</a:t>
            </a:r>
            <a:r>
              <a:rPr lang="es-419"/>
              <a:t>&gt;myInt&lt;/name&gt;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&lt;/decl&gt;;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&lt;/decl_stmt&gt;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Method Structure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XML node that represents the line: </a:t>
            </a:r>
            <a:r>
              <a:rPr b="1" lang="es-419"/>
              <a:t>static void doWork() { more code... }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/>
              <a:t>&lt;</a:t>
            </a:r>
            <a:r>
              <a:rPr b="1" lang="es-419" sz="1400"/>
              <a:t>function</a:t>
            </a:r>
            <a:r>
              <a:rPr lang="es-419" sz="140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/>
              <a:t>	&lt;</a:t>
            </a:r>
            <a:r>
              <a:rPr b="1" lang="es-419" sz="1400"/>
              <a:t>specifier</a:t>
            </a:r>
            <a:r>
              <a:rPr lang="es-419" sz="1400"/>
              <a:t>&gt;static&lt;/specifier&gt;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-419" sz="1400"/>
              <a:t>&lt;</a:t>
            </a:r>
            <a:r>
              <a:rPr b="1" lang="es-419" sz="1400"/>
              <a:t>type</a:t>
            </a:r>
            <a:r>
              <a:rPr lang="es-419" sz="1400"/>
              <a:t>&gt; &lt;name&gt;void&lt;/name&gt; &lt;/type&gt;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-419" sz="1400"/>
              <a:t>&lt;</a:t>
            </a:r>
            <a:r>
              <a:rPr b="1" lang="es-419" sz="1400"/>
              <a:t>name</a:t>
            </a:r>
            <a:r>
              <a:rPr lang="es-419" sz="1400"/>
              <a:t>&gt;doWork&lt;/name&gt;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-419" sz="1400"/>
              <a:t>&lt;parameter_list&gt;()&lt;/parameter_list&gt;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-419" sz="1400"/>
              <a:t> &lt;</a:t>
            </a:r>
            <a:r>
              <a:rPr b="1" lang="es-419" sz="1400"/>
              <a:t>block</a:t>
            </a:r>
            <a:r>
              <a:rPr lang="es-419" sz="1400"/>
              <a:t>&gt;  {   (Comments, variables declarations and method calls)  }  &lt;/block&gt;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&lt;/function&gt;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XPath Expressions for Method Granularity</a:t>
            </a:r>
          </a:p>
        </p:txBody>
      </p:sp>
      <p:graphicFrame>
        <p:nvGraphicFramePr>
          <p:cNvPr id="118" name="Shape 1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{3BAEFDF0-7446-4A3D-88C2-CD8E8C1EAFD3}</a:tableStyleId>
              </a:tblPr>
              <a:tblGrid>
                <a:gridCol w="2590500"/>
                <a:gridCol w="4648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Objective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XPath Expression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Get all the files in the code base.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//src:unit/src:unit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Get filename for each unit.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//src:unit/@filename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Get all the fields.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//src:class/src:block/src:decl_stmt/src:decl/src:name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Get all the methods that use those fields.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//src:function[descendant::src:name='FIELDNAME']/src:name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