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85" r:id="rId2"/>
    <p:sldId id="486" r:id="rId3"/>
    <p:sldId id="487" r:id="rId4"/>
    <p:sldId id="488" r:id="rId5"/>
    <p:sldId id="490" r:id="rId6"/>
    <p:sldId id="489" r:id="rId7"/>
    <p:sldId id="527" r:id="rId8"/>
    <p:sldId id="528" r:id="rId9"/>
    <p:sldId id="491" r:id="rId10"/>
    <p:sldId id="529" r:id="rId11"/>
    <p:sldId id="492" r:id="rId12"/>
    <p:sldId id="493" r:id="rId13"/>
    <p:sldId id="519" r:id="rId14"/>
    <p:sldId id="520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3" r:id="rId24"/>
    <p:sldId id="516" r:id="rId25"/>
    <p:sldId id="502" r:id="rId26"/>
    <p:sldId id="506" r:id="rId27"/>
    <p:sldId id="517" r:id="rId28"/>
    <p:sldId id="507" r:id="rId29"/>
    <p:sldId id="518" r:id="rId30"/>
    <p:sldId id="508" r:id="rId31"/>
    <p:sldId id="509" r:id="rId32"/>
    <p:sldId id="510" r:id="rId33"/>
    <p:sldId id="511" r:id="rId34"/>
    <p:sldId id="504" r:id="rId35"/>
    <p:sldId id="530" r:id="rId36"/>
    <p:sldId id="512" r:id="rId37"/>
    <p:sldId id="513" r:id="rId38"/>
    <p:sldId id="521" r:id="rId39"/>
    <p:sldId id="522" r:id="rId40"/>
    <p:sldId id="523" r:id="rId41"/>
    <p:sldId id="524" r:id="rId42"/>
    <p:sldId id="525" r:id="rId43"/>
    <p:sldId id="526" r:id="rId44"/>
    <p:sldId id="514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>
      <p:cViewPr varScale="1">
        <p:scale>
          <a:sx n="48" d="100"/>
          <a:sy n="48" d="100"/>
        </p:scale>
        <p:origin x="42" y="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6A754-1427-E848-A293-D7064226DCCF}" type="datetimeFigureOut">
              <a:rPr lang="en-US" smtClean="0"/>
              <a:t>4/27/2021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8D1B9-9D14-4C40-8FED-53BDA59344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45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1B9-9D14-4C40-8FED-53BDA59344C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81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9ED-DA35-42AD-BA1E-24C35E6EBDCC}" type="datetimeFigureOut">
              <a:rPr lang="pt-BR" smtClean="0"/>
              <a:t>27/04/2021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Professor: </a:t>
            </a:r>
            <a:r>
              <a:rPr lang="pt-BR" dirty="0" err="1"/>
              <a:t>Nnonoononnnononono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Disciplina: </a:t>
            </a:r>
            <a:r>
              <a:rPr lang="pt-BR" dirty="0" err="1"/>
              <a:t>Nonnonononononon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9ED-DA35-42AD-BA1E-24C35E6EBDC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D00-236C-4168-80BA-1C53924F15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9ED-DA35-42AD-BA1E-24C35E6EBDC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D00-236C-4168-80BA-1C53924F15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9ED-DA35-42AD-BA1E-24C35E6EBDC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D00-236C-4168-80BA-1C53924F15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9ED-DA35-42AD-BA1E-24C35E6EBDC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D00-236C-4168-80BA-1C53924F15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9ED-DA35-42AD-BA1E-24C35E6EBDC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D00-236C-4168-80BA-1C53924F15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9ED-DA35-42AD-BA1E-24C35E6EBDC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D00-236C-4168-80BA-1C53924F15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9ED-DA35-42AD-BA1E-24C35E6EBDC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D00-236C-4168-80BA-1C53924F15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9ED-DA35-42AD-BA1E-24C35E6EBDC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D00-236C-4168-80BA-1C53924F15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9ED-DA35-42AD-BA1E-24C35E6EBDC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D00-236C-4168-80BA-1C53924F15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9ED-DA35-42AD-BA1E-24C35E6EBDC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D00-236C-4168-80BA-1C53924F15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D9ED-DA35-42AD-BA1E-24C35E6EBDC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CD00-236C-4168-80BA-1C53924F159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emjorge1974@gmail.co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Faculdade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 fontScale="92500"/>
          </a:bodyPr>
          <a:lstStyle/>
          <a:p>
            <a:r>
              <a:rPr lang="pt-BR" dirty="0"/>
              <a:t>Crie um novo projeto Faculdade;</a:t>
            </a:r>
          </a:p>
          <a:p>
            <a:r>
              <a:rPr lang="pt-BR" dirty="0"/>
              <a:t>Crie um Layout: </a:t>
            </a:r>
            <a:r>
              <a:rPr lang="pt-BR" dirty="0" err="1"/>
              <a:t>LinearLayout</a:t>
            </a:r>
            <a:r>
              <a:rPr lang="pt-BR" dirty="0"/>
              <a:t> com um </a:t>
            </a:r>
            <a:r>
              <a:rPr lang="pt-BR" dirty="0" err="1"/>
              <a:t>ListView</a:t>
            </a:r>
            <a:r>
              <a:rPr lang="pt-BR" dirty="0"/>
              <a:t>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5576" y="3068960"/>
            <a:ext cx="748839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</a:t>
            </a:r>
          </a:p>
          <a:p>
            <a:r>
              <a:rPr lang="pt-BR" dirty="0"/>
              <a:t>&lt;</a:t>
            </a:r>
            <a:r>
              <a:rPr lang="pt-BR" dirty="0" err="1"/>
              <a:t>LinearLayout</a:t>
            </a:r>
            <a:r>
              <a:rPr lang="pt-BR" dirty="0"/>
              <a:t> </a:t>
            </a:r>
            <a:r>
              <a:rPr lang="pt-BR" dirty="0" err="1"/>
              <a:t>xmlns:android</a:t>
            </a:r>
            <a:r>
              <a:rPr lang="pt-BR" dirty="0"/>
              <a:t>="http://schemas.android.com/apk/res/android"</a:t>
            </a:r>
          </a:p>
          <a:p>
            <a:r>
              <a:rPr lang="pt-BR" dirty="0"/>
              <a:t>    </a:t>
            </a:r>
            <a:r>
              <a:rPr lang="pt-BR" dirty="0" err="1"/>
              <a:t>android:orientation</a:t>
            </a:r>
            <a:r>
              <a:rPr lang="pt-BR" dirty="0"/>
              <a:t>="vertical" </a:t>
            </a:r>
            <a:r>
              <a:rPr lang="pt-BR" dirty="0" err="1"/>
              <a:t>android:layout_width</a:t>
            </a:r>
            <a:r>
              <a:rPr lang="pt-BR" dirty="0"/>
              <a:t>="</a:t>
            </a:r>
            <a:r>
              <a:rPr lang="pt-BR" dirty="0" err="1"/>
              <a:t>match_parent</a:t>
            </a:r>
            <a:r>
              <a:rPr lang="pt-BR" dirty="0"/>
              <a:t>"</a:t>
            </a:r>
          </a:p>
          <a:p>
            <a:r>
              <a:rPr lang="pt-BR" dirty="0"/>
              <a:t>    </a:t>
            </a:r>
            <a:r>
              <a:rPr lang="pt-BR" dirty="0" err="1"/>
              <a:t>android:layout_height</a:t>
            </a:r>
            <a:r>
              <a:rPr lang="pt-BR" dirty="0"/>
              <a:t>="</a:t>
            </a:r>
            <a:r>
              <a:rPr lang="pt-BR" dirty="0" err="1"/>
              <a:t>match_parent</a:t>
            </a:r>
            <a:r>
              <a:rPr lang="pt-BR" dirty="0"/>
              <a:t>"&gt;</a:t>
            </a:r>
          </a:p>
          <a:p>
            <a:endParaRPr lang="pt-BR" dirty="0"/>
          </a:p>
          <a:p>
            <a:r>
              <a:rPr lang="pt-BR" dirty="0"/>
              <a:t>    &lt;</a:t>
            </a:r>
            <a:r>
              <a:rPr lang="pt-BR" dirty="0" err="1"/>
              <a:t>ListView</a:t>
            </a:r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android:layout_width</a:t>
            </a:r>
            <a:r>
              <a:rPr lang="pt-BR" dirty="0"/>
              <a:t>="</a:t>
            </a:r>
            <a:r>
              <a:rPr lang="pt-BR" dirty="0" err="1"/>
              <a:t>wrap_content</a:t>
            </a:r>
            <a:r>
              <a:rPr lang="pt-BR" dirty="0"/>
              <a:t>"</a:t>
            </a:r>
          </a:p>
          <a:p>
            <a:r>
              <a:rPr lang="pt-BR" dirty="0"/>
              <a:t>        </a:t>
            </a:r>
            <a:r>
              <a:rPr lang="pt-BR" dirty="0" err="1"/>
              <a:t>android:layout_height</a:t>
            </a:r>
            <a:r>
              <a:rPr lang="pt-BR" dirty="0"/>
              <a:t>="</a:t>
            </a:r>
            <a:r>
              <a:rPr lang="pt-BR" dirty="0" err="1"/>
              <a:t>wrap_content</a:t>
            </a:r>
            <a:r>
              <a:rPr lang="pt-BR" dirty="0"/>
              <a:t>"</a:t>
            </a:r>
          </a:p>
          <a:p>
            <a:r>
              <a:rPr lang="pt-BR" dirty="0"/>
              <a:t>        </a:t>
            </a:r>
            <a:r>
              <a:rPr lang="pt-BR" dirty="0" err="1"/>
              <a:t>android:id</a:t>
            </a:r>
            <a:r>
              <a:rPr lang="pt-BR" dirty="0"/>
              <a:t>="@+id/</a:t>
            </a:r>
            <a:r>
              <a:rPr lang="pt-BR" dirty="0" err="1"/>
              <a:t>listView</a:t>
            </a:r>
            <a:r>
              <a:rPr lang="pt-BR" dirty="0"/>
              <a:t>" /&gt;</a:t>
            </a:r>
          </a:p>
          <a:p>
            <a:r>
              <a:rPr lang="pt-BR" dirty="0"/>
              <a:t>&lt;/</a:t>
            </a:r>
            <a:r>
              <a:rPr lang="pt-BR" dirty="0" err="1"/>
              <a:t>LinearLayout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136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AA545-FF6E-4ECC-9B88-BE0C1810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8F6D0-16BD-4C15-ABAA-C2C0BDF9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@Override</a:t>
            </a:r>
          </a:p>
          <a:p>
            <a:pPr marL="0" indent="0">
              <a:buNone/>
            </a:pPr>
            <a:r>
              <a:rPr lang="en-US" sz="2000" dirty="0"/>
              <a:t>    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onCreateOptionsMenu</a:t>
            </a:r>
            <a:r>
              <a:rPr lang="en-US" sz="2000" dirty="0"/>
              <a:t>(Menu menu) {</a:t>
            </a:r>
          </a:p>
          <a:p>
            <a:pPr marL="0" indent="0">
              <a:buNone/>
            </a:pPr>
            <a:r>
              <a:rPr lang="en-US" sz="2000" dirty="0"/>
              <a:t>        // Inflate the menu; this adds items to the action bar if it is present.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getMenuInflater</a:t>
            </a:r>
            <a:r>
              <a:rPr lang="en-US" sz="2000" dirty="0"/>
              <a:t>().inflate(</a:t>
            </a:r>
            <a:r>
              <a:rPr lang="en-US" sz="2000" dirty="0" err="1"/>
              <a:t>R.menu</a:t>
            </a:r>
            <a:r>
              <a:rPr lang="en-US" sz="2000" dirty="0"/>
              <a:t>. </a:t>
            </a:r>
            <a:r>
              <a:rPr lang="en-US" sz="2000" dirty="0" err="1"/>
              <a:t>menu_lista_disciplinas</a:t>
            </a:r>
            <a:r>
              <a:rPr lang="en-US" sz="2000" dirty="0"/>
              <a:t>, menu);</a:t>
            </a:r>
          </a:p>
          <a:p>
            <a:pPr marL="0" indent="0">
              <a:buNone/>
            </a:pPr>
            <a:r>
              <a:rPr lang="en-US" sz="2000" dirty="0"/>
              <a:t>        return true;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083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Faculdade (Chamando a </a:t>
            </a:r>
            <a:r>
              <a:rPr lang="pt-BR" dirty="0" err="1"/>
              <a:t>Atctivity</a:t>
            </a:r>
            <a:r>
              <a:rPr lang="pt-BR" dirty="0"/>
              <a:t> de Disciplina)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55576" y="1556792"/>
            <a:ext cx="6462538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onOptionsItemSelected</a:t>
            </a:r>
            <a:r>
              <a:rPr lang="pt-BR" dirty="0"/>
              <a:t>(</a:t>
            </a:r>
            <a:r>
              <a:rPr lang="pt-BR" dirty="0" err="1"/>
              <a:t>MenuItem</a:t>
            </a:r>
            <a:r>
              <a:rPr lang="pt-BR" dirty="0"/>
              <a:t> item) {</a:t>
            </a:r>
          </a:p>
          <a:p>
            <a:r>
              <a:rPr lang="pt-BR" dirty="0"/>
              <a:t>        // </a:t>
            </a:r>
            <a:r>
              <a:rPr lang="pt-BR" dirty="0" err="1"/>
              <a:t>Handle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bar item clicks </a:t>
            </a:r>
            <a:r>
              <a:rPr lang="pt-BR" dirty="0" err="1"/>
              <a:t>here</a:t>
            </a:r>
            <a:r>
              <a:rPr lang="pt-BR" dirty="0"/>
              <a:t>. The </a:t>
            </a:r>
            <a:r>
              <a:rPr lang="pt-BR" dirty="0" err="1"/>
              <a:t>action</a:t>
            </a:r>
            <a:r>
              <a:rPr lang="pt-BR" dirty="0"/>
              <a:t> bar </a:t>
            </a:r>
            <a:r>
              <a:rPr lang="pt-BR" dirty="0" err="1"/>
              <a:t>will</a:t>
            </a:r>
            <a:endParaRPr lang="pt-BR" dirty="0"/>
          </a:p>
          <a:p>
            <a:r>
              <a:rPr lang="pt-BR" dirty="0"/>
              <a:t>        // </a:t>
            </a:r>
            <a:r>
              <a:rPr lang="pt-BR" dirty="0" err="1"/>
              <a:t>automatically</a:t>
            </a:r>
            <a:r>
              <a:rPr lang="pt-BR" dirty="0"/>
              <a:t> </a:t>
            </a:r>
            <a:r>
              <a:rPr lang="pt-BR" dirty="0" err="1"/>
              <a:t>handle</a:t>
            </a:r>
            <a:r>
              <a:rPr lang="pt-BR" dirty="0"/>
              <a:t> clicks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Home/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button</a:t>
            </a:r>
            <a:r>
              <a:rPr lang="pt-BR" dirty="0"/>
              <a:t>,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long</a:t>
            </a:r>
            <a:endParaRPr lang="pt-BR" dirty="0"/>
          </a:p>
          <a:p>
            <a:r>
              <a:rPr lang="pt-BR" dirty="0"/>
              <a:t>        // as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specify</a:t>
            </a:r>
            <a:r>
              <a:rPr lang="pt-BR" dirty="0"/>
              <a:t> a </a:t>
            </a:r>
            <a:r>
              <a:rPr lang="pt-BR" dirty="0" err="1"/>
              <a:t>parent</a:t>
            </a:r>
            <a:r>
              <a:rPr lang="pt-BR" dirty="0"/>
              <a:t> </a:t>
            </a:r>
            <a:r>
              <a:rPr lang="pt-BR" dirty="0" err="1"/>
              <a:t>activity</a:t>
            </a:r>
            <a:r>
              <a:rPr lang="pt-BR" dirty="0"/>
              <a:t> in AndroidManifest.xml.</a:t>
            </a:r>
          </a:p>
          <a:p>
            <a:r>
              <a:rPr lang="pt-BR" dirty="0"/>
              <a:t>        </a:t>
            </a:r>
            <a:r>
              <a:rPr lang="pt-BR" dirty="0" err="1"/>
              <a:t>int</a:t>
            </a:r>
            <a:r>
              <a:rPr lang="pt-BR" dirty="0"/>
              <a:t> id = </a:t>
            </a:r>
            <a:r>
              <a:rPr lang="pt-BR" dirty="0" err="1"/>
              <a:t>item.getItemId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/>
              <a:t>        //</a:t>
            </a:r>
            <a:r>
              <a:rPr lang="pt-BR" dirty="0" err="1"/>
              <a:t>noinspection</a:t>
            </a:r>
            <a:r>
              <a:rPr lang="pt-BR" dirty="0"/>
              <a:t> </a:t>
            </a:r>
            <a:r>
              <a:rPr lang="pt-BR" dirty="0" err="1"/>
              <a:t>SimplifiableIfStatement</a:t>
            </a:r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(id == </a:t>
            </a:r>
            <a:r>
              <a:rPr lang="pt-BR" dirty="0" err="1"/>
              <a:t>R.id.action_settings</a:t>
            </a:r>
            <a:r>
              <a:rPr lang="pt-BR" dirty="0"/>
              <a:t>) {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</a:p>
          <a:p>
            <a:r>
              <a:rPr lang="pt-BR" dirty="0">
                <a:solidFill>
                  <a:srgbClr val="FF0000"/>
                </a:solidFill>
              </a:rPr>
              <a:t>        </a:t>
            </a:r>
            <a:r>
              <a:rPr lang="pt-BR" dirty="0" err="1">
                <a:solidFill>
                  <a:srgbClr val="FF0000"/>
                </a:solidFill>
              </a:rPr>
              <a:t>if</a:t>
            </a:r>
            <a:r>
              <a:rPr lang="pt-BR" dirty="0">
                <a:solidFill>
                  <a:srgbClr val="FF0000"/>
                </a:solidFill>
              </a:rPr>
              <a:t> (id == </a:t>
            </a:r>
            <a:r>
              <a:rPr lang="pt-BR" dirty="0" err="1">
                <a:solidFill>
                  <a:srgbClr val="FF0000"/>
                </a:solidFill>
              </a:rPr>
              <a:t>R.id.action_new</a:t>
            </a:r>
            <a:r>
              <a:rPr lang="pt-BR" dirty="0">
                <a:solidFill>
                  <a:srgbClr val="FF0000"/>
                </a:solidFill>
              </a:rPr>
              <a:t>) {</a:t>
            </a:r>
          </a:p>
          <a:p>
            <a:r>
              <a:rPr lang="pt-BR" dirty="0">
                <a:solidFill>
                  <a:srgbClr val="FF0000"/>
                </a:solidFill>
              </a:rPr>
              <a:t>            </a:t>
            </a:r>
            <a:r>
              <a:rPr lang="pt-BR" dirty="0" err="1">
                <a:solidFill>
                  <a:srgbClr val="FF0000"/>
                </a:solidFill>
              </a:rPr>
              <a:t>Intent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intent</a:t>
            </a:r>
            <a:r>
              <a:rPr lang="pt-BR" dirty="0">
                <a:solidFill>
                  <a:srgbClr val="FF0000"/>
                </a:solidFill>
              </a:rPr>
              <a:t> = new </a:t>
            </a:r>
            <a:r>
              <a:rPr lang="pt-BR" dirty="0" err="1">
                <a:solidFill>
                  <a:srgbClr val="FF0000"/>
                </a:solidFill>
              </a:rPr>
              <a:t>Intent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this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rgbClr val="FF0000"/>
                </a:solidFill>
              </a:rPr>
              <a:t>DisciplinaActivity.class</a:t>
            </a:r>
            <a:r>
              <a:rPr lang="pt-BR" dirty="0">
                <a:solidFill>
                  <a:srgbClr val="FF0000"/>
                </a:solidFill>
              </a:rPr>
              <a:t>);</a:t>
            </a:r>
          </a:p>
          <a:p>
            <a:r>
              <a:rPr lang="pt-BR" dirty="0">
                <a:solidFill>
                  <a:srgbClr val="FF0000"/>
                </a:solidFill>
              </a:rPr>
              <a:t>            </a:t>
            </a:r>
            <a:r>
              <a:rPr lang="pt-BR" dirty="0" err="1">
                <a:solidFill>
                  <a:srgbClr val="FF0000"/>
                </a:solidFill>
              </a:rPr>
              <a:t>startActivity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intent</a:t>
            </a:r>
            <a:r>
              <a:rPr lang="pt-BR" dirty="0">
                <a:solidFill>
                  <a:srgbClr val="FF0000"/>
                </a:solidFill>
              </a:rPr>
              <a:t>);</a:t>
            </a:r>
          </a:p>
          <a:p>
            <a:r>
              <a:rPr lang="pt-BR" dirty="0">
                <a:solidFill>
                  <a:srgbClr val="FF0000"/>
                </a:solidFill>
              </a:rPr>
              <a:t>            </a:t>
            </a:r>
            <a:r>
              <a:rPr lang="pt-BR" dirty="0" err="1">
                <a:solidFill>
                  <a:srgbClr val="FF0000"/>
                </a:solidFill>
              </a:rPr>
              <a:t>return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true</a:t>
            </a:r>
            <a:r>
              <a:rPr lang="pt-BR" dirty="0">
                <a:solidFill>
                  <a:srgbClr val="FF0000"/>
                </a:solidFill>
              </a:rPr>
              <a:t>;</a:t>
            </a:r>
          </a:p>
          <a:p>
            <a:r>
              <a:rPr lang="pt-BR" dirty="0">
                <a:solidFill>
                  <a:srgbClr val="FF0000"/>
                </a:solidFill>
              </a:rPr>
              <a:t>        }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super.onOptionsItemSelected</a:t>
            </a:r>
            <a:r>
              <a:rPr lang="pt-BR" dirty="0"/>
              <a:t>(item);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0470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Faculdade: Voltando para a </a:t>
            </a:r>
            <a:r>
              <a:rPr lang="pt-BR" dirty="0" err="1"/>
              <a:t>Activity</a:t>
            </a:r>
            <a:r>
              <a:rPr lang="pt-BR" dirty="0"/>
              <a:t> Principal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1628800"/>
            <a:ext cx="5184576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</a:t>
            </a:r>
            <a:r>
              <a:rPr lang="pt-BR" sz="1600" dirty="0" err="1"/>
              <a:t>DisciplinaActivity</a:t>
            </a:r>
            <a:r>
              <a:rPr lang="pt-BR" sz="1600" dirty="0"/>
              <a:t> </a:t>
            </a:r>
            <a:r>
              <a:rPr lang="pt-BR" sz="1600" dirty="0" err="1"/>
              <a:t>extends</a:t>
            </a:r>
            <a:r>
              <a:rPr lang="pt-BR" sz="1600" dirty="0"/>
              <a:t> </a:t>
            </a:r>
            <a:r>
              <a:rPr lang="pt-BR" sz="1600" dirty="0" err="1"/>
              <a:t>Activity</a:t>
            </a:r>
            <a:r>
              <a:rPr lang="pt-BR" sz="1600" dirty="0"/>
              <a:t> {</a:t>
            </a:r>
          </a:p>
          <a:p>
            <a:endParaRPr lang="pt-BR" sz="1600" dirty="0"/>
          </a:p>
          <a:p>
            <a:r>
              <a:rPr lang="pt-BR" sz="1600" dirty="0"/>
              <a:t>    @</a:t>
            </a:r>
            <a:r>
              <a:rPr lang="pt-BR" sz="1600" dirty="0" err="1"/>
              <a:t>Override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 err="1"/>
              <a:t>protected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onCreate</a:t>
            </a:r>
            <a:r>
              <a:rPr lang="pt-BR" sz="1600" dirty="0"/>
              <a:t>(</a:t>
            </a:r>
            <a:r>
              <a:rPr lang="pt-BR" sz="1600" dirty="0" err="1"/>
              <a:t>Bundle</a:t>
            </a:r>
            <a:r>
              <a:rPr lang="pt-BR" sz="1600" dirty="0"/>
              <a:t> </a:t>
            </a:r>
            <a:r>
              <a:rPr lang="pt-BR" sz="1600" dirty="0" err="1"/>
              <a:t>savedInstanceState</a:t>
            </a:r>
            <a:r>
              <a:rPr lang="pt-BR" sz="1600" dirty="0"/>
              <a:t>) {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super.onCreate</a:t>
            </a:r>
            <a:r>
              <a:rPr lang="pt-BR" sz="1600" dirty="0"/>
              <a:t>(</a:t>
            </a:r>
            <a:r>
              <a:rPr lang="pt-BR" sz="1600" dirty="0" err="1"/>
              <a:t>savedInstanceState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setContentView</a:t>
            </a:r>
            <a:r>
              <a:rPr lang="pt-BR" sz="1600" dirty="0"/>
              <a:t>(</a:t>
            </a:r>
            <a:r>
              <a:rPr lang="pt-BR" sz="1600" dirty="0" err="1"/>
              <a:t>R.layout.disciplina_layout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Button </a:t>
            </a:r>
            <a:r>
              <a:rPr lang="pt-BR" sz="1600" dirty="0" err="1"/>
              <a:t>button</a:t>
            </a:r>
            <a:r>
              <a:rPr lang="pt-BR" sz="1600" dirty="0"/>
              <a:t> = (Button) </a:t>
            </a:r>
            <a:r>
              <a:rPr lang="pt-BR" sz="1600" dirty="0" err="1"/>
              <a:t>findViewById</a:t>
            </a:r>
            <a:r>
              <a:rPr lang="pt-BR" sz="1600" dirty="0"/>
              <a:t>(</a:t>
            </a:r>
            <a:r>
              <a:rPr lang="pt-BR" sz="1600" dirty="0" err="1"/>
              <a:t>R.id.botao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button.setOnClickListener</a:t>
            </a:r>
            <a:r>
              <a:rPr lang="pt-BR" sz="1600" dirty="0"/>
              <a:t>(new </a:t>
            </a:r>
            <a:r>
              <a:rPr lang="pt-BR" sz="1600" dirty="0" err="1"/>
              <a:t>View.OnClickListener</a:t>
            </a:r>
            <a:r>
              <a:rPr lang="pt-BR" sz="1600" dirty="0"/>
              <a:t>() {</a:t>
            </a:r>
          </a:p>
          <a:p>
            <a:r>
              <a:rPr lang="pt-BR" sz="1600" dirty="0"/>
              <a:t>            @</a:t>
            </a:r>
            <a:r>
              <a:rPr lang="pt-BR" sz="1600" dirty="0" err="1"/>
              <a:t>Override</a:t>
            </a:r>
            <a:endParaRPr lang="pt-BR" sz="1600" dirty="0"/>
          </a:p>
          <a:p>
            <a:r>
              <a:rPr lang="pt-BR" sz="1600" dirty="0"/>
              <a:t>            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onClick</a:t>
            </a:r>
            <a:r>
              <a:rPr lang="pt-BR" sz="1600" dirty="0"/>
              <a:t>(</a:t>
            </a:r>
            <a:r>
              <a:rPr lang="pt-BR" sz="1600" dirty="0" err="1"/>
              <a:t>View</a:t>
            </a:r>
            <a:r>
              <a:rPr lang="pt-BR" sz="1600" dirty="0"/>
              <a:t> v) {</a:t>
            </a:r>
          </a:p>
          <a:p>
            <a:r>
              <a:rPr lang="pt-BR" sz="1600" dirty="0">
                <a:solidFill>
                  <a:srgbClr val="FF0000"/>
                </a:solidFill>
              </a:rPr>
              <a:t>                </a:t>
            </a:r>
            <a:r>
              <a:rPr lang="pt-BR" sz="1600" dirty="0" err="1">
                <a:solidFill>
                  <a:srgbClr val="FF0000"/>
                </a:solidFill>
              </a:rPr>
              <a:t>finish</a:t>
            </a:r>
            <a:r>
              <a:rPr lang="pt-BR" sz="1600" dirty="0">
                <a:solidFill>
                  <a:srgbClr val="FF0000"/>
                </a:solidFill>
              </a:rPr>
              <a:t>();</a:t>
            </a:r>
          </a:p>
          <a:p>
            <a:r>
              <a:rPr lang="pt-BR" sz="1600" dirty="0"/>
              <a:t>            }</a:t>
            </a:r>
          </a:p>
          <a:p>
            <a:r>
              <a:rPr lang="pt-BR" sz="1600" dirty="0"/>
              <a:t>        });</a:t>
            </a:r>
          </a:p>
          <a:p>
            <a:r>
              <a:rPr lang="pt-BR" sz="1600" dirty="0"/>
              <a:t>    }</a:t>
            </a:r>
          </a:p>
        </p:txBody>
      </p:sp>
      <p:sp>
        <p:nvSpPr>
          <p:cNvPr id="4" name="CaixaDeTexto 2"/>
          <p:cNvSpPr txBox="1"/>
          <p:nvPr/>
        </p:nvSpPr>
        <p:spPr>
          <a:xfrm>
            <a:off x="5508104" y="1628800"/>
            <a:ext cx="3441960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&lt;?</a:t>
            </a:r>
            <a:r>
              <a:rPr lang="pt-BR" sz="1400" dirty="0" err="1"/>
              <a:t>xml</a:t>
            </a:r>
            <a:r>
              <a:rPr lang="pt-BR" sz="1400" dirty="0"/>
              <a:t> </a:t>
            </a:r>
            <a:r>
              <a:rPr lang="pt-BR" sz="1400" dirty="0" err="1"/>
              <a:t>version</a:t>
            </a:r>
            <a:r>
              <a:rPr lang="pt-BR" sz="1400" dirty="0"/>
              <a:t>="1.0" </a:t>
            </a:r>
            <a:r>
              <a:rPr lang="pt-BR" sz="1400" dirty="0" err="1"/>
              <a:t>encoding</a:t>
            </a:r>
            <a:r>
              <a:rPr lang="pt-BR" sz="1400" dirty="0"/>
              <a:t>="utf-8"?&gt;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LinearLayout</a:t>
            </a:r>
            <a:r>
              <a:rPr lang="pt-BR" sz="1400" dirty="0"/>
              <a:t> </a:t>
            </a:r>
            <a:r>
              <a:rPr lang="pt-BR" sz="1400" dirty="0" err="1"/>
              <a:t>xmlns:android</a:t>
            </a:r>
            <a:r>
              <a:rPr lang="pt-BR" sz="1400" dirty="0"/>
              <a:t>="http://schemas.android.com/apk/res/android"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android:orientation</a:t>
            </a:r>
            <a:r>
              <a:rPr lang="pt-BR" sz="1400" dirty="0"/>
              <a:t>="vertical" </a:t>
            </a:r>
            <a:r>
              <a:rPr lang="pt-BR" sz="1400" dirty="0" err="1"/>
              <a:t>android:layout_width</a:t>
            </a:r>
            <a:r>
              <a:rPr lang="pt-BR" sz="1400" dirty="0"/>
              <a:t>="</a:t>
            </a:r>
            <a:r>
              <a:rPr lang="pt-BR" sz="1400" dirty="0" err="1"/>
              <a:t>match_parent</a:t>
            </a:r>
            <a:r>
              <a:rPr lang="pt-BR" sz="1400" dirty="0"/>
              <a:t>"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android:layout_height</a:t>
            </a:r>
            <a:r>
              <a:rPr lang="pt-BR" sz="1400" dirty="0"/>
              <a:t>="</a:t>
            </a:r>
            <a:r>
              <a:rPr lang="pt-BR" sz="1400" dirty="0" err="1"/>
              <a:t>match_parent</a:t>
            </a:r>
            <a:r>
              <a:rPr lang="pt-BR" sz="1400" dirty="0"/>
              <a:t>"&gt;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TextView</a:t>
            </a:r>
            <a:endParaRPr lang="pt-BR" sz="1400" dirty="0"/>
          </a:p>
          <a:p>
            <a:r>
              <a:rPr lang="pt-BR" sz="1400" dirty="0"/>
              <a:t>        </a:t>
            </a:r>
            <a:r>
              <a:rPr lang="pt-BR" sz="1400" dirty="0" err="1"/>
              <a:t>android:layout_width</a:t>
            </a:r>
            <a:r>
              <a:rPr lang="pt-BR" sz="1400" dirty="0"/>
              <a:t>="</a:t>
            </a:r>
            <a:r>
              <a:rPr lang="pt-BR" sz="1400" dirty="0" err="1"/>
              <a:t>wrap_content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android:layout_height</a:t>
            </a:r>
            <a:r>
              <a:rPr lang="pt-BR" sz="1400" dirty="0"/>
              <a:t>="</a:t>
            </a:r>
            <a:r>
              <a:rPr lang="pt-BR" sz="1400" dirty="0" err="1"/>
              <a:t>wrap_content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android:text</a:t>
            </a:r>
            <a:r>
              <a:rPr lang="pt-BR" sz="1400" dirty="0"/>
              <a:t>="Disciplina" /&gt;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EditText</a:t>
            </a:r>
            <a:r>
              <a:rPr lang="pt-BR" sz="1400" dirty="0"/>
              <a:t> </a:t>
            </a:r>
            <a:r>
              <a:rPr lang="pt-BR" sz="1400" dirty="0" err="1"/>
              <a:t>android:id</a:t>
            </a:r>
            <a:r>
              <a:rPr lang="pt-BR" sz="1400" dirty="0"/>
              <a:t>="@+id/disciplina"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android:layout_width</a:t>
            </a:r>
            <a:r>
              <a:rPr lang="pt-BR" sz="1400" dirty="0"/>
              <a:t>="</a:t>
            </a:r>
            <a:r>
              <a:rPr lang="pt-BR" sz="1400" dirty="0" err="1"/>
              <a:t>match_parent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android:layout_height</a:t>
            </a:r>
            <a:r>
              <a:rPr lang="pt-BR" sz="1400" dirty="0"/>
              <a:t>="</a:t>
            </a:r>
            <a:r>
              <a:rPr lang="pt-BR" sz="1400" dirty="0" err="1"/>
              <a:t>wrap_content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android:ems</a:t>
            </a:r>
            <a:r>
              <a:rPr lang="pt-BR" sz="1400" dirty="0"/>
              <a:t>="10" &gt;</a:t>
            </a:r>
          </a:p>
          <a:p>
            <a:r>
              <a:rPr lang="pt-BR" sz="1400" dirty="0"/>
              <a:t>        &lt;</a:t>
            </a:r>
            <a:r>
              <a:rPr lang="pt-BR" sz="1400" dirty="0" err="1"/>
              <a:t>requestFocus</a:t>
            </a:r>
            <a:r>
              <a:rPr lang="pt-BR" sz="1400" dirty="0"/>
              <a:t> /&gt;</a:t>
            </a:r>
          </a:p>
          <a:p>
            <a:r>
              <a:rPr lang="pt-BR" sz="1400" dirty="0"/>
              <a:t>    &lt;/</a:t>
            </a:r>
            <a:r>
              <a:rPr lang="pt-BR" sz="1400" dirty="0" err="1"/>
              <a:t>EditText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&lt;Button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android:id</a:t>
            </a:r>
            <a:r>
              <a:rPr lang="pt-BR" sz="1400" dirty="0"/>
              <a:t>="@+id/</a:t>
            </a:r>
            <a:r>
              <a:rPr lang="pt-BR" sz="1400" dirty="0" err="1"/>
              <a:t>botao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android:layout_width</a:t>
            </a:r>
            <a:r>
              <a:rPr lang="pt-BR" sz="1400" dirty="0"/>
              <a:t>="</a:t>
            </a:r>
            <a:r>
              <a:rPr lang="pt-BR" sz="1400" dirty="0" err="1"/>
              <a:t>wrap_content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android:layout_height</a:t>
            </a:r>
            <a:r>
              <a:rPr lang="pt-BR" sz="1400" dirty="0"/>
              <a:t>="</a:t>
            </a:r>
            <a:r>
              <a:rPr lang="pt-BR" sz="1400" dirty="0" err="1"/>
              <a:t>wrap_content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android:text</a:t>
            </a:r>
            <a:r>
              <a:rPr lang="pt-BR" sz="1400" dirty="0"/>
              <a:t>="Salvar" /&gt;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LinearLayout</a:t>
            </a:r>
            <a:r>
              <a:rPr lang="pt-B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632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 da Chamada da </a:t>
            </a:r>
            <a:r>
              <a:rPr lang="pt-BR" dirty="0" err="1"/>
              <a:t>DisciplinaActivity</a:t>
            </a:r>
            <a:r>
              <a:rPr lang="pt-BR" dirty="0"/>
              <a:t>  </a:t>
            </a:r>
          </a:p>
        </p:txBody>
      </p: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6804248" y="5445224"/>
            <a:ext cx="1080120" cy="864096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Captura de Tela 2015-08-20 às 16.17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6489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2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pt-BR" dirty="0"/>
              <a:t>Montando a base de dados para Incluir, alterar e excluir disciplinas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97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52438"/>
            <a:ext cx="814387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97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DisciplinaValue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java.io.Serializable</a:t>
            </a:r>
            <a:endParaRPr lang="pt-BR" dirty="0"/>
          </a:p>
          <a:p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id;</a:t>
            </a:r>
          </a:p>
          <a:p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r>
              <a:rPr lang="pt-BR" dirty="0" err="1"/>
              <a:t>Get</a:t>
            </a:r>
            <a:r>
              <a:rPr lang="pt-BR" dirty="0"/>
              <a:t>/Set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800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DisciplinaDAO</a:t>
            </a:r>
            <a:r>
              <a:rPr lang="pt-BR" dirty="0"/>
              <a:t>: Criação DDL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59632" y="1196752"/>
            <a:ext cx="6627840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DisciplinaDAO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SQLiteOpenHelper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final </a:t>
            </a:r>
            <a:r>
              <a:rPr lang="pt-BR" dirty="0" err="1"/>
              <a:t>String</a:t>
            </a:r>
            <a:r>
              <a:rPr lang="pt-BR" dirty="0"/>
              <a:t> DATABASE = "</a:t>
            </a:r>
            <a:r>
              <a:rPr lang="pt-BR" dirty="0" err="1"/>
              <a:t>BancoDisciplinas</a:t>
            </a:r>
            <a:r>
              <a:rPr lang="pt-BR" dirty="0"/>
              <a:t>";</a:t>
            </a:r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final </a:t>
            </a:r>
            <a:r>
              <a:rPr lang="pt-BR" dirty="0" err="1"/>
              <a:t>int</a:t>
            </a:r>
            <a:r>
              <a:rPr lang="pt-BR" dirty="0"/>
              <a:t> VERSAO = 1;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DisciplinaDAO</a:t>
            </a:r>
            <a:r>
              <a:rPr lang="pt-BR" dirty="0"/>
              <a:t>(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) {</a:t>
            </a:r>
          </a:p>
          <a:p>
            <a:r>
              <a:rPr lang="pt-BR" dirty="0"/>
              <a:t>        </a:t>
            </a:r>
            <a:r>
              <a:rPr lang="pt-BR" dirty="0" err="1"/>
              <a:t>super</a:t>
            </a:r>
            <a:r>
              <a:rPr lang="pt-BR" dirty="0"/>
              <a:t>(</a:t>
            </a:r>
            <a:r>
              <a:rPr lang="pt-BR" dirty="0" err="1"/>
              <a:t>context</a:t>
            </a:r>
            <a:r>
              <a:rPr lang="pt-BR" dirty="0"/>
              <a:t>, DATABASE, </a:t>
            </a:r>
            <a:r>
              <a:rPr lang="pt-BR" dirty="0" err="1"/>
              <a:t>null</a:t>
            </a:r>
            <a:r>
              <a:rPr lang="pt-BR" dirty="0"/>
              <a:t>, VERSAO);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onCreate</a:t>
            </a:r>
            <a:r>
              <a:rPr lang="pt-BR" dirty="0"/>
              <a:t>(</a:t>
            </a:r>
            <a:r>
              <a:rPr lang="pt-BR" dirty="0" err="1"/>
              <a:t>SQLiteDatabase</a:t>
            </a:r>
            <a:r>
              <a:rPr lang="pt-BR" dirty="0"/>
              <a:t> </a:t>
            </a:r>
            <a:r>
              <a:rPr lang="pt-BR" dirty="0" err="1"/>
              <a:t>db</a:t>
            </a:r>
            <a:r>
              <a:rPr lang="pt-BR" dirty="0"/>
              <a:t>) {</a:t>
            </a:r>
          </a:p>
          <a:p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ddl</a:t>
            </a:r>
            <a:r>
              <a:rPr lang="pt-BR" dirty="0"/>
              <a:t> ="CREATE TABLE Disciplina (id INTEGER PRIMARY KEY,"</a:t>
            </a:r>
          </a:p>
          <a:p>
            <a:r>
              <a:rPr lang="pt-BR" dirty="0"/>
              <a:t>                + " nome TEXT UNIQUE NOT NULL);";</a:t>
            </a:r>
          </a:p>
          <a:p>
            <a:r>
              <a:rPr lang="pt-BR" dirty="0"/>
              <a:t>        </a:t>
            </a:r>
            <a:r>
              <a:rPr lang="pt-BR" dirty="0" err="1"/>
              <a:t>db.execSQL</a:t>
            </a:r>
            <a:r>
              <a:rPr lang="pt-BR" dirty="0"/>
              <a:t>(</a:t>
            </a:r>
            <a:r>
              <a:rPr lang="pt-BR" dirty="0" err="1"/>
              <a:t>ddl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onUpgrade</a:t>
            </a:r>
            <a:r>
              <a:rPr lang="pt-BR" dirty="0"/>
              <a:t>(</a:t>
            </a:r>
            <a:r>
              <a:rPr lang="pt-BR" dirty="0" err="1"/>
              <a:t>SQLiteDatabase</a:t>
            </a:r>
            <a:r>
              <a:rPr lang="pt-BR" dirty="0"/>
              <a:t> </a:t>
            </a:r>
            <a:r>
              <a:rPr lang="pt-BR" dirty="0" err="1"/>
              <a:t>db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velha, </a:t>
            </a:r>
            <a:r>
              <a:rPr lang="pt-BR" dirty="0" err="1"/>
              <a:t>int</a:t>
            </a:r>
            <a:r>
              <a:rPr lang="pt-BR" dirty="0"/>
              <a:t> nova) {</a:t>
            </a:r>
          </a:p>
          <a:p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ddl</a:t>
            </a:r>
            <a:r>
              <a:rPr lang="pt-BR" dirty="0"/>
              <a:t> ="DROP TABLE IF EXISTS Disciplina";</a:t>
            </a:r>
          </a:p>
          <a:p>
            <a:r>
              <a:rPr lang="pt-BR" dirty="0"/>
              <a:t>        </a:t>
            </a:r>
            <a:r>
              <a:rPr lang="pt-BR" dirty="0" err="1"/>
              <a:t>db.execSQL</a:t>
            </a:r>
            <a:r>
              <a:rPr lang="pt-BR" dirty="0"/>
              <a:t>(</a:t>
            </a:r>
            <a:r>
              <a:rPr lang="pt-BR" dirty="0" err="1"/>
              <a:t>ddl</a:t>
            </a:r>
            <a:r>
              <a:rPr lang="pt-BR" dirty="0"/>
              <a:t>);</a:t>
            </a:r>
          </a:p>
          <a:p>
            <a:r>
              <a:rPr lang="pt-BR" dirty="0"/>
              <a:t>        </a:t>
            </a:r>
            <a:r>
              <a:rPr lang="pt-BR" dirty="0" err="1"/>
              <a:t>onCreate</a:t>
            </a:r>
            <a:r>
              <a:rPr lang="pt-BR" dirty="0"/>
              <a:t>(</a:t>
            </a:r>
            <a:r>
              <a:rPr lang="pt-BR" dirty="0" err="1"/>
              <a:t>db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539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DisciplinaDAO</a:t>
            </a:r>
            <a:r>
              <a:rPr lang="pt-BR" dirty="0"/>
              <a:t>: Criação DML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92925" y="1119510"/>
            <a:ext cx="7416824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salvar(</a:t>
            </a:r>
            <a:r>
              <a:rPr lang="pt-BR" sz="1400" dirty="0" err="1"/>
              <a:t>DisciplinaValue</a:t>
            </a:r>
            <a:r>
              <a:rPr lang="pt-BR" sz="1400" dirty="0"/>
              <a:t> </a:t>
            </a:r>
            <a:r>
              <a:rPr lang="pt-BR" sz="1400" dirty="0" err="1"/>
              <a:t>disciplinaValue</a:t>
            </a:r>
            <a:r>
              <a:rPr lang="pt-BR" sz="1400" dirty="0"/>
              <a:t>) {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ContentValues</a:t>
            </a:r>
            <a:r>
              <a:rPr lang="pt-BR" sz="1400" dirty="0"/>
              <a:t> </a:t>
            </a:r>
            <a:r>
              <a:rPr lang="pt-BR" sz="1400" dirty="0" err="1"/>
              <a:t>values</a:t>
            </a:r>
            <a:r>
              <a:rPr lang="pt-BR" sz="1400" dirty="0"/>
              <a:t> = new </a:t>
            </a:r>
            <a:r>
              <a:rPr lang="pt-BR" sz="1400" dirty="0" err="1"/>
              <a:t>ContentValues</a:t>
            </a:r>
            <a:r>
              <a:rPr lang="pt-BR" sz="1400" dirty="0"/>
              <a:t>();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values.put</a:t>
            </a:r>
            <a:r>
              <a:rPr lang="pt-BR" sz="1400" dirty="0"/>
              <a:t>(“nome", </a:t>
            </a:r>
            <a:r>
              <a:rPr lang="pt-BR" sz="1400" dirty="0" err="1"/>
              <a:t>disciplinaValue.getNome</a:t>
            </a:r>
            <a:r>
              <a:rPr lang="pt-BR" sz="1400" dirty="0"/>
              <a:t>());</a:t>
            </a:r>
          </a:p>
          <a:p>
            <a:endParaRPr lang="pt-BR" sz="1400" dirty="0"/>
          </a:p>
          <a:p>
            <a:r>
              <a:rPr lang="pt-BR" sz="1400" dirty="0"/>
              <a:t>        </a:t>
            </a:r>
            <a:r>
              <a:rPr lang="pt-BR" sz="1400" dirty="0" err="1"/>
              <a:t>getWritableDatabase</a:t>
            </a:r>
            <a:r>
              <a:rPr lang="pt-BR" sz="1400" dirty="0"/>
              <a:t>().</a:t>
            </a:r>
            <a:r>
              <a:rPr lang="pt-BR" sz="1400" dirty="0" err="1"/>
              <a:t>insert</a:t>
            </a:r>
            <a:r>
              <a:rPr lang="pt-BR" sz="1400" dirty="0"/>
              <a:t>("Disciplina", </a:t>
            </a:r>
            <a:r>
              <a:rPr lang="pt-BR" sz="1400" dirty="0" err="1"/>
              <a:t>null</a:t>
            </a:r>
            <a:r>
              <a:rPr lang="pt-BR" sz="1400" dirty="0"/>
              <a:t>, </a:t>
            </a:r>
            <a:r>
              <a:rPr lang="pt-BR" sz="1400" dirty="0" err="1"/>
              <a:t>values</a:t>
            </a:r>
            <a:r>
              <a:rPr lang="pt-BR" sz="1400" dirty="0"/>
              <a:t> );</a:t>
            </a:r>
          </a:p>
          <a:p>
            <a:endParaRPr lang="pt-BR" sz="1400" dirty="0"/>
          </a:p>
          <a:p>
            <a:r>
              <a:rPr lang="pt-BR" sz="1400" dirty="0"/>
              <a:t>    }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List</a:t>
            </a:r>
            <a:r>
              <a:rPr lang="pt-BR" sz="1400" dirty="0"/>
              <a:t> </a:t>
            </a:r>
            <a:r>
              <a:rPr lang="pt-BR" sz="1400" dirty="0" err="1"/>
              <a:t>getLista</a:t>
            </a:r>
            <a:r>
              <a:rPr lang="pt-BR" sz="1400" dirty="0"/>
              <a:t>(){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List</a:t>
            </a:r>
            <a:r>
              <a:rPr lang="pt-BR" sz="1400" dirty="0"/>
              <a:t>&lt;</a:t>
            </a:r>
            <a:r>
              <a:rPr lang="pt-BR" sz="1400" dirty="0" err="1"/>
              <a:t>DisciplinaValue</a:t>
            </a:r>
            <a:r>
              <a:rPr lang="pt-BR" sz="1400" dirty="0"/>
              <a:t>&gt; disciplinas = new </a:t>
            </a:r>
            <a:r>
              <a:rPr lang="pt-BR" sz="1400" dirty="0" err="1"/>
              <a:t>LinkedList</a:t>
            </a:r>
            <a:r>
              <a:rPr lang="pt-BR" sz="1400" dirty="0"/>
              <a:t>&lt;</a:t>
            </a:r>
            <a:r>
              <a:rPr lang="pt-BR" sz="1400" dirty="0" err="1"/>
              <a:t>DisciplinaValue</a:t>
            </a:r>
            <a:r>
              <a:rPr lang="pt-BR" sz="1400" dirty="0"/>
              <a:t>&gt;();</a:t>
            </a:r>
          </a:p>
          <a:p>
            <a:endParaRPr lang="pt-BR" sz="1400" dirty="0"/>
          </a:p>
          <a:p>
            <a:r>
              <a:rPr lang="pt-BR" sz="1400" dirty="0"/>
              <a:t>        </a:t>
            </a:r>
            <a:r>
              <a:rPr lang="pt-BR" sz="1400" dirty="0" err="1"/>
              <a:t>String</a:t>
            </a:r>
            <a:r>
              <a:rPr lang="pt-BR" sz="1400" dirty="0"/>
              <a:t> query = "SELECT  * FROM " + "Disciplina </a:t>
            </a:r>
            <a:r>
              <a:rPr lang="pt-BR" sz="1400" dirty="0" err="1"/>
              <a:t>order</a:t>
            </a:r>
            <a:r>
              <a:rPr lang="pt-BR" sz="1400" dirty="0"/>
              <a:t> </a:t>
            </a:r>
            <a:r>
              <a:rPr lang="pt-BR" sz="1400" dirty="0" err="1"/>
              <a:t>by</a:t>
            </a:r>
            <a:r>
              <a:rPr lang="pt-BR" sz="1400" dirty="0"/>
              <a:t> nome";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SQLiteDatabase</a:t>
            </a:r>
            <a:r>
              <a:rPr lang="pt-BR" sz="1400" dirty="0"/>
              <a:t> </a:t>
            </a:r>
            <a:r>
              <a:rPr lang="pt-BR" sz="1400" dirty="0" err="1"/>
              <a:t>db</a:t>
            </a:r>
            <a:r>
              <a:rPr lang="pt-BR" sz="1400" dirty="0"/>
              <a:t> = </a:t>
            </a:r>
            <a:r>
              <a:rPr lang="pt-BR" sz="1400" dirty="0" err="1"/>
              <a:t>this.getWritableDatabase</a:t>
            </a:r>
            <a:r>
              <a:rPr lang="pt-BR" sz="1400" dirty="0"/>
              <a:t>();</a:t>
            </a:r>
          </a:p>
          <a:p>
            <a:r>
              <a:rPr lang="pt-BR" sz="1400" dirty="0"/>
              <a:t>        Cursor </a:t>
            </a:r>
            <a:r>
              <a:rPr lang="pt-BR" sz="1400" dirty="0" err="1"/>
              <a:t>cursor</a:t>
            </a:r>
            <a:r>
              <a:rPr lang="pt-BR" sz="1400" dirty="0"/>
              <a:t> = </a:t>
            </a:r>
            <a:r>
              <a:rPr lang="pt-BR" sz="1400" dirty="0" err="1"/>
              <a:t>db.rawQuery</a:t>
            </a:r>
            <a:r>
              <a:rPr lang="pt-BR" sz="1400" dirty="0"/>
              <a:t>(query, </a:t>
            </a:r>
            <a:r>
              <a:rPr lang="pt-BR" sz="1400" dirty="0" err="1"/>
              <a:t>null</a:t>
            </a:r>
            <a:r>
              <a:rPr lang="pt-BR" sz="1400" dirty="0"/>
              <a:t>);</a:t>
            </a:r>
          </a:p>
          <a:p>
            <a:endParaRPr lang="pt-BR" sz="1400" dirty="0"/>
          </a:p>
          <a:p>
            <a:r>
              <a:rPr lang="pt-BR" sz="1400" dirty="0"/>
              <a:t>        </a:t>
            </a:r>
            <a:r>
              <a:rPr lang="pt-BR" sz="1400" dirty="0" err="1"/>
              <a:t>DisciplinaValue</a:t>
            </a:r>
            <a:r>
              <a:rPr lang="pt-BR" sz="1400" dirty="0"/>
              <a:t> disciplina = </a:t>
            </a:r>
            <a:r>
              <a:rPr lang="pt-BR" sz="1400" dirty="0" err="1"/>
              <a:t>null</a:t>
            </a:r>
            <a:r>
              <a:rPr lang="pt-BR" sz="1400" dirty="0"/>
              <a:t>;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cursor.moveToFirst</a:t>
            </a:r>
            <a:r>
              <a:rPr lang="pt-BR" sz="1400" dirty="0"/>
              <a:t>()) {</a:t>
            </a:r>
          </a:p>
          <a:p>
            <a:r>
              <a:rPr lang="pt-BR" sz="1400" dirty="0"/>
              <a:t>            do {</a:t>
            </a:r>
          </a:p>
          <a:p>
            <a:r>
              <a:rPr lang="pt-BR" sz="1400" dirty="0"/>
              <a:t>                disciplina = new </a:t>
            </a:r>
            <a:r>
              <a:rPr lang="pt-BR" sz="1400" dirty="0" err="1"/>
              <a:t>DisciplinaValue</a:t>
            </a:r>
            <a:r>
              <a:rPr lang="pt-BR" sz="1400" dirty="0"/>
              <a:t>();</a:t>
            </a:r>
          </a:p>
          <a:p>
            <a:r>
              <a:rPr lang="pt-BR" sz="1400" dirty="0"/>
              <a:t>                </a:t>
            </a:r>
            <a:r>
              <a:rPr lang="pt-BR" sz="1400" dirty="0" err="1"/>
              <a:t>disciplina.setId</a:t>
            </a:r>
            <a:r>
              <a:rPr lang="pt-BR" sz="1400" dirty="0"/>
              <a:t>(</a:t>
            </a:r>
            <a:r>
              <a:rPr lang="pt-BR" sz="1400" dirty="0" err="1"/>
              <a:t>Long.parseLong</a:t>
            </a:r>
            <a:r>
              <a:rPr lang="pt-BR" sz="1400" dirty="0"/>
              <a:t>(</a:t>
            </a:r>
            <a:r>
              <a:rPr lang="pt-BR" sz="1400" dirty="0" err="1"/>
              <a:t>cursor.getString</a:t>
            </a:r>
            <a:r>
              <a:rPr lang="pt-BR" sz="1400" dirty="0"/>
              <a:t>(0)));</a:t>
            </a:r>
          </a:p>
          <a:p>
            <a:r>
              <a:rPr lang="pt-BR" sz="1400" dirty="0"/>
              <a:t>                </a:t>
            </a:r>
            <a:r>
              <a:rPr lang="pt-BR" sz="1400" dirty="0" err="1"/>
              <a:t>disciplina.setNome</a:t>
            </a:r>
            <a:r>
              <a:rPr lang="pt-BR" sz="1400" dirty="0"/>
              <a:t>(</a:t>
            </a:r>
            <a:r>
              <a:rPr lang="pt-BR" sz="1400" dirty="0" err="1"/>
              <a:t>cursor.getString</a:t>
            </a:r>
            <a:r>
              <a:rPr lang="pt-BR" sz="1400" dirty="0"/>
              <a:t>(1));</a:t>
            </a:r>
          </a:p>
          <a:p>
            <a:r>
              <a:rPr lang="pt-BR" sz="1400" dirty="0"/>
              <a:t>                </a:t>
            </a:r>
            <a:r>
              <a:rPr lang="pt-BR" sz="1400" dirty="0" err="1"/>
              <a:t>disciplinas.add</a:t>
            </a:r>
            <a:r>
              <a:rPr lang="pt-BR" sz="1400" dirty="0"/>
              <a:t>(disciplina);</a:t>
            </a:r>
          </a:p>
          <a:p>
            <a:r>
              <a:rPr lang="pt-BR" sz="1400" dirty="0"/>
              <a:t>            } </a:t>
            </a:r>
            <a:r>
              <a:rPr lang="pt-BR" sz="1400" dirty="0" err="1"/>
              <a:t>while</a:t>
            </a:r>
            <a:r>
              <a:rPr lang="pt-BR" sz="1400" dirty="0"/>
              <a:t> (</a:t>
            </a:r>
            <a:r>
              <a:rPr lang="pt-BR" sz="1400" dirty="0" err="1"/>
              <a:t>cursor.moveToNext</a:t>
            </a:r>
            <a:r>
              <a:rPr lang="pt-BR" sz="1400" dirty="0"/>
              <a:t>());</a:t>
            </a:r>
          </a:p>
          <a:p>
            <a:r>
              <a:rPr lang="pt-BR" sz="1400" dirty="0"/>
              <a:t>        }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return</a:t>
            </a:r>
            <a:r>
              <a:rPr lang="pt-BR" sz="1400" dirty="0"/>
              <a:t> disciplinas;</a:t>
            </a:r>
          </a:p>
          <a:p>
            <a:r>
              <a:rPr lang="pt-BR" sz="1400" dirty="0"/>
              <a:t>    }</a:t>
            </a:r>
          </a:p>
          <a:p>
            <a:r>
              <a:rPr lang="pt-BR" sz="1400" dirty="0"/>
              <a:t>}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9246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Faculdade: </a:t>
            </a:r>
            <a:r>
              <a:rPr lang="pt-BR" dirty="0" err="1"/>
              <a:t>ListaDisciplinasActivity</a:t>
            </a:r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700808"/>
            <a:ext cx="864096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</a:t>
            </a:r>
            <a:r>
              <a:rPr lang="pt-BR" sz="1600" dirty="0" err="1"/>
              <a:t>ListaDisciplinasActivity</a:t>
            </a:r>
            <a:r>
              <a:rPr lang="pt-BR" sz="1600" dirty="0"/>
              <a:t> </a:t>
            </a:r>
            <a:r>
              <a:rPr lang="pt-BR" sz="1600" dirty="0" err="1"/>
              <a:t>extends</a:t>
            </a:r>
            <a:r>
              <a:rPr lang="pt-BR" sz="1600" dirty="0"/>
              <a:t> </a:t>
            </a:r>
            <a:r>
              <a:rPr lang="pt-BR" sz="1600" dirty="0" err="1"/>
              <a:t>Activity</a:t>
            </a:r>
            <a:r>
              <a:rPr lang="pt-BR" sz="1600" dirty="0"/>
              <a:t> {</a:t>
            </a:r>
          </a:p>
          <a:p>
            <a:r>
              <a:rPr lang="pt-BR" sz="1600" dirty="0"/>
              <a:t>    </a:t>
            </a:r>
            <a:r>
              <a:rPr lang="pt-BR" sz="1600" dirty="0" err="1">
                <a:solidFill>
                  <a:srgbClr val="FF0000"/>
                </a:solidFill>
              </a:rPr>
              <a:t>protected</a:t>
            </a:r>
            <a:r>
              <a:rPr lang="pt-BR" sz="1600" dirty="0">
                <a:solidFill>
                  <a:srgbClr val="FF0000"/>
                </a:solidFill>
              </a:rPr>
              <a:t>  </a:t>
            </a:r>
            <a:r>
              <a:rPr lang="pt-BR" sz="1600" dirty="0" err="1">
                <a:solidFill>
                  <a:srgbClr val="FF0000"/>
                </a:solidFill>
              </a:rPr>
              <a:t>ListView</a:t>
            </a:r>
            <a:r>
              <a:rPr lang="pt-BR" sz="1600" dirty="0">
                <a:solidFill>
                  <a:srgbClr val="FF0000"/>
                </a:solidFill>
              </a:rPr>
              <a:t> lista;</a:t>
            </a:r>
          </a:p>
          <a:p>
            <a:r>
              <a:rPr lang="pt-BR" sz="1600" dirty="0"/>
              <a:t>    @</a:t>
            </a:r>
            <a:r>
              <a:rPr lang="pt-BR" sz="1600" dirty="0" err="1"/>
              <a:t>Override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 err="1"/>
              <a:t>protected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onCreate</a:t>
            </a:r>
            <a:r>
              <a:rPr lang="pt-BR" sz="1600" dirty="0"/>
              <a:t>(</a:t>
            </a:r>
            <a:r>
              <a:rPr lang="pt-BR" sz="1600" dirty="0" err="1"/>
              <a:t>Bundle</a:t>
            </a:r>
            <a:r>
              <a:rPr lang="pt-BR" sz="1600" dirty="0"/>
              <a:t> </a:t>
            </a:r>
            <a:r>
              <a:rPr lang="pt-BR" sz="1600" dirty="0" err="1"/>
              <a:t>savedInstanceState</a:t>
            </a:r>
            <a:r>
              <a:rPr lang="pt-BR" sz="1600" dirty="0"/>
              <a:t>) {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super.onCreate</a:t>
            </a:r>
            <a:r>
              <a:rPr lang="pt-BR" sz="1600" dirty="0"/>
              <a:t>(</a:t>
            </a:r>
            <a:r>
              <a:rPr lang="pt-BR" sz="1600" dirty="0" err="1"/>
              <a:t>savedInstanceState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setContentView</a:t>
            </a:r>
            <a:r>
              <a:rPr lang="pt-BR" sz="1600" dirty="0"/>
              <a:t>(</a:t>
            </a:r>
            <a:r>
              <a:rPr lang="pt-BR" sz="1600" dirty="0" err="1"/>
              <a:t>R.layout.lista_disciplinas_layout</a:t>
            </a:r>
            <a:r>
              <a:rPr lang="pt-BR" sz="1600" dirty="0"/>
              <a:t>);</a:t>
            </a:r>
          </a:p>
          <a:p>
            <a:endParaRPr lang="pt-BR" sz="1600" dirty="0"/>
          </a:p>
          <a:p>
            <a:r>
              <a:rPr lang="pt-BR" sz="1600" dirty="0"/>
              <a:t>      </a:t>
            </a:r>
            <a:r>
              <a:rPr lang="pt-BR" sz="1600" dirty="0">
                <a:solidFill>
                  <a:srgbClr val="FF0000"/>
                </a:solidFill>
              </a:rPr>
              <a:t>  </a:t>
            </a:r>
            <a:r>
              <a:rPr lang="pt-BR" sz="1600" dirty="0" err="1">
                <a:solidFill>
                  <a:srgbClr val="FF0000"/>
                </a:solidFill>
              </a:rPr>
              <a:t>int</a:t>
            </a:r>
            <a:r>
              <a:rPr lang="pt-BR" sz="1600" dirty="0">
                <a:solidFill>
                  <a:srgbClr val="FF0000"/>
                </a:solidFill>
              </a:rPr>
              <a:t> layout = android.R.layout.simple_list_item_1</a:t>
            </a:r>
            <a:r>
              <a:rPr lang="pt-BR" sz="1600" dirty="0"/>
              <a:t>;</a:t>
            </a:r>
          </a:p>
          <a:p>
            <a:r>
              <a:rPr lang="pt-BR" sz="1600" dirty="0"/>
              <a:t>        </a:t>
            </a:r>
            <a:r>
              <a:rPr lang="pt-BR" sz="1600" dirty="0" err="1">
                <a:solidFill>
                  <a:srgbClr val="FF0000"/>
                </a:solidFill>
              </a:rPr>
              <a:t>DisciplinaDAO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dao</a:t>
            </a:r>
            <a:r>
              <a:rPr lang="pt-BR" sz="1600" dirty="0">
                <a:solidFill>
                  <a:srgbClr val="FF0000"/>
                </a:solidFill>
              </a:rPr>
              <a:t> = new </a:t>
            </a:r>
            <a:r>
              <a:rPr lang="pt-BR" sz="1600" dirty="0" err="1">
                <a:solidFill>
                  <a:srgbClr val="FF0000"/>
                </a:solidFill>
              </a:rPr>
              <a:t>DisciplinaDAO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this</a:t>
            </a:r>
            <a:r>
              <a:rPr lang="pt-BR" sz="1600" dirty="0">
                <a:solidFill>
                  <a:srgbClr val="FF0000"/>
                </a:solidFill>
              </a:rPr>
              <a:t>);</a:t>
            </a:r>
          </a:p>
          <a:p>
            <a:r>
              <a:rPr lang="pt-BR" sz="1600" dirty="0">
                <a:solidFill>
                  <a:srgbClr val="FF0000"/>
                </a:solidFill>
              </a:rPr>
              <a:t>        </a:t>
            </a:r>
            <a:r>
              <a:rPr lang="pt-BR" sz="1600" dirty="0" err="1">
                <a:solidFill>
                  <a:srgbClr val="FF0000"/>
                </a:solidFill>
              </a:rPr>
              <a:t>ArrayList</a:t>
            </a:r>
            <a:r>
              <a:rPr lang="pt-BR" sz="1600" dirty="0">
                <a:solidFill>
                  <a:srgbClr val="FF0000"/>
                </a:solidFill>
              </a:rPr>
              <a:t>&lt;</a:t>
            </a:r>
            <a:r>
              <a:rPr lang="pt-BR" sz="1600" dirty="0" err="1">
                <a:solidFill>
                  <a:srgbClr val="FF0000"/>
                </a:solidFill>
              </a:rPr>
              <a:t>DisciplinaValue</a:t>
            </a:r>
            <a:r>
              <a:rPr lang="pt-BR" sz="1600" dirty="0">
                <a:solidFill>
                  <a:srgbClr val="FF0000"/>
                </a:solidFill>
              </a:rPr>
              <a:t>&gt; disciplinas= (</a:t>
            </a:r>
            <a:r>
              <a:rPr lang="pt-BR" sz="1600" dirty="0" err="1">
                <a:solidFill>
                  <a:srgbClr val="FF0000"/>
                </a:solidFill>
              </a:rPr>
              <a:t>ArrayList</a:t>
            </a:r>
            <a:r>
              <a:rPr lang="pt-BR" sz="1600" dirty="0">
                <a:solidFill>
                  <a:srgbClr val="FF0000"/>
                </a:solidFill>
              </a:rPr>
              <a:t>&lt;</a:t>
            </a:r>
            <a:r>
              <a:rPr lang="pt-BR" sz="1600" dirty="0" err="1">
                <a:solidFill>
                  <a:srgbClr val="FF0000"/>
                </a:solidFill>
              </a:rPr>
              <a:t>DisciplinaValue</a:t>
            </a:r>
            <a:r>
              <a:rPr lang="pt-BR" sz="1600" dirty="0">
                <a:solidFill>
                  <a:srgbClr val="FF0000"/>
                </a:solidFill>
              </a:rPr>
              <a:t>&gt;) new </a:t>
            </a:r>
            <a:r>
              <a:rPr lang="pt-BR" sz="1600" dirty="0" err="1">
                <a:solidFill>
                  <a:srgbClr val="FF0000"/>
                </a:solidFill>
              </a:rPr>
              <a:t>ArrayList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dao.getLista</a:t>
            </a:r>
            <a:r>
              <a:rPr lang="pt-BR" sz="1600" dirty="0">
                <a:solidFill>
                  <a:srgbClr val="FF0000"/>
                </a:solidFill>
              </a:rPr>
              <a:t>());</a:t>
            </a:r>
          </a:p>
          <a:p>
            <a:r>
              <a:rPr lang="pt-BR" sz="1600" dirty="0">
                <a:solidFill>
                  <a:srgbClr val="FF0000"/>
                </a:solidFill>
              </a:rPr>
              <a:t>        </a:t>
            </a:r>
            <a:r>
              <a:rPr lang="pt-BR" sz="1600" dirty="0" err="1">
                <a:solidFill>
                  <a:srgbClr val="FF0000"/>
                </a:solidFill>
              </a:rPr>
              <a:t>dao.close</a:t>
            </a:r>
            <a:r>
              <a:rPr lang="pt-BR" sz="1600" dirty="0">
                <a:solidFill>
                  <a:srgbClr val="FF0000"/>
                </a:solidFill>
              </a:rPr>
              <a:t>();</a:t>
            </a:r>
          </a:p>
          <a:p>
            <a:r>
              <a:rPr lang="pt-BR" sz="1600" dirty="0">
                <a:solidFill>
                  <a:srgbClr val="FF0000"/>
                </a:solidFill>
              </a:rPr>
              <a:t>        </a:t>
            </a:r>
            <a:r>
              <a:rPr lang="pt-BR" sz="1600" dirty="0" err="1">
                <a:solidFill>
                  <a:srgbClr val="FF0000"/>
                </a:solidFill>
              </a:rPr>
              <a:t>ArrayAdapter</a:t>
            </a:r>
            <a:r>
              <a:rPr lang="pt-BR" sz="1600" dirty="0">
                <a:solidFill>
                  <a:srgbClr val="FF0000"/>
                </a:solidFill>
              </a:rPr>
              <a:t>&lt;</a:t>
            </a:r>
            <a:r>
              <a:rPr lang="pt-BR" sz="1600" dirty="0" err="1">
                <a:solidFill>
                  <a:srgbClr val="FF0000"/>
                </a:solidFill>
              </a:rPr>
              <a:t>DisciplinaValue</a:t>
            </a:r>
            <a:r>
              <a:rPr lang="pt-BR" sz="1600" dirty="0">
                <a:solidFill>
                  <a:srgbClr val="FF0000"/>
                </a:solidFill>
              </a:rPr>
              <a:t>&gt; </a:t>
            </a:r>
            <a:r>
              <a:rPr lang="pt-BR" sz="1600" dirty="0" err="1">
                <a:solidFill>
                  <a:srgbClr val="FF0000"/>
                </a:solidFill>
              </a:rPr>
              <a:t>adapter</a:t>
            </a:r>
            <a:r>
              <a:rPr lang="pt-BR" sz="1600" dirty="0">
                <a:solidFill>
                  <a:srgbClr val="FF0000"/>
                </a:solidFill>
              </a:rPr>
              <a:t> =</a:t>
            </a:r>
          </a:p>
          <a:p>
            <a:r>
              <a:rPr lang="pt-BR" sz="1600" dirty="0">
                <a:solidFill>
                  <a:srgbClr val="FF0000"/>
                </a:solidFill>
              </a:rPr>
              <a:t>                new </a:t>
            </a:r>
            <a:r>
              <a:rPr lang="pt-BR" sz="1600" dirty="0" err="1">
                <a:solidFill>
                  <a:srgbClr val="FF0000"/>
                </a:solidFill>
              </a:rPr>
              <a:t>ArrayAdapter</a:t>
            </a:r>
            <a:r>
              <a:rPr lang="pt-BR" sz="1600" dirty="0">
                <a:solidFill>
                  <a:srgbClr val="FF0000"/>
                </a:solidFill>
              </a:rPr>
              <a:t>&lt;</a:t>
            </a:r>
            <a:r>
              <a:rPr lang="pt-BR" sz="1600" dirty="0" err="1">
                <a:solidFill>
                  <a:srgbClr val="FF0000"/>
                </a:solidFill>
              </a:rPr>
              <a:t>DisciplinaValue</a:t>
            </a:r>
            <a:r>
              <a:rPr lang="pt-BR" sz="1600" dirty="0">
                <a:solidFill>
                  <a:srgbClr val="FF0000"/>
                </a:solidFill>
              </a:rPr>
              <a:t>&gt;(</a:t>
            </a:r>
            <a:r>
              <a:rPr lang="pt-BR" sz="1600" dirty="0" err="1">
                <a:solidFill>
                  <a:srgbClr val="FF0000"/>
                </a:solidFill>
              </a:rPr>
              <a:t>this,layout</a:t>
            </a:r>
            <a:r>
              <a:rPr lang="pt-BR" sz="1600" dirty="0">
                <a:solidFill>
                  <a:srgbClr val="FF0000"/>
                </a:solidFill>
              </a:rPr>
              <a:t>, disciplinas);</a:t>
            </a:r>
          </a:p>
        </p:txBody>
      </p:sp>
    </p:spTree>
    <p:extLst>
      <p:ext uri="{BB962C8B-B14F-4D97-AF65-F5344CB8AC3E}">
        <p14:creationId xmlns:p14="http://schemas.microsoft.com/office/powerpoint/2010/main" val="14895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76672"/>
            <a:ext cx="4955084" cy="365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Faculdade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32170" y="2780923"/>
            <a:ext cx="6832118" cy="4062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sz="1600" dirty="0"/>
              <a:t>@</a:t>
            </a:r>
            <a:r>
              <a:rPr lang="pt-BR" sz="1600" dirty="0" err="1"/>
              <a:t>Override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 err="1"/>
              <a:t>protected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onCreate</a:t>
            </a:r>
            <a:r>
              <a:rPr lang="pt-BR" sz="1600" dirty="0"/>
              <a:t>(</a:t>
            </a:r>
            <a:r>
              <a:rPr lang="pt-BR" sz="1600" dirty="0" err="1"/>
              <a:t>Bundle</a:t>
            </a:r>
            <a:r>
              <a:rPr lang="pt-BR" sz="1600" dirty="0"/>
              <a:t> </a:t>
            </a:r>
            <a:r>
              <a:rPr lang="pt-BR" sz="1600" dirty="0" err="1"/>
              <a:t>savedInstanceState</a:t>
            </a:r>
            <a:r>
              <a:rPr lang="pt-BR" sz="1600" dirty="0"/>
              <a:t>) {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super.onCreate</a:t>
            </a:r>
            <a:r>
              <a:rPr lang="pt-BR" sz="1600" dirty="0"/>
              <a:t>(</a:t>
            </a:r>
            <a:r>
              <a:rPr lang="pt-BR" sz="1600" dirty="0" err="1"/>
              <a:t>savedInstanceState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setContentView</a:t>
            </a:r>
            <a:r>
              <a:rPr lang="pt-BR" sz="1600" dirty="0"/>
              <a:t>(</a:t>
            </a:r>
            <a:r>
              <a:rPr lang="pt-BR" sz="1600" dirty="0" err="1"/>
              <a:t>R.layout.lista_disciplinas_layout</a:t>
            </a:r>
            <a:r>
              <a:rPr lang="pt-BR" sz="1600" dirty="0"/>
              <a:t>);</a:t>
            </a:r>
          </a:p>
          <a:p>
            <a:endParaRPr lang="pt-BR" sz="1600" dirty="0"/>
          </a:p>
          <a:p>
            <a:r>
              <a:rPr lang="pt-BR" sz="1600" dirty="0"/>
              <a:t>        </a:t>
            </a:r>
            <a:r>
              <a:rPr lang="pt-BR" sz="1600" dirty="0" err="1"/>
              <a:t>String</a:t>
            </a:r>
            <a:r>
              <a:rPr lang="pt-BR" sz="1600" dirty="0"/>
              <a:t>[] disciplinas = {"Redes", "Algoritmos", "</a:t>
            </a:r>
            <a:r>
              <a:rPr lang="pt-BR" sz="1600" dirty="0" err="1"/>
              <a:t>Programacao</a:t>
            </a:r>
            <a:r>
              <a:rPr lang="pt-BR" sz="1600" dirty="0"/>
              <a:t>"};</a:t>
            </a:r>
          </a:p>
          <a:p>
            <a:endParaRPr lang="pt-BR" sz="1600" dirty="0"/>
          </a:p>
          <a:p>
            <a:r>
              <a:rPr lang="pt-BR" sz="1600" dirty="0"/>
              <a:t>        </a:t>
            </a:r>
            <a:r>
              <a:rPr lang="pt-BR" sz="1600" dirty="0" err="1"/>
              <a:t>int</a:t>
            </a:r>
            <a:r>
              <a:rPr lang="pt-BR" sz="1600" dirty="0"/>
              <a:t> layout = android.R.layout.simple_list_item_1;</a:t>
            </a:r>
          </a:p>
          <a:p>
            <a:endParaRPr lang="pt-BR" sz="1600" dirty="0"/>
          </a:p>
          <a:p>
            <a:r>
              <a:rPr lang="pt-BR" sz="1600" dirty="0"/>
              <a:t>                </a:t>
            </a:r>
            <a:r>
              <a:rPr lang="pt-BR" sz="1600" dirty="0" err="1"/>
              <a:t>ArrayAdapter</a:t>
            </a:r>
            <a:r>
              <a:rPr lang="pt-BR" sz="1600" dirty="0"/>
              <a:t>&lt;</a:t>
            </a:r>
            <a:r>
              <a:rPr lang="pt-BR" sz="1600" dirty="0" err="1"/>
              <a:t>String</a:t>
            </a:r>
            <a:r>
              <a:rPr lang="pt-BR" sz="1600" dirty="0"/>
              <a:t>&gt; </a:t>
            </a:r>
            <a:r>
              <a:rPr lang="pt-BR" sz="1600" dirty="0" err="1"/>
              <a:t>adapter</a:t>
            </a:r>
            <a:r>
              <a:rPr lang="pt-BR" sz="1600" dirty="0"/>
              <a:t> =</a:t>
            </a:r>
          </a:p>
          <a:p>
            <a:r>
              <a:rPr lang="pt-BR" sz="1600" dirty="0"/>
              <a:t>                new </a:t>
            </a:r>
            <a:r>
              <a:rPr lang="pt-BR" sz="1600" dirty="0" err="1"/>
              <a:t>ArrayAdapter</a:t>
            </a:r>
            <a:r>
              <a:rPr lang="pt-BR" sz="1600" dirty="0"/>
              <a:t>&lt;</a:t>
            </a:r>
            <a:r>
              <a:rPr lang="pt-BR" sz="1600" dirty="0" err="1"/>
              <a:t>String</a:t>
            </a:r>
            <a:r>
              <a:rPr lang="pt-BR" sz="1600" dirty="0"/>
              <a:t>&gt;(</a:t>
            </a:r>
            <a:r>
              <a:rPr lang="pt-BR" sz="1600" dirty="0" err="1"/>
              <a:t>this,layout</a:t>
            </a:r>
            <a:r>
              <a:rPr lang="pt-BR" sz="1600" dirty="0"/>
              <a:t>, disciplinas);</a:t>
            </a:r>
          </a:p>
          <a:p>
            <a:endParaRPr lang="pt-BR" sz="1600" dirty="0"/>
          </a:p>
          <a:p>
            <a:r>
              <a:rPr lang="pt-BR" sz="1600" dirty="0"/>
              <a:t>                </a:t>
            </a:r>
            <a:r>
              <a:rPr lang="pt-BR" sz="1600" dirty="0" err="1"/>
              <a:t>ListView</a:t>
            </a:r>
            <a:r>
              <a:rPr lang="pt-BR" sz="1600" dirty="0"/>
              <a:t> lista = (</a:t>
            </a:r>
            <a:r>
              <a:rPr lang="pt-BR" sz="1600" dirty="0" err="1"/>
              <a:t>ListView</a:t>
            </a:r>
            <a:r>
              <a:rPr lang="pt-BR" sz="1600" dirty="0"/>
              <a:t>) </a:t>
            </a:r>
            <a:r>
              <a:rPr lang="pt-BR" sz="1600" dirty="0" err="1"/>
              <a:t>findViewById</a:t>
            </a:r>
            <a:r>
              <a:rPr lang="pt-BR" sz="1600" dirty="0"/>
              <a:t>(</a:t>
            </a:r>
            <a:r>
              <a:rPr lang="pt-BR" sz="1600" dirty="0" err="1"/>
              <a:t>R.id.listView</a:t>
            </a:r>
            <a:r>
              <a:rPr lang="pt-BR" sz="1600" dirty="0"/>
              <a:t>);</a:t>
            </a:r>
          </a:p>
          <a:p>
            <a:endParaRPr lang="pt-BR" sz="1600" dirty="0"/>
          </a:p>
          <a:p>
            <a:r>
              <a:rPr lang="pt-BR" sz="1600" dirty="0"/>
              <a:t>                </a:t>
            </a:r>
            <a:r>
              <a:rPr lang="pt-BR" sz="1600" dirty="0" err="1"/>
              <a:t>lista.setAdapter</a:t>
            </a:r>
            <a:r>
              <a:rPr lang="pt-BR" sz="1600" dirty="0"/>
              <a:t>(</a:t>
            </a:r>
            <a:r>
              <a:rPr lang="pt-BR" sz="1600" dirty="0" err="1"/>
              <a:t>adapter</a:t>
            </a:r>
            <a:r>
              <a:rPr lang="pt-BR" sz="1600" dirty="0"/>
              <a:t>);</a:t>
            </a:r>
          </a:p>
          <a:p>
            <a:r>
              <a:rPr lang="pt-BR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7081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Faculdade: </a:t>
            </a:r>
            <a:r>
              <a:rPr lang="pt-BR" dirty="0" err="1"/>
              <a:t>ListaDisciplinasActivity</a:t>
            </a:r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03147" y="2996952"/>
            <a:ext cx="700230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onResume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super.onResume</a:t>
            </a:r>
            <a:r>
              <a:rPr lang="pt-BR" dirty="0"/>
              <a:t>();</a:t>
            </a:r>
          </a:p>
          <a:p>
            <a:r>
              <a:rPr lang="pt-BR" dirty="0"/>
              <a:t>        </a:t>
            </a:r>
            <a:r>
              <a:rPr lang="pt-BR" dirty="0" err="1"/>
              <a:t>DisciplinaDAO</a:t>
            </a:r>
            <a:r>
              <a:rPr lang="pt-BR" dirty="0"/>
              <a:t> </a:t>
            </a:r>
            <a:r>
              <a:rPr lang="pt-BR" dirty="0" err="1"/>
              <a:t>dao</a:t>
            </a:r>
            <a:r>
              <a:rPr lang="pt-BR" dirty="0"/>
              <a:t> = new </a:t>
            </a:r>
            <a:r>
              <a:rPr lang="pt-BR" dirty="0" err="1"/>
              <a:t>DisciplinaDAO</a:t>
            </a:r>
            <a:r>
              <a:rPr lang="pt-BR" dirty="0"/>
              <a:t>(</a:t>
            </a:r>
            <a:r>
              <a:rPr lang="pt-BR" dirty="0" err="1"/>
              <a:t>this</a:t>
            </a:r>
            <a:r>
              <a:rPr lang="pt-BR" dirty="0"/>
              <a:t>);</a:t>
            </a:r>
          </a:p>
          <a:p>
            <a:r>
              <a:rPr lang="pt-BR" dirty="0"/>
              <a:t>       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dirty="0" err="1"/>
              <a:t>DisciplinaValue</a:t>
            </a:r>
            <a:r>
              <a:rPr lang="pt-BR" dirty="0"/>
              <a:t>&gt; disciplinas= new </a:t>
            </a:r>
            <a:r>
              <a:rPr lang="pt-BR" dirty="0" err="1"/>
              <a:t>ArrayList</a:t>
            </a:r>
            <a:r>
              <a:rPr lang="pt-BR" dirty="0"/>
              <a:t>(</a:t>
            </a:r>
            <a:r>
              <a:rPr lang="pt-BR" dirty="0" err="1"/>
              <a:t>dao.getLista</a:t>
            </a:r>
            <a:r>
              <a:rPr lang="pt-BR" dirty="0"/>
              <a:t>());</a:t>
            </a:r>
          </a:p>
          <a:p>
            <a:r>
              <a:rPr lang="pt-BR" dirty="0"/>
              <a:t>        </a:t>
            </a:r>
            <a:r>
              <a:rPr lang="pt-BR" dirty="0" err="1"/>
              <a:t>dao.close</a:t>
            </a:r>
            <a:r>
              <a:rPr lang="pt-BR" dirty="0"/>
              <a:t>();</a:t>
            </a:r>
          </a:p>
          <a:p>
            <a:r>
              <a:rPr lang="pt-BR" dirty="0"/>
              <a:t>        </a:t>
            </a:r>
            <a:r>
              <a:rPr lang="pt-BR" dirty="0" err="1"/>
              <a:t>int</a:t>
            </a:r>
            <a:r>
              <a:rPr lang="pt-BR" dirty="0"/>
              <a:t> layout = android.R.layout.simple_list_item_1;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ArrayAdapter</a:t>
            </a:r>
            <a:r>
              <a:rPr lang="pt-BR" dirty="0"/>
              <a:t>&lt;</a:t>
            </a:r>
            <a:r>
              <a:rPr lang="pt-BR" dirty="0" err="1"/>
              <a:t>DisciplinaValue</a:t>
            </a:r>
            <a:r>
              <a:rPr lang="pt-BR" dirty="0"/>
              <a:t>&gt; </a:t>
            </a:r>
            <a:r>
              <a:rPr lang="pt-BR" dirty="0" err="1"/>
              <a:t>adapter</a:t>
            </a:r>
            <a:r>
              <a:rPr lang="pt-BR" dirty="0"/>
              <a:t> =</a:t>
            </a:r>
          </a:p>
          <a:p>
            <a:r>
              <a:rPr lang="pt-BR" dirty="0"/>
              <a:t>                new </a:t>
            </a:r>
            <a:r>
              <a:rPr lang="pt-BR" dirty="0" err="1"/>
              <a:t>ArrayAdapter</a:t>
            </a:r>
            <a:r>
              <a:rPr lang="pt-BR" dirty="0"/>
              <a:t>&lt;</a:t>
            </a:r>
            <a:r>
              <a:rPr lang="pt-BR" dirty="0" err="1"/>
              <a:t>DisciplinaValue</a:t>
            </a:r>
            <a:r>
              <a:rPr lang="pt-BR" dirty="0"/>
              <a:t>&gt;(</a:t>
            </a:r>
            <a:r>
              <a:rPr lang="pt-BR" dirty="0" err="1"/>
              <a:t>this,layout</a:t>
            </a:r>
            <a:r>
              <a:rPr lang="pt-BR" dirty="0"/>
              <a:t>, disciplinas);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lista.setAdapter</a:t>
            </a:r>
            <a:r>
              <a:rPr lang="pt-BR" dirty="0"/>
              <a:t>(</a:t>
            </a:r>
            <a:r>
              <a:rPr lang="pt-BR" dirty="0" err="1"/>
              <a:t>adapter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9D3175-CE68-4965-8AA0-E596E89AAAD3}"/>
              </a:ext>
            </a:extLst>
          </p:cNvPr>
          <p:cNvSpPr txBox="1"/>
          <p:nvPr/>
        </p:nvSpPr>
        <p:spPr>
          <a:xfrm>
            <a:off x="803147" y="1340768"/>
            <a:ext cx="486671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//</a:t>
            </a:r>
            <a:r>
              <a:rPr lang="pt-BR" sz="1400" dirty="0"/>
              <a:t>Colocar lista como uma variável da classe</a:t>
            </a:r>
          </a:p>
          <a:p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 </a:t>
            </a:r>
            <a:r>
              <a:rPr lang="pt-BR" sz="1400" dirty="0" err="1"/>
              <a:t>ListaDisciplinasActivity</a:t>
            </a:r>
            <a:r>
              <a:rPr lang="pt-BR" sz="1400" dirty="0"/>
              <a:t> </a:t>
            </a:r>
            <a:r>
              <a:rPr lang="pt-BR" sz="1400" dirty="0" err="1"/>
              <a:t>extends</a:t>
            </a:r>
            <a:r>
              <a:rPr lang="pt-BR" sz="1400" dirty="0"/>
              <a:t> </a:t>
            </a:r>
            <a:r>
              <a:rPr lang="pt-BR" sz="1400" dirty="0" err="1"/>
              <a:t>AppCompatActivity</a:t>
            </a:r>
            <a:r>
              <a:rPr lang="pt-BR" sz="1400" dirty="0"/>
              <a:t> {</a:t>
            </a:r>
          </a:p>
          <a:p>
            <a:endParaRPr lang="pt-BR" sz="1400" dirty="0"/>
          </a:p>
          <a:p>
            <a:r>
              <a:rPr lang="pt-BR" sz="1400" dirty="0"/>
              <a:t>    </a:t>
            </a:r>
            <a:r>
              <a:rPr lang="pt-BR" sz="1400" dirty="0" err="1">
                <a:solidFill>
                  <a:srgbClr val="FF0000"/>
                </a:solidFill>
              </a:rPr>
              <a:t>private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ListView</a:t>
            </a:r>
            <a:r>
              <a:rPr lang="pt-BR" sz="1400" dirty="0">
                <a:solidFill>
                  <a:srgbClr val="FF0000"/>
                </a:solidFill>
              </a:rPr>
              <a:t> lista=</a:t>
            </a:r>
            <a:r>
              <a:rPr lang="pt-BR" sz="1400" dirty="0" err="1">
                <a:solidFill>
                  <a:srgbClr val="FF0000"/>
                </a:solidFill>
              </a:rPr>
              <a:t>null</a:t>
            </a:r>
            <a:r>
              <a:rPr lang="pt-BR" sz="1400" dirty="0">
                <a:solidFill>
                  <a:srgbClr val="FF0000"/>
                </a:solidFill>
              </a:rPr>
              <a:t>;</a:t>
            </a:r>
          </a:p>
          <a:p>
            <a:r>
              <a:rPr lang="pt-BR" sz="1400" dirty="0"/>
              <a:t>    @Override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protected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onCreate</a:t>
            </a:r>
            <a:r>
              <a:rPr lang="pt-BR" sz="1400" dirty="0"/>
              <a:t>(</a:t>
            </a:r>
            <a:r>
              <a:rPr lang="pt-BR" sz="1400" dirty="0" err="1"/>
              <a:t>Bundle</a:t>
            </a:r>
            <a:r>
              <a:rPr lang="pt-BR" sz="1400" dirty="0"/>
              <a:t> </a:t>
            </a:r>
            <a:r>
              <a:rPr lang="pt-BR" sz="1400" dirty="0" err="1"/>
              <a:t>savedInstanceState</a:t>
            </a:r>
            <a:r>
              <a:rPr lang="pt-BR" sz="1400" dirty="0"/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85209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Faculdade (funções de Apaga e Editar)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11560" y="1772816"/>
            <a:ext cx="748883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&lt;menu </a:t>
            </a:r>
            <a:r>
              <a:rPr lang="pt-BR" sz="1400" dirty="0" err="1"/>
              <a:t>xmlns:android</a:t>
            </a:r>
            <a:r>
              <a:rPr lang="pt-BR" sz="1400" dirty="0"/>
              <a:t>="http://schemas.android.com/apk/res/android"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xmlns:tools</a:t>
            </a:r>
            <a:r>
              <a:rPr lang="pt-BR" sz="1400" dirty="0"/>
              <a:t>="http://schemas.android.com/tools" </a:t>
            </a:r>
            <a:r>
              <a:rPr lang="pt-BR" sz="1400" dirty="0" err="1"/>
              <a:t>tools:context</a:t>
            </a:r>
            <a:r>
              <a:rPr lang="pt-BR" sz="1400" dirty="0"/>
              <a:t>=".</a:t>
            </a:r>
            <a:r>
              <a:rPr lang="pt-BR" sz="1400" dirty="0" err="1"/>
              <a:t>ListaDisciplinasActivity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&lt;item </a:t>
            </a:r>
            <a:r>
              <a:rPr lang="pt-BR" sz="1400" dirty="0" err="1"/>
              <a:t>android:id</a:t>
            </a:r>
            <a:r>
              <a:rPr lang="pt-BR" sz="1400" dirty="0"/>
              <a:t>="@+id/</a:t>
            </a:r>
            <a:r>
              <a:rPr lang="pt-BR" sz="1400" dirty="0" err="1"/>
              <a:t>action_new</a:t>
            </a:r>
            <a:r>
              <a:rPr lang="pt-BR" sz="1400" dirty="0"/>
              <a:t>" </a:t>
            </a:r>
            <a:r>
              <a:rPr lang="pt-BR" sz="1400" dirty="0" err="1"/>
              <a:t>android:title</a:t>
            </a:r>
            <a:r>
              <a:rPr lang="pt-BR" sz="1400" dirty="0"/>
              <a:t>="@</a:t>
            </a:r>
            <a:r>
              <a:rPr lang="pt-BR" sz="1400" dirty="0" err="1"/>
              <a:t>string</a:t>
            </a:r>
            <a:r>
              <a:rPr lang="pt-BR" sz="1400" dirty="0"/>
              <a:t>/</a:t>
            </a:r>
            <a:r>
              <a:rPr lang="pt-BR" sz="1400" dirty="0" err="1"/>
              <a:t>action_new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android:orderInCategory</a:t>
            </a:r>
            <a:r>
              <a:rPr lang="pt-BR" sz="1400" dirty="0"/>
              <a:t>="100" </a:t>
            </a:r>
            <a:r>
              <a:rPr lang="pt-BR" sz="1400" dirty="0" err="1"/>
              <a:t>android:showAsAction</a:t>
            </a:r>
            <a:r>
              <a:rPr lang="pt-BR" sz="1400" dirty="0"/>
              <a:t>="</a:t>
            </a:r>
            <a:r>
              <a:rPr lang="pt-BR" sz="1400" dirty="0" err="1"/>
              <a:t>never</a:t>
            </a:r>
            <a:r>
              <a:rPr lang="pt-BR" sz="1400" dirty="0"/>
              <a:t>" /&gt;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&lt;item </a:t>
            </a:r>
            <a:r>
              <a:rPr lang="pt-BR" sz="1400" dirty="0" err="1">
                <a:solidFill>
                  <a:srgbClr val="FF0000"/>
                </a:solidFill>
              </a:rPr>
              <a:t>android:id</a:t>
            </a:r>
            <a:r>
              <a:rPr lang="pt-BR" sz="1400" dirty="0">
                <a:solidFill>
                  <a:srgbClr val="FF0000"/>
                </a:solidFill>
              </a:rPr>
              <a:t>="@+id/</a:t>
            </a:r>
            <a:r>
              <a:rPr lang="pt-BR" sz="1400" dirty="0" err="1">
                <a:solidFill>
                  <a:srgbClr val="FF0000"/>
                </a:solidFill>
              </a:rPr>
              <a:t>action_update</a:t>
            </a:r>
            <a:r>
              <a:rPr lang="pt-BR" sz="1400" dirty="0">
                <a:solidFill>
                  <a:srgbClr val="FF0000"/>
                </a:solidFill>
              </a:rPr>
              <a:t>" </a:t>
            </a:r>
            <a:r>
              <a:rPr lang="pt-BR" sz="1400" dirty="0" err="1">
                <a:solidFill>
                  <a:srgbClr val="FF0000"/>
                </a:solidFill>
              </a:rPr>
              <a:t>android:title</a:t>
            </a:r>
            <a:r>
              <a:rPr lang="pt-BR" sz="1400" dirty="0">
                <a:solidFill>
                  <a:srgbClr val="FF0000"/>
                </a:solidFill>
              </a:rPr>
              <a:t>="@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/</a:t>
            </a:r>
            <a:r>
              <a:rPr lang="pt-BR" sz="1400" dirty="0" err="1">
                <a:solidFill>
                  <a:srgbClr val="FF0000"/>
                </a:solidFill>
              </a:rPr>
              <a:t>action_update</a:t>
            </a:r>
            <a:r>
              <a:rPr lang="pt-BR" sz="1400" dirty="0">
                <a:solidFill>
                  <a:srgbClr val="FF0000"/>
                </a:solidFill>
              </a:rPr>
              <a:t>"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 </a:t>
            </a:r>
            <a:r>
              <a:rPr lang="pt-BR" sz="1400" dirty="0" err="1">
                <a:solidFill>
                  <a:srgbClr val="FF0000"/>
                </a:solidFill>
              </a:rPr>
              <a:t>android:orderInCategory</a:t>
            </a:r>
            <a:r>
              <a:rPr lang="pt-BR" sz="1400" dirty="0">
                <a:solidFill>
                  <a:srgbClr val="FF0000"/>
                </a:solidFill>
              </a:rPr>
              <a:t>="100" </a:t>
            </a:r>
            <a:r>
              <a:rPr lang="pt-BR" sz="1400" dirty="0" err="1">
                <a:solidFill>
                  <a:srgbClr val="FF0000"/>
                </a:solidFill>
              </a:rPr>
              <a:t>android:showAsAction</a:t>
            </a:r>
            <a:r>
              <a:rPr lang="pt-BR" sz="1400" dirty="0">
                <a:solidFill>
                  <a:srgbClr val="FF0000"/>
                </a:solidFill>
              </a:rPr>
              <a:t>="</a:t>
            </a:r>
            <a:r>
              <a:rPr lang="pt-BR" sz="1400" dirty="0" err="1">
                <a:solidFill>
                  <a:srgbClr val="FF0000"/>
                </a:solidFill>
              </a:rPr>
              <a:t>never</a:t>
            </a:r>
            <a:r>
              <a:rPr lang="pt-BR" sz="1400" dirty="0">
                <a:solidFill>
                  <a:srgbClr val="FF0000"/>
                </a:solidFill>
              </a:rPr>
              <a:t>" /&gt;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&lt;item </a:t>
            </a:r>
            <a:r>
              <a:rPr lang="pt-BR" sz="1400" dirty="0" err="1">
                <a:solidFill>
                  <a:srgbClr val="FF0000"/>
                </a:solidFill>
              </a:rPr>
              <a:t>android:id</a:t>
            </a:r>
            <a:r>
              <a:rPr lang="pt-BR" sz="1400" dirty="0">
                <a:solidFill>
                  <a:srgbClr val="FF0000"/>
                </a:solidFill>
              </a:rPr>
              <a:t>="@+id/</a:t>
            </a:r>
            <a:r>
              <a:rPr lang="pt-BR" sz="1400" dirty="0" err="1">
                <a:solidFill>
                  <a:srgbClr val="FF0000"/>
                </a:solidFill>
              </a:rPr>
              <a:t>action_delete</a:t>
            </a:r>
            <a:r>
              <a:rPr lang="pt-BR" sz="1400" dirty="0">
                <a:solidFill>
                  <a:srgbClr val="FF0000"/>
                </a:solidFill>
              </a:rPr>
              <a:t>" </a:t>
            </a:r>
            <a:r>
              <a:rPr lang="pt-BR" sz="1400" dirty="0" err="1">
                <a:solidFill>
                  <a:srgbClr val="FF0000"/>
                </a:solidFill>
              </a:rPr>
              <a:t>android:title</a:t>
            </a:r>
            <a:r>
              <a:rPr lang="pt-BR" sz="1400" dirty="0">
                <a:solidFill>
                  <a:srgbClr val="FF0000"/>
                </a:solidFill>
              </a:rPr>
              <a:t>="@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/</a:t>
            </a:r>
            <a:r>
              <a:rPr lang="pt-BR" sz="1400" dirty="0" err="1">
                <a:solidFill>
                  <a:srgbClr val="FF0000"/>
                </a:solidFill>
              </a:rPr>
              <a:t>action_delete</a:t>
            </a:r>
            <a:r>
              <a:rPr lang="pt-BR" sz="1400" dirty="0">
                <a:solidFill>
                  <a:srgbClr val="FF0000"/>
                </a:solidFill>
              </a:rPr>
              <a:t>"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 </a:t>
            </a:r>
            <a:r>
              <a:rPr lang="pt-BR" sz="1400" dirty="0" err="1">
                <a:solidFill>
                  <a:srgbClr val="FF0000"/>
                </a:solidFill>
              </a:rPr>
              <a:t>android:orderInCategory</a:t>
            </a:r>
            <a:r>
              <a:rPr lang="pt-BR" sz="1400" dirty="0">
                <a:solidFill>
                  <a:srgbClr val="FF0000"/>
                </a:solidFill>
              </a:rPr>
              <a:t>="100" </a:t>
            </a:r>
            <a:r>
              <a:rPr lang="pt-BR" sz="1400" dirty="0" err="1">
                <a:solidFill>
                  <a:srgbClr val="FF0000"/>
                </a:solidFill>
              </a:rPr>
              <a:t>android:showAsAction</a:t>
            </a:r>
            <a:r>
              <a:rPr lang="pt-BR" sz="1400" dirty="0">
                <a:solidFill>
                  <a:srgbClr val="FF0000"/>
                </a:solidFill>
              </a:rPr>
              <a:t>="</a:t>
            </a:r>
            <a:r>
              <a:rPr lang="pt-BR" sz="1400" dirty="0" err="1">
                <a:solidFill>
                  <a:srgbClr val="FF0000"/>
                </a:solidFill>
              </a:rPr>
              <a:t>never</a:t>
            </a:r>
            <a:r>
              <a:rPr lang="pt-BR" sz="1400" dirty="0">
                <a:solidFill>
                  <a:srgbClr val="FF0000"/>
                </a:solidFill>
              </a:rPr>
              <a:t>" /&gt;</a:t>
            </a:r>
          </a:p>
          <a:p>
            <a:r>
              <a:rPr lang="pt-BR" sz="1400" dirty="0"/>
              <a:t>&lt;/menu&gt;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560" y="1409001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menu_lista_disciplinas</a:t>
            </a:r>
            <a:r>
              <a:rPr lang="pt-BR" sz="1600" dirty="0"/>
              <a:t> .</a:t>
            </a:r>
            <a:r>
              <a:rPr lang="pt-BR" sz="1600" dirty="0" err="1"/>
              <a:t>xml</a:t>
            </a:r>
            <a:endParaRPr lang="pt-BR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4293096"/>
            <a:ext cx="104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string</a:t>
            </a:r>
            <a:r>
              <a:rPr lang="pt-BR" sz="1600" dirty="0"/>
              <a:t> .</a:t>
            </a:r>
            <a:r>
              <a:rPr lang="pt-BR" sz="1600" dirty="0" err="1"/>
              <a:t>xml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4581128"/>
            <a:ext cx="521873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dirty="0"/>
              <a:t>&lt;?</a:t>
            </a:r>
            <a:r>
              <a:rPr lang="pt-BR" sz="1400" dirty="0" err="1"/>
              <a:t>xml</a:t>
            </a:r>
            <a:r>
              <a:rPr lang="pt-BR" sz="1400" dirty="0"/>
              <a:t> </a:t>
            </a:r>
            <a:r>
              <a:rPr lang="pt-BR" sz="1400" dirty="0" err="1"/>
              <a:t>version</a:t>
            </a:r>
            <a:r>
              <a:rPr lang="pt-BR" sz="1400" dirty="0"/>
              <a:t>="1.0" </a:t>
            </a:r>
            <a:r>
              <a:rPr lang="pt-BR" sz="1400" dirty="0" err="1"/>
              <a:t>encoding</a:t>
            </a:r>
            <a:r>
              <a:rPr lang="pt-BR" sz="1400" dirty="0"/>
              <a:t>="utf-8"?&gt;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resources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app_name</a:t>
            </a:r>
            <a:r>
              <a:rPr lang="pt-BR" sz="1400" dirty="0"/>
              <a:t>"&gt;Faculdade&lt;/</a:t>
            </a:r>
            <a:r>
              <a:rPr lang="pt-BR" sz="1400" dirty="0" err="1"/>
              <a:t>string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hello_world</a:t>
            </a:r>
            <a:r>
              <a:rPr lang="pt-BR" sz="1400" dirty="0"/>
              <a:t>"&gt;</a:t>
            </a:r>
            <a:r>
              <a:rPr lang="pt-BR" sz="1400" dirty="0" err="1"/>
              <a:t>Hello</a:t>
            </a:r>
            <a:r>
              <a:rPr lang="pt-BR" sz="1400" dirty="0"/>
              <a:t> world!&lt;/</a:t>
            </a:r>
            <a:r>
              <a:rPr lang="pt-BR" sz="1400" dirty="0" err="1"/>
              <a:t>string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action_settings</a:t>
            </a:r>
            <a:r>
              <a:rPr lang="pt-BR" sz="1400" dirty="0"/>
              <a:t>"&gt;Settings&lt;/</a:t>
            </a:r>
            <a:r>
              <a:rPr lang="pt-BR" sz="1400" dirty="0" err="1"/>
              <a:t>string</a:t>
            </a:r>
            <a:r>
              <a:rPr lang="pt-BR" sz="1400" dirty="0"/>
              <a:t>&gt;</a:t>
            </a:r>
          </a:p>
          <a:p>
            <a:r>
              <a:rPr lang="pt-BR" sz="1400" dirty="0"/>
              <a:t>    </a:t>
            </a:r>
            <a:r>
              <a:rPr lang="pt-BR" sz="1400" dirty="0">
                <a:solidFill>
                  <a:srgbClr val="FF0000"/>
                </a:solidFill>
              </a:rPr>
              <a:t>&lt;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name</a:t>
            </a:r>
            <a:r>
              <a:rPr lang="pt-BR" sz="1400" dirty="0">
                <a:solidFill>
                  <a:srgbClr val="FF0000"/>
                </a:solidFill>
              </a:rPr>
              <a:t>="</a:t>
            </a:r>
            <a:r>
              <a:rPr lang="pt-BR" sz="1400" dirty="0" err="1">
                <a:solidFill>
                  <a:srgbClr val="FF0000"/>
                </a:solidFill>
              </a:rPr>
              <a:t>action_new</a:t>
            </a:r>
            <a:r>
              <a:rPr lang="pt-BR" sz="1400" dirty="0">
                <a:solidFill>
                  <a:srgbClr val="FF0000"/>
                </a:solidFill>
              </a:rPr>
              <a:t>"&gt;Nova&lt;/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&lt;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name</a:t>
            </a:r>
            <a:r>
              <a:rPr lang="pt-BR" sz="1400" dirty="0">
                <a:solidFill>
                  <a:srgbClr val="FF0000"/>
                </a:solidFill>
              </a:rPr>
              <a:t>="</a:t>
            </a:r>
            <a:r>
              <a:rPr lang="pt-BR" sz="1400" dirty="0" err="1">
                <a:solidFill>
                  <a:srgbClr val="FF0000"/>
                </a:solidFill>
              </a:rPr>
              <a:t>action_update</a:t>
            </a:r>
            <a:r>
              <a:rPr lang="pt-BR" sz="1400" dirty="0">
                <a:solidFill>
                  <a:srgbClr val="FF0000"/>
                </a:solidFill>
              </a:rPr>
              <a:t>"&gt;Editar&lt;/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&lt;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name</a:t>
            </a:r>
            <a:r>
              <a:rPr lang="pt-BR" sz="1400" dirty="0">
                <a:solidFill>
                  <a:srgbClr val="FF0000"/>
                </a:solidFill>
              </a:rPr>
              <a:t>="</a:t>
            </a:r>
            <a:r>
              <a:rPr lang="pt-BR" sz="1400" dirty="0" err="1">
                <a:solidFill>
                  <a:srgbClr val="FF0000"/>
                </a:solidFill>
              </a:rPr>
              <a:t>action_delete</a:t>
            </a:r>
            <a:r>
              <a:rPr lang="pt-BR" sz="1400" dirty="0">
                <a:solidFill>
                  <a:srgbClr val="FF0000"/>
                </a:solidFill>
              </a:rPr>
              <a:t>"&gt;Apagar&lt;/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title_activity_disciplina</a:t>
            </a:r>
            <a:r>
              <a:rPr lang="pt-BR" sz="1400" dirty="0"/>
              <a:t>"&gt;</a:t>
            </a:r>
            <a:r>
              <a:rPr lang="pt-BR" sz="1400" dirty="0" err="1"/>
              <a:t>DisciplinaActivity</a:t>
            </a:r>
            <a:r>
              <a:rPr lang="pt-BR" sz="1400" dirty="0"/>
              <a:t>&lt;/</a:t>
            </a:r>
            <a:r>
              <a:rPr lang="pt-BR" sz="1400" dirty="0" err="1"/>
              <a:t>string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resources</a:t>
            </a:r>
            <a:r>
              <a:rPr lang="pt-B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919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DisciplinaDAO</a:t>
            </a:r>
            <a:r>
              <a:rPr lang="pt-BR" dirty="0"/>
              <a:t>: Criação do Método para apagar a disciplina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59632" y="2924944"/>
            <a:ext cx="585564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deletar(</a:t>
            </a:r>
            <a:r>
              <a:rPr lang="pt-BR" dirty="0" err="1"/>
              <a:t>DisciplinaValue</a:t>
            </a:r>
            <a:r>
              <a:rPr lang="pt-BR" dirty="0"/>
              <a:t> </a:t>
            </a:r>
            <a:r>
              <a:rPr lang="pt-BR" dirty="0" err="1"/>
              <a:t>disciplinaValue</a:t>
            </a:r>
            <a:r>
              <a:rPr lang="pt-BR" dirty="0"/>
              <a:t>) {</a:t>
            </a:r>
          </a:p>
          <a:p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 = { </a:t>
            </a:r>
            <a:r>
              <a:rPr lang="pt-BR" dirty="0" err="1"/>
              <a:t>disciplinaValue.getId</a:t>
            </a:r>
            <a:r>
              <a:rPr lang="pt-BR" dirty="0"/>
              <a:t>().</a:t>
            </a:r>
            <a:r>
              <a:rPr lang="pt-BR" dirty="0" err="1"/>
              <a:t>toString</a:t>
            </a:r>
            <a:r>
              <a:rPr lang="pt-BR" dirty="0"/>
              <a:t>() };</a:t>
            </a:r>
          </a:p>
          <a:p>
            <a:r>
              <a:rPr lang="pt-BR" dirty="0"/>
              <a:t>        </a:t>
            </a:r>
            <a:r>
              <a:rPr lang="pt-BR" dirty="0" err="1"/>
              <a:t>getWritableDatabase</a:t>
            </a:r>
            <a:r>
              <a:rPr lang="pt-BR" dirty="0"/>
              <a:t>().delete("Disciplina", "id=?",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9559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DisciplinaDAO</a:t>
            </a:r>
            <a:r>
              <a:rPr lang="pt-BR" dirty="0"/>
              <a:t>: Criação do Método para alterar a disciplina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547664" y="2420888"/>
            <a:ext cx="563551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alterar(</a:t>
            </a:r>
            <a:r>
              <a:rPr lang="pt-BR" dirty="0" err="1"/>
              <a:t>DisciplinaValue</a:t>
            </a:r>
            <a:r>
              <a:rPr lang="pt-BR" dirty="0"/>
              <a:t> </a:t>
            </a:r>
            <a:r>
              <a:rPr lang="pt-BR" dirty="0" err="1"/>
              <a:t>disciplinaValue</a:t>
            </a:r>
            <a:r>
              <a:rPr lang="pt-BR" dirty="0"/>
              <a:t>) {</a:t>
            </a:r>
          </a:p>
          <a:p>
            <a:r>
              <a:rPr lang="pt-BR" dirty="0"/>
              <a:t>        </a:t>
            </a:r>
            <a:r>
              <a:rPr lang="pt-BR" dirty="0" err="1"/>
              <a:t>ContentValues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= new </a:t>
            </a:r>
            <a:r>
              <a:rPr lang="pt-BR" dirty="0" err="1"/>
              <a:t>ContentValues</a:t>
            </a:r>
            <a:r>
              <a:rPr lang="pt-BR" dirty="0"/>
              <a:t>();</a:t>
            </a:r>
          </a:p>
          <a:p>
            <a:r>
              <a:rPr lang="pt-BR" dirty="0"/>
              <a:t>        </a:t>
            </a:r>
            <a:r>
              <a:rPr lang="pt-BR" dirty="0" err="1"/>
              <a:t>values.put</a:t>
            </a:r>
            <a:r>
              <a:rPr lang="pt-BR" dirty="0"/>
              <a:t>(“nome", </a:t>
            </a:r>
            <a:r>
              <a:rPr lang="pt-BR" dirty="0" err="1"/>
              <a:t>disciplinaValue.getNome</a:t>
            </a:r>
            <a:r>
              <a:rPr lang="pt-BR" dirty="0"/>
              <a:t>());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getWritableDatabase</a:t>
            </a:r>
            <a:r>
              <a:rPr lang="pt-BR" dirty="0"/>
              <a:t>().</a:t>
            </a:r>
            <a:r>
              <a:rPr lang="pt-BR" dirty="0" err="1"/>
              <a:t>update</a:t>
            </a:r>
            <a:r>
              <a:rPr lang="pt-BR" dirty="0"/>
              <a:t>("Disciplina", </a:t>
            </a:r>
            <a:r>
              <a:rPr lang="pt-BR" dirty="0" err="1"/>
              <a:t>values</a:t>
            </a:r>
            <a:r>
              <a:rPr lang="pt-BR" dirty="0"/>
              <a:t>,</a:t>
            </a:r>
          </a:p>
          <a:p>
            <a:r>
              <a:rPr lang="pt-BR" dirty="0"/>
              <a:t>                "id=?", new </a:t>
            </a:r>
            <a:r>
              <a:rPr lang="pt-BR" dirty="0" err="1"/>
              <a:t>String</a:t>
            </a:r>
            <a:r>
              <a:rPr lang="pt-BR" dirty="0"/>
              <a:t>[]{</a:t>
            </a:r>
            <a:r>
              <a:rPr lang="pt-BR" dirty="0" err="1"/>
              <a:t>disciplina.getId</a:t>
            </a:r>
            <a:r>
              <a:rPr lang="pt-BR" dirty="0"/>
              <a:t>().</a:t>
            </a:r>
            <a:r>
              <a:rPr lang="pt-BR" dirty="0" err="1"/>
              <a:t>toString</a:t>
            </a:r>
            <a:r>
              <a:rPr lang="pt-BR" dirty="0"/>
              <a:t>()});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83272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um menu flutuante e uma lista com dados do banco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51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err="1"/>
              <a:t>ListaDisciplinasActivity</a:t>
            </a:r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85103" y="2132856"/>
            <a:ext cx="828092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ListaDisciplinasActivity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Activity</a:t>
            </a:r>
            <a:r>
              <a:rPr lang="pt-BR" dirty="0"/>
              <a:t> {</a:t>
            </a:r>
          </a:p>
          <a:p>
            <a:r>
              <a:rPr lang="pt-BR" dirty="0"/>
              <a:t>    </a:t>
            </a:r>
            <a:r>
              <a:rPr lang="pt-BR" dirty="0" err="1"/>
              <a:t>protected</a:t>
            </a:r>
            <a:r>
              <a:rPr lang="pt-BR" dirty="0"/>
              <a:t>  </a:t>
            </a:r>
            <a:r>
              <a:rPr lang="pt-BR" dirty="0" err="1"/>
              <a:t>ListView</a:t>
            </a:r>
            <a:r>
              <a:rPr lang="pt-BR" dirty="0"/>
              <a:t> lista;</a:t>
            </a:r>
          </a:p>
          <a:p>
            <a:r>
              <a:rPr lang="pt-BR" dirty="0"/>
              <a:t>    </a:t>
            </a:r>
            <a:r>
              <a:rPr lang="pt-BR" dirty="0" err="1">
                <a:solidFill>
                  <a:srgbClr val="FF0000"/>
                </a:solidFill>
              </a:rPr>
              <a:t>protected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DisciplinaValue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disciplinaValue</a:t>
            </a:r>
            <a:r>
              <a:rPr lang="pt-BR" dirty="0">
                <a:solidFill>
                  <a:srgbClr val="FF0000"/>
                </a:solidFill>
              </a:rPr>
              <a:t>;</a:t>
            </a:r>
          </a:p>
          <a:p>
            <a:r>
              <a:rPr lang="pt-BR" dirty="0">
                <a:solidFill>
                  <a:srgbClr val="FF0000"/>
                </a:solidFill>
              </a:rPr>
              <a:t>    </a:t>
            </a:r>
            <a:r>
              <a:rPr lang="pt-BR" dirty="0" err="1">
                <a:solidFill>
                  <a:srgbClr val="FF0000"/>
                </a:solidFill>
              </a:rPr>
              <a:t>protected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ArrayAdapter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DisciplinaValue</a:t>
            </a:r>
            <a:r>
              <a:rPr lang="pt-BR" dirty="0">
                <a:solidFill>
                  <a:srgbClr val="FF0000"/>
                </a:solidFill>
              </a:rPr>
              <a:t>&gt; </a:t>
            </a:r>
            <a:r>
              <a:rPr lang="pt-BR" dirty="0" err="1">
                <a:solidFill>
                  <a:srgbClr val="FF0000"/>
                </a:solidFill>
              </a:rPr>
              <a:t>adapter</a:t>
            </a:r>
            <a:r>
              <a:rPr lang="pt-BR" dirty="0">
                <a:solidFill>
                  <a:srgbClr val="FF0000"/>
                </a:solidFill>
              </a:rPr>
              <a:t>;</a:t>
            </a:r>
          </a:p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1420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pt-BR" sz="2400" dirty="0" err="1"/>
              <a:t>ListaDisciplinasActivity</a:t>
            </a:r>
            <a:r>
              <a:rPr lang="pt-BR" sz="2400" dirty="0"/>
              <a:t> </a:t>
            </a:r>
            <a:br>
              <a:rPr lang="pt-BR" sz="2400" dirty="0"/>
            </a:br>
            <a:r>
              <a:rPr lang="pt-BR" sz="2400" dirty="0"/>
              <a:t>Vincular o menu de contexto com a lista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5536" y="1052736"/>
            <a:ext cx="8280920" cy="5755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/>
              <a:t>protected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onCreate</a:t>
            </a:r>
            <a:r>
              <a:rPr lang="pt-BR" sz="1600" dirty="0"/>
              <a:t>(</a:t>
            </a:r>
            <a:r>
              <a:rPr lang="pt-BR" sz="1600" dirty="0" err="1"/>
              <a:t>Bundle</a:t>
            </a:r>
            <a:r>
              <a:rPr lang="pt-BR" sz="1600" dirty="0"/>
              <a:t> </a:t>
            </a:r>
            <a:r>
              <a:rPr lang="pt-BR" sz="1600" dirty="0" err="1"/>
              <a:t>savedInstanceState</a:t>
            </a:r>
            <a:r>
              <a:rPr lang="pt-BR" sz="1600" dirty="0"/>
              <a:t>) {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super.onCreate</a:t>
            </a:r>
            <a:r>
              <a:rPr lang="pt-BR" sz="1600" dirty="0"/>
              <a:t>(</a:t>
            </a:r>
            <a:r>
              <a:rPr lang="pt-BR" sz="1600" dirty="0" err="1"/>
              <a:t>savedInstanceState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setContentView</a:t>
            </a:r>
            <a:r>
              <a:rPr lang="pt-BR" sz="1600" dirty="0"/>
              <a:t>(</a:t>
            </a:r>
            <a:r>
              <a:rPr lang="pt-BR" sz="1600" dirty="0" err="1"/>
              <a:t>R.layout.lista_disciplinas_layout</a:t>
            </a:r>
            <a:r>
              <a:rPr lang="pt-BR" sz="1600" dirty="0"/>
              <a:t>);</a:t>
            </a:r>
          </a:p>
          <a:p>
            <a:endParaRPr lang="pt-BR" sz="1600" dirty="0"/>
          </a:p>
          <a:p>
            <a:r>
              <a:rPr lang="pt-BR" sz="1600" dirty="0"/>
              <a:t>        </a:t>
            </a:r>
            <a:r>
              <a:rPr lang="pt-BR" sz="1600" dirty="0" err="1"/>
              <a:t>int</a:t>
            </a:r>
            <a:r>
              <a:rPr lang="pt-BR" sz="1600" dirty="0"/>
              <a:t> layout = android.R.layout.simple_list_item_1;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DisciplinaDAO</a:t>
            </a:r>
            <a:r>
              <a:rPr lang="pt-BR" sz="1600" dirty="0"/>
              <a:t> </a:t>
            </a:r>
            <a:r>
              <a:rPr lang="pt-BR" sz="1600" dirty="0" err="1"/>
              <a:t>dao</a:t>
            </a:r>
            <a:r>
              <a:rPr lang="pt-BR" sz="1600" dirty="0"/>
              <a:t> = new </a:t>
            </a:r>
            <a:r>
              <a:rPr lang="pt-BR" sz="1600" dirty="0" err="1"/>
              <a:t>DisciplinaDAO</a:t>
            </a:r>
            <a:r>
              <a:rPr lang="pt-BR" sz="1600" dirty="0"/>
              <a:t>(</a:t>
            </a:r>
            <a:r>
              <a:rPr lang="pt-BR" sz="1600" dirty="0" err="1"/>
              <a:t>this</a:t>
            </a:r>
            <a:r>
              <a:rPr lang="pt-BR" sz="1600" dirty="0"/>
              <a:t>);</a:t>
            </a:r>
          </a:p>
          <a:p>
            <a:endParaRPr lang="pt-BR" sz="1600" dirty="0"/>
          </a:p>
          <a:p>
            <a:r>
              <a:rPr lang="pt-BR" sz="1600" dirty="0"/>
              <a:t>        </a:t>
            </a:r>
            <a:r>
              <a:rPr lang="pt-BR" sz="1600" dirty="0" err="1"/>
              <a:t>ArrayList</a:t>
            </a:r>
            <a:r>
              <a:rPr lang="pt-BR" sz="1600" dirty="0"/>
              <a:t>&lt;</a:t>
            </a:r>
            <a:r>
              <a:rPr lang="pt-BR" sz="1600" dirty="0" err="1"/>
              <a:t>DisciplinaValue</a:t>
            </a:r>
            <a:r>
              <a:rPr lang="pt-BR" sz="1600" dirty="0"/>
              <a:t>&gt; disciplinas= (</a:t>
            </a:r>
            <a:r>
              <a:rPr lang="pt-BR" sz="1600" dirty="0" err="1"/>
              <a:t>ArrayList</a:t>
            </a:r>
            <a:r>
              <a:rPr lang="pt-BR" sz="1600" dirty="0"/>
              <a:t>&lt;</a:t>
            </a:r>
            <a:r>
              <a:rPr lang="pt-BR" sz="1600" dirty="0" err="1"/>
              <a:t>DisciplinaValue</a:t>
            </a:r>
            <a:r>
              <a:rPr lang="pt-BR" sz="1600" dirty="0"/>
              <a:t>&gt;) new </a:t>
            </a:r>
            <a:r>
              <a:rPr lang="pt-BR" sz="1600" dirty="0" err="1"/>
              <a:t>ArrayList</a:t>
            </a:r>
            <a:r>
              <a:rPr lang="pt-BR" sz="1600" dirty="0"/>
              <a:t>(</a:t>
            </a:r>
            <a:r>
              <a:rPr lang="pt-BR" sz="1600" dirty="0" err="1"/>
              <a:t>dao.getLista</a:t>
            </a:r>
            <a:r>
              <a:rPr lang="pt-BR" sz="1600" dirty="0"/>
              <a:t>());</a:t>
            </a:r>
          </a:p>
          <a:p>
            <a:endParaRPr lang="pt-BR" sz="1600" dirty="0"/>
          </a:p>
          <a:p>
            <a:r>
              <a:rPr lang="pt-BR" sz="1600" dirty="0"/>
              <a:t>        </a:t>
            </a:r>
            <a:r>
              <a:rPr lang="pt-BR" sz="1600" dirty="0" err="1"/>
              <a:t>dao.close</a:t>
            </a:r>
            <a:r>
              <a:rPr lang="pt-BR" sz="1600" dirty="0"/>
              <a:t>();</a:t>
            </a:r>
          </a:p>
          <a:p>
            <a:r>
              <a:rPr lang="pt-BR" sz="1600" dirty="0"/>
              <a:t>        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adapter</a:t>
            </a:r>
            <a:r>
              <a:rPr lang="pt-BR" sz="1600" dirty="0">
                <a:solidFill>
                  <a:srgbClr val="FF0000"/>
                </a:solidFill>
              </a:rPr>
              <a:t> =</a:t>
            </a:r>
          </a:p>
          <a:p>
            <a:r>
              <a:rPr lang="pt-BR" sz="1600" dirty="0">
                <a:solidFill>
                  <a:srgbClr val="FF0000"/>
                </a:solidFill>
              </a:rPr>
              <a:t>                new </a:t>
            </a:r>
            <a:r>
              <a:rPr lang="pt-BR" sz="1600" dirty="0" err="1">
                <a:solidFill>
                  <a:srgbClr val="FF0000"/>
                </a:solidFill>
              </a:rPr>
              <a:t>ArrayAdapter</a:t>
            </a:r>
            <a:r>
              <a:rPr lang="pt-BR" sz="1600" dirty="0">
                <a:solidFill>
                  <a:srgbClr val="FF0000"/>
                </a:solidFill>
              </a:rPr>
              <a:t>&lt;</a:t>
            </a:r>
            <a:r>
              <a:rPr lang="pt-BR" sz="1600" dirty="0" err="1">
                <a:solidFill>
                  <a:srgbClr val="FF0000"/>
                </a:solidFill>
              </a:rPr>
              <a:t>DisciplinaValue</a:t>
            </a:r>
            <a:r>
              <a:rPr lang="pt-BR" sz="1600" dirty="0">
                <a:solidFill>
                  <a:srgbClr val="FF0000"/>
                </a:solidFill>
              </a:rPr>
              <a:t>&gt;(</a:t>
            </a:r>
            <a:r>
              <a:rPr lang="pt-BR" sz="1600" dirty="0" err="1">
                <a:solidFill>
                  <a:srgbClr val="FF0000"/>
                </a:solidFill>
              </a:rPr>
              <a:t>this,layout</a:t>
            </a:r>
            <a:r>
              <a:rPr lang="pt-BR" sz="1600" dirty="0">
                <a:solidFill>
                  <a:srgbClr val="FF0000"/>
                </a:solidFill>
              </a:rPr>
              <a:t>, disciplinas);</a:t>
            </a:r>
          </a:p>
          <a:p>
            <a:endParaRPr lang="pt-BR" sz="1600" dirty="0">
              <a:solidFill>
                <a:srgbClr val="FF0000"/>
              </a:solidFill>
            </a:endParaRPr>
          </a:p>
          <a:p>
            <a:r>
              <a:rPr lang="pt-BR" sz="1600" dirty="0"/>
              <a:t>               lista = (</a:t>
            </a:r>
            <a:r>
              <a:rPr lang="pt-BR" sz="1600" dirty="0" err="1"/>
              <a:t>ListView</a:t>
            </a:r>
            <a:r>
              <a:rPr lang="pt-BR" sz="1600" dirty="0"/>
              <a:t>) </a:t>
            </a:r>
            <a:r>
              <a:rPr lang="pt-BR" sz="1600" dirty="0" err="1"/>
              <a:t>findViewById</a:t>
            </a:r>
            <a:r>
              <a:rPr lang="pt-BR" sz="1600" dirty="0"/>
              <a:t>(</a:t>
            </a:r>
            <a:r>
              <a:rPr lang="pt-BR" sz="1600" dirty="0" err="1"/>
              <a:t>R.id.listView</a:t>
            </a:r>
            <a:r>
              <a:rPr lang="pt-BR" sz="1600" dirty="0"/>
              <a:t>);</a:t>
            </a:r>
          </a:p>
          <a:p>
            <a:endParaRPr lang="pt-BR" sz="1600" dirty="0"/>
          </a:p>
          <a:p>
            <a:r>
              <a:rPr lang="pt-BR" sz="1600" dirty="0"/>
              <a:t>                </a:t>
            </a:r>
            <a:r>
              <a:rPr lang="pt-BR" sz="1600" dirty="0" err="1"/>
              <a:t>lista.setAdapter</a:t>
            </a:r>
            <a:r>
              <a:rPr lang="pt-BR" sz="1600" dirty="0"/>
              <a:t>(</a:t>
            </a:r>
            <a:r>
              <a:rPr lang="pt-BR" sz="1600" dirty="0" err="1"/>
              <a:t>adapter</a:t>
            </a:r>
            <a:r>
              <a:rPr lang="pt-BR" sz="1600" dirty="0"/>
              <a:t>);</a:t>
            </a:r>
          </a:p>
          <a:p>
            <a:endParaRPr lang="pt-BR" sz="1600" dirty="0"/>
          </a:p>
          <a:p>
            <a:r>
              <a:rPr lang="pt-BR" sz="1600" dirty="0"/>
              <a:t>       </a:t>
            </a:r>
            <a:r>
              <a:rPr lang="pt-BR" sz="1600" dirty="0" err="1">
                <a:solidFill>
                  <a:srgbClr val="FF0000"/>
                </a:solidFill>
              </a:rPr>
              <a:t>lista.setOnCreateContextMenuListener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this</a:t>
            </a:r>
            <a:r>
              <a:rPr lang="pt-BR" sz="1600" dirty="0">
                <a:solidFill>
                  <a:srgbClr val="FF0000"/>
                </a:solidFill>
              </a:rPr>
              <a:t>);</a:t>
            </a:r>
          </a:p>
          <a:p>
            <a:endParaRPr lang="pt-BR" sz="1600" dirty="0">
              <a:solidFill>
                <a:srgbClr val="FF0000"/>
              </a:solidFill>
            </a:endParaRPr>
          </a:p>
          <a:p>
            <a:r>
              <a:rPr lang="pt-BR" sz="1600" dirty="0">
                <a:solidFill>
                  <a:srgbClr val="FF0000"/>
                </a:solidFill>
              </a:rPr>
              <a:t>        </a:t>
            </a:r>
            <a:r>
              <a:rPr lang="pt-BR" sz="1600" dirty="0" err="1">
                <a:solidFill>
                  <a:srgbClr val="FF0000"/>
                </a:solidFill>
              </a:rPr>
              <a:t>registerForContextMenu</a:t>
            </a:r>
            <a:r>
              <a:rPr lang="pt-BR" sz="1600" dirty="0">
                <a:solidFill>
                  <a:srgbClr val="FF0000"/>
                </a:solidFill>
              </a:rPr>
              <a:t>(lista);</a:t>
            </a:r>
          </a:p>
          <a:p>
            <a:endParaRPr lang="pt-BR" sz="1600" dirty="0"/>
          </a:p>
          <a:p>
            <a:r>
              <a:rPr lang="pt-BR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06639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Disciplina de Teste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19672" y="2780928"/>
            <a:ext cx="6624736" cy="197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DisciplinaDAO</a:t>
            </a:r>
            <a:r>
              <a:rPr lang="en-US" sz="1600" dirty="0"/>
              <a:t> </a:t>
            </a:r>
            <a:r>
              <a:rPr lang="en-US" sz="1600" dirty="0" err="1"/>
              <a:t>dao</a:t>
            </a:r>
            <a:r>
              <a:rPr lang="en-US" sz="1600" dirty="0"/>
              <a:t> = </a:t>
            </a:r>
            <a:r>
              <a:rPr lang="en-US" sz="1600" b="1" dirty="0"/>
              <a:t>new </a:t>
            </a:r>
            <a:r>
              <a:rPr lang="en-US" sz="1600" dirty="0" err="1"/>
              <a:t>DisciplinaDAO</a:t>
            </a:r>
            <a:r>
              <a:rPr lang="en-US" sz="1600" dirty="0"/>
              <a:t>(</a:t>
            </a:r>
            <a:r>
              <a:rPr lang="en-US" sz="1600" b="1" dirty="0"/>
              <a:t>this</a:t>
            </a:r>
            <a:r>
              <a:rPr lang="en-US" sz="1600" dirty="0"/>
              <a:t>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DisciplinaValue</a:t>
            </a:r>
            <a:r>
              <a:rPr lang="en-US" sz="1600" dirty="0"/>
              <a:t> </a:t>
            </a:r>
            <a:r>
              <a:rPr lang="en-US" sz="1600" dirty="0" err="1"/>
              <a:t>disciplinaValue</a:t>
            </a:r>
            <a:r>
              <a:rPr lang="en-US" sz="1600" dirty="0"/>
              <a:t> = </a:t>
            </a:r>
            <a:r>
              <a:rPr lang="en-US" sz="1600" b="1" dirty="0"/>
              <a:t>new    </a:t>
            </a:r>
            <a:r>
              <a:rPr lang="en-US" sz="1600" dirty="0" err="1"/>
              <a:t>DisciplinaValue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disciplinaValue.setId</a:t>
            </a:r>
            <a:r>
              <a:rPr lang="en-US" sz="1600" dirty="0"/>
              <a:t>((</a:t>
            </a:r>
            <a:r>
              <a:rPr lang="en-US" sz="1600" b="1" dirty="0"/>
              <a:t>new </a:t>
            </a:r>
            <a:r>
              <a:rPr lang="en-US" sz="1600" dirty="0"/>
              <a:t>Long(</a:t>
            </a:r>
            <a:r>
              <a:rPr lang="en-US" sz="1600" b="1" dirty="0"/>
              <a:t>"1"</a:t>
            </a:r>
            <a:r>
              <a:rPr lang="en-US" sz="1600" dirty="0"/>
              <a:t>)).</a:t>
            </a:r>
            <a:r>
              <a:rPr lang="en-US" sz="1600" dirty="0" err="1"/>
              <a:t>longValue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disciplinaValue.setNome</a:t>
            </a:r>
            <a:r>
              <a:rPr lang="en-US" sz="1600" dirty="0"/>
              <a:t>(</a:t>
            </a:r>
            <a:r>
              <a:rPr lang="en-US" sz="1600" b="1" dirty="0"/>
              <a:t>“Banco de Dados"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dao.salvar</a:t>
            </a:r>
            <a:r>
              <a:rPr lang="en-US" sz="1600" dirty="0"/>
              <a:t>(</a:t>
            </a:r>
            <a:r>
              <a:rPr lang="en-US" sz="1600" dirty="0" err="1"/>
              <a:t>disciplinaValue</a:t>
            </a:r>
            <a:r>
              <a:rPr lang="en-US" sz="1600" dirty="0"/>
              <a:t>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1104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err="1"/>
              <a:t>ListaDisciplinasActivity</a:t>
            </a:r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57200" y="2136338"/>
            <a:ext cx="828092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onCreateContextMenu</a:t>
            </a:r>
            <a:r>
              <a:rPr lang="pt-BR" dirty="0"/>
              <a:t>(</a:t>
            </a:r>
            <a:r>
              <a:rPr lang="pt-BR" dirty="0" err="1"/>
              <a:t>ContextMenu</a:t>
            </a:r>
            <a:r>
              <a:rPr lang="pt-BR" dirty="0"/>
              <a:t> menu,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v,ContextMenu.ContextMenuInfo</a:t>
            </a:r>
            <a:r>
              <a:rPr lang="pt-BR" dirty="0"/>
              <a:t> </a:t>
            </a:r>
            <a:r>
              <a:rPr lang="pt-BR" dirty="0" err="1"/>
              <a:t>menuInfo</a:t>
            </a:r>
            <a:r>
              <a:rPr lang="pt-BR" dirty="0"/>
              <a:t>) {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super.onCreateContextMenu</a:t>
            </a:r>
            <a:r>
              <a:rPr lang="pt-BR" dirty="0"/>
              <a:t>(menu, v, </a:t>
            </a:r>
            <a:r>
              <a:rPr lang="pt-BR" dirty="0" err="1"/>
              <a:t>menuInfo</a:t>
            </a:r>
            <a:r>
              <a:rPr lang="pt-BR" dirty="0"/>
              <a:t>);</a:t>
            </a:r>
          </a:p>
          <a:p>
            <a:r>
              <a:rPr lang="pt-BR" dirty="0"/>
              <a:t>        </a:t>
            </a:r>
            <a:r>
              <a:rPr lang="pt-BR" dirty="0" err="1"/>
              <a:t>MenuInflater</a:t>
            </a:r>
            <a:r>
              <a:rPr lang="pt-BR" dirty="0"/>
              <a:t> </a:t>
            </a:r>
            <a:r>
              <a:rPr lang="pt-BR" dirty="0" err="1"/>
              <a:t>inflater</a:t>
            </a:r>
            <a:r>
              <a:rPr lang="pt-BR" dirty="0"/>
              <a:t> = </a:t>
            </a:r>
            <a:r>
              <a:rPr lang="pt-BR" dirty="0" err="1"/>
              <a:t>getMenuInflater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inflater.inflate</a:t>
            </a:r>
            <a:r>
              <a:rPr lang="pt-BR" dirty="0"/>
              <a:t>(</a:t>
            </a:r>
            <a:r>
              <a:rPr lang="pt-BR" dirty="0" err="1"/>
              <a:t>R.menu.menu_lista_disciplinas</a:t>
            </a:r>
            <a:r>
              <a:rPr lang="pt-BR" dirty="0"/>
              <a:t>, menu);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22171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772816"/>
            <a:ext cx="3672408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 do Menu de Contexto</a:t>
            </a:r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1907704" y="3573016"/>
            <a:ext cx="720080" cy="648072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Captura de Tela 2015-08-20 às 16.3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92696"/>
            <a:ext cx="4715291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Faculdade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 evento de click no item da lista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87624" y="2564904"/>
            <a:ext cx="6929333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ListaDisciplinasActivity</a:t>
            </a:r>
            <a:r>
              <a:rPr lang="en-US" dirty="0"/>
              <a:t> extends Activity {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…..</a:t>
            </a:r>
          </a:p>
          <a:p>
            <a:r>
              <a:rPr lang="en-US" dirty="0"/>
              <a:t>    </a:t>
            </a:r>
            <a:r>
              <a:rPr lang="pt-BR" dirty="0" err="1">
                <a:solidFill>
                  <a:srgbClr val="FF0000"/>
                </a:solidFill>
              </a:rPr>
              <a:t>lista.setOnItemClickListener</a:t>
            </a:r>
            <a:r>
              <a:rPr lang="pt-BR" dirty="0">
                <a:solidFill>
                  <a:srgbClr val="FF0000"/>
                </a:solidFill>
              </a:rPr>
              <a:t>(new </a:t>
            </a:r>
            <a:r>
              <a:rPr lang="pt-BR" dirty="0" err="1">
                <a:solidFill>
                  <a:srgbClr val="FF0000"/>
                </a:solidFill>
              </a:rPr>
              <a:t>AdapterView.OnItemClickListener</a:t>
            </a:r>
            <a:r>
              <a:rPr lang="pt-BR" dirty="0">
                <a:solidFill>
                  <a:srgbClr val="FF0000"/>
                </a:solidFill>
              </a:rPr>
              <a:t>() {</a:t>
            </a:r>
          </a:p>
          <a:p>
            <a:r>
              <a:rPr lang="pt-BR" dirty="0">
                <a:solidFill>
                  <a:srgbClr val="FF0000"/>
                </a:solidFill>
              </a:rPr>
              <a:t>            </a:t>
            </a:r>
            <a:r>
              <a:rPr lang="pt-BR" dirty="0" err="1">
                <a:solidFill>
                  <a:srgbClr val="FF0000"/>
                </a:solidFill>
              </a:rPr>
              <a:t>public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void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onItemClick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AdapterView</a:t>
            </a:r>
            <a:r>
              <a:rPr lang="pt-BR" dirty="0">
                <a:solidFill>
                  <a:srgbClr val="FF0000"/>
                </a:solidFill>
              </a:rPr>
              <a:t>&lt;?&gt; </a:t>
            </a:r>
            <a:r>
              <a:rPr lang="pt-BR" dirty="0" err="1">
                <a:solidFill>
                  <a:srgbClr val="FF0000"/>
                </a:solidFill>
              </a:rPr>
              <a:t>adapter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rgbClr val="FF0000"/>
                </a:solidFill>
              </a:rPr>
              <a:t>View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view</a:t>
            </a:r>
            <a:r>
              <a:rPr lang="pt-BR" dirty="0">
                <a:solidFill>
                  <a:srgbClr val="FF0000"/>
                </a:solidFill>
              </a:rPr>
              <a:t>,</a:t>
            </a:r>
          </a:p>
          <a:p>
            <a:r>
              <a:rPr lang="pt-BR" dirty="0">
                <a:solidFill>
                  <a:srgbClr val="FF0000"/>
                </a:solidFill>
              </a:rPr>
              <a:t>                                   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posicao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rgbClr val="FF0000"/>
                </a:solidFill>
              </a:rPr>
              <a:t>long</a:t>
            </a:r>
            <a:r>
              <a:rPr lang="pt-BR" dirty="0">
                <a:solidFill>
                  <a:srgbClr val="FF0000"/>
                </a:solidFill>
              </a:rPr>
              <a:t> id) {</a:t>
            </a:r>
          </a:p>
          <a:p>
            <a:r>
              <a:rPr lang="pt-BR" dirty="0">
                <a:solidFill>
                  <a:srgbClr val="FF0000"/>
                </a:solidFill>
              </a:rPr>
              <a:t>                </a:t>
            </a:r>
            <a:r>
              <a:rPr lang="pt-BR" dirty="0" err="1">
                <a:solidFill>
                  <a:srgbClr val="FF0000"/>
                </a:solidFill>
              </a:rPr>
              <a:t>Toast.makeText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ListaDisciplinasActivity.this</a:t>
            </a:r>
            <a:r>
              <a:rPr lang="pt-BR" dirty="0">
                <a:solidFill>
                  <a:srgbClr val="FF0000"/>
                </a:solidFill>
              </a:rPr>
              <a:t>, "Clicou " + </a:t>
            </a:r>
            <a:r>
              <a:rPr lang="pt-BR" dirty="0" err="1">
                <a:solidFill>
                  <a:srgbClr val="FF0000"/>
                </a:solidFill>
              </a:rPr>
              <a:t>posicao</a:t>
            </a:r>
            <a:r>
              <a:rPr lang="pt-BR" dirty="0">
                <a:solidFill>
                  <a:srgbClr val="FF0000"/>
                </a:solidFill>
              </a:rPr>
              <a:t>,</a:t>
            </a:r>
          </a:p>
          <a:p>
            <a:r>
              <a:rPr lang="pt-BR" dirty="0">
                <a:solidFill>
                  <a:srgbClr val="FF0000"/>
                </a:solidFill>
              </a:rPr>
              <a:t>                        </a:t>
            </a:r>
            <a:r>
              <a:rPr lang="pt-BR" dirty="0" err="1">
                <a:solidFill>
                  <a:srgbClr val="FF0000"/>
                </a:solidFill>
              </a:rPr>
              <a:t>Toast.LENGTH_SHORT</a:t>
            </a:r>
            <a:r>
              <a:rPr lang="pt-BR" dirty="0">
                <a:solidFill>
                  <a:srgbClr val="FF0000"/>
                </a:solidFill>
              </a:rPr>
              <a:t>).show();</a:t>
            </a:r>
          </a:p>
          <a:p>
            <a:r>
              <a:rPr lang="pt-BR" dirty="0">
                <a:solidFill>
                  <a:srgbClr val="FF0000"/>
                </a:solidFill>
              </a:rPr>
              <a:t>            }</a:t>
            </a:r>
          </a:p>
          <a:p>
            <a:r>
              <a:rPr lang="pt-BR" dirty="0">
                <a:solidFill>
                  <a:srgbClr val="FF0000"/>
                </a:solidFill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020966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err="1"/>
              <a:t>ListaDisciplinasActivity</a:t>
            </a:r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85103" y="2132856"/>
            <a:ext cx="828092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onResume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super.onResume</a:t>
            </a:r>
            <a:r>
              <a:rPr lang="pt-BR" dirty="0"/>
              <a:t>();</a:t>
            </a:r>
          </a:p>
          <a:p>
            <a:r>
              <a:rPr lang="pt-BR" dirty="0"/>
              <a:t>        </a:t>
            </a:r>
            <a:r>
              <a:rPr lang="pt-BR" dirty="0" err="1"/>
              <a:t>DisciplinaDAO</a:t>
            </a:r>
            <a:r>
              <a:rPr lang="pt-BR" dirty="0"/>
              <a:t> </a:t>
            </a:r>
            <a:r>
              <a:rPr lang="pt-BR" dirty="0" err="1"/>
              <a:t>dao</a:t>
            </a:r>
            <a:r>
              <a:rPr lang="pt-BR" dirty="0"/>
              <a:t> = new </a:t>
            </a:r>
            <a:r>
              <a:rPr lang="pt-BR" dirty="0" err="1"/>
              <a:t>DisciplinaDAO</a:t>
            </a:r>
            <a:r>
              <a:rPr lang="pt-BR" dirty="0"/>
              <a:t>(</a:t>
            </a:r>
            <a:r>
              <a:rPr lang="pt-BR" dirty="0" err="1"/>
              <a:t>this</a:t>
            </a:r>
            <a:r>
              <a:rPr lang="pt-BR" dirty="0"/>
              <a:t>);</a:t>
            </a:r>
          </a:p>
          <a:p>
            <a:r>
              <a:rPr lang="pt-BR" dirty="0"/>
              <a:t>       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dirty="0" err="1"/>
              <a:t>DisciplinaValue</a:t>
            </a:r>
            <a:r>
              <a:rPr lang="pt-BR" dirty="0"/>
              <a:t>&gt; disciplinas= new </a:t>
            </a:r>
            <a:r>
              <a:rPr lang="pt-BR" dirty="0" err="1"/>
              <a:t>ArrayList</a:t>
            </a:r>
            <a:r>
              <a:rPr lang="pt-BR" dirty="0"/>
              <a:t>(</a:t>
            </a:r>
            <a:r>
              <a:rPr lang="pt-BR" dirty="0" err="1"/>
              <a:t>dao.getLista</a:t>
            </a:r>
            <a:r>
              <a:rPr lang="pt-BR" dirty="0"/>
              <a:t>());</a:t>
            </a:r>
          </a:p>
          <a:p>
            <a:r>
              <a:rPr lang="pt-BR" dirty="0"/>
              <a:t>        </a:t>
            </a:r>
            <a:r>
              <a:rPr lang="pt-BR" dirty="0" err="1"/>
              <a:t>dao.close</a:t>
            </a:r>
            <a:r>
              <a:rPr lang="pt-BR" dirty="0"/>
              <a:t>();</a:t>
            </a:r>
          </a:p>
          <a:p>
            <a:r>
              <a:rPr lang="pt-BR" dirty="0"/>
              <a:t>        </a:t>
            </a:r>
            <a:r>
              <a:rPr lang="pt-BR" dirty="0" err="1"/>
              <a:t>int</a:t>
            </a:r>
            <a:r>
              <a:rPr lang="pt-BR" dirty="0"/>
              <a:t> layout = android.R.layout.simple_list_item_1;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FF0000"/>
                </a:solidFill>
              </a:rPr>
              <a:t>adapter</a:t>
            </a:r>
            <a:r>
              <a:rPr lang="pt-BR" dirty="0">
                <a:solidFill>
                  <a:srgbClr val="FF0000"/>
                </a:solidFill>
              </a:rPr>
              <a:t> =</a:t>
            </a:r>
          </a:p>
          <a:p>
            <a:r>
              <a:rPr lang="pt-BR" dirty="0">
                <a:solidFill>
                  <a:srgbClr val="FF0000"/>
                </a:solidFill>
              </a:rPr>
              <a:t>                new </a:t>
            </a:r>
            <a:r>
              <a:rPr lang="pt-BR" dirty="0" err="1">
                <a:solidFill>
                  <a:srgbClr val="FF0000"/>
                </a:solidFill>
              </a:rPr>
              <a:t>ArrayAdapter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DisciplinaValue</a:t>
            </a:r>
            <a:r>
              <a:rPr lang="pt-BR" dirty="0">
                <a:solidFill>
                  <a:srgbClr val="FF0000"/>
                </a:solidFill>
              </a:rPr>
              <a:t>&gt;(</a:t>
            </a:r>
            <a:r>
              <a:rPr lang="pt-BR" dirty="0" err="1">
                <a:solidFill>
                  <a:srgbClr val="FF0000"/>
                </a:solidFill>
              </a:rPr>
              <a:t>this,layout</a:t>
            </a:r>
            <a:r>
              <a:rPr lang="pt-BR" dirty="0">
                <a:solidFill>
                  <a:srgbClr val="FF0000"/>
                </a:solidFill>
              </a:rPr>
              <a:t>, disciplinas);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lista.setAdapter</a:t>
            </a:r>
            <a:r>
              <a:rPr lang="pt-BR" dirty="0"/>
              <a:t>(</a:t>
            </a:r>
            <a:r>
              <a:rPr lang="pt-BR" dirty="0" err="1"/>
              <a:t>adapter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10394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err="1"/>
              <a:t>ListaDisciplinasActivity</a:t>
            </a:r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3191" y="1017467"/>
            <a:ext cx="828092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en-US" dirty="0"/>
              <a:t> @Override</a:t>
            </a:r>
          </a:p>
          <a:p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onCreateOptionsMenu</a:t>
            </a:r>
            <a:r>
              <a:rPr lang="en-US" dirty="0"/>
              <a:t>(Menu menu) {</a:t>
            </a:r>
          </a:p>
          <a:p>
            <a:endParaRPr lang="en-US" dirty="0"/>
          </a:p>
          <a:p>
            <a:r>
              <a:rPr lang="en-US" dirty="0"/>
              <a:t>        // Inflate the menu; this adds items to the action bar if it is present.</a:t>
            </a:r>
          </a:p>
          <a:p>
            <a:r>
              <a:rPr lang="en-US" dirty="0"/>
              <a:t>        </a:t>
            </a:r>
            <a:r>
              <a:rPr lang="en-US" dirty="0" err="1"/>
              <a:t>getMenuInflater</a:t>
            </a:r>
            <a:r>
              <a:rPr lang="en-US" dirty="0"/>
              <a:t>().inflate(</a:t>
            </a:r>
            <a:r>
              <a:rPr lang="en-US" dirty="0" err="1"/>
              <a:t>R.menu.menu_disciplina</a:t>
            </a:r>
            <a:r>
              <a:rPr lang="en-US" dirty="0"/>
              <a:t>, menu);</a:t>
            </a:r>
          </a:p>
          <a:p>
            <a:r>
              <a:rPr lang="en-US" dirty="0"/>
              <a:t>        return true;</a:t>
            </a:r>
          </a:p>
          <a:p>
            <a:r>
              <a:rPr lang="en-US" dirty="0"/>
              <a:t>    }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60502" y="3441680"/>
            <a:ext cx="828092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&lt;menu </a:t>
            </a:r>
            <a:r>
              <a:rPr lang="pt-BR" dirty="0" err="1"/>
              <a:t>xmlns:android</a:t>
            </a:r>
            <a:r>
              <a:rPr lang="pt-BR" dirty="0"/>
              <a:t>="http://schemas.android.com/</a:t>
            </a:r>
            <a:r>
              <a:rPr lang="pt-BR" dirty="0" err="1"/>
              <a:t>apk</a:t>
            </a:r>
            <a:r>
              <a:rPr lang="pt-BR" dirty="0"/>
              <a:t>/res/</a:t>
            </a:r>
            <a:r>
              <a:rPr lang="pt-BR" dirty="0" err="1"/>
              <a:t>android</a:t>
            </a:r>
            <a:r>
              <a:rPr lang="pt-BR" dirty="0"/>
              <a:t>"</a:t>
            </a:r>
          </a:p>
          <a:p>
            <a:r>
              <a:rPr lang="pt-BR" dirty="0"/>
              <a:t>    </a:t>
            </a:r>
            <a:r>
              <a:rPr lang="pt-BR" dirty="0" err="1"/>
              <a:t>xmlns:tools</a:t>
            </a:r>
            <a:r>
              <a:rPr lang="pt-BR" dirty="0"/>
              <a:t>="http://schemas.android.com/tools" </a:t>
            </a:r>
            <a:r>
              <a:rPr lang="pt-BR" dirty="0" err="1"/>
              <a:t>tools:context</a:t>
            </a:r>
            <a:r>
              <a:rPr lang="pt-BR" dirty="0"/>
              <a:t>=".</a:t>
            </a:r>
            <a:r>
              <a:rPr lang="pt-BR" dirty="0" err="1"/>
              <a:t>FaculdadeActivity</a:t>
            </a:r>
            <a:r>
              <a:rPr lang="pt-BR" dirty="0"/>
              <a:t>"&gt;</a:t>
            </a:r>
          </a:p>
          <a:p>
            <a:r>
              <a:rPr lang="pt-BR" dirty="0"/>
              <a:t>    &lt;item </a:t>
            </a:r>
            <a:r>
              <a:rPr lang="pt-BR" dirty="0" err="1"/>
              <a:t>android:id</a:t>
            </a:r>
            <a:r>
              <a:rPr lang="pt-BR" dirty="0"/>
              <a:t>="@+id/</a:t>
            </a:r>
            <a:r>
              <a:rPr lang="pt-BR" dirty="0" err="1"/>
              <a:t>action_new</a:t>
            </a:r>
            <a:r>
              <a:rPr lang="pt-BR" dirty="0"/>
              <a:t>" </a:t>
            </a:r>
            <a:r>
              <a:rPr lang="pt-BR" dirty="0" err="1"/>
              <a:t>android:title</a:t>
            </a:r>
            <a:r>
              <a:rPr lang="pt-BR" dirty="0"/>
              <a:t>="@</a:t>
            </a:r>
            <a:r>
              <a:rPr lang="pt-BR" dirty="0" err="1"/>
              <a:t>string</a:t>
            </a:r>
            <a:r>
              <a:rPr lang="pt-BR" dirty="0"/>
              <a:t>/</a:t>
            </a:r>
            <a:r>
              <a:rPr lang="pt-BR" dirty="0" err="1"/>
              <a:t>action_new</a:t>
            </a:r>
            <a:r>
              <a:rPr lang="pt-BR" dirty="0"/>
              <a:t>"</a:t>
            </a:r>
          </a:p>
          <a:p>
            <a:r>
              <a:rPr lang="pt-BR" dirty="0"/>
              <a:t>        </a:t>
            </a:r>
            <a:r>
              <a:rPr lang="pt-BR" dirty="0" err="1"/>
              <a:t>android:orderInCategory</a:t>
            </a:r>
            <a:r>
              <a:rPr lang="pt-BR" dirty="0"/>
              <a:t>="100" </a:t>
            </a:r>
            <a:r>
              <a:rPr lang="pt-BR" dirty="0" err="1"/>
              <a:t>android:showAsAction</a:t>
            </a:r>
            <a:r>
              <a:rPr lang="pt-BR" dirty="0"/>
              <a:t>="</a:t>
            </a:r>
            <a:r>
              <a:rPr lang="pt-BR" dirty="0" err="1"/>
              <a:t>never</a:t>
            </a:r>
            <a:r>
              <a:rPr lang="pt-BR" dirty="0"/>
              <a:t>" /&gt;</a:t>
            </a:r>
          </a:p>
          <a:p>
            <a:r>
              <a:rPr lang="pt-BR" dirty="0"/>
              <a:t>    &lt;item </a:t>
            </a:r>
            <a:r>
              <a:rPr lang="pt-BR" dirty="0" err="1"/>
              <a:t>android:id</a:t>
            </a:r>
            <a:r>
              <a:rPr lang="pt-BR" dirty="0"/>
              <a:t>="@+id/</a:t>
            </a:r>
            <a:r>
              <a:rPr lang="pt-BR" dirty="0" err="1"/>
              <a:t>action_update</a:t>
            </a:r>
            <a:r>
              <a:rPr lang="pt-BR" dirty="0"/>
              <a:t>" </a:t>
            </a:r>
            <a:r>
              <a:rPr lang="pt-BR" dirty="0" err="1"/>
              <a:t>android:title</a:t>
            </a:r>
            <a:r>
              <a:rPr lang="pt-BR" dirty="0"/>
              <a:t>="@</a:t>
            </a:r>
            <a:r>
              <a:rPr lang="pt-BR" dirty="0" err="1"/>
              <a:t>string</a:t>
            </a:r>
            <a:r>
              <a:rPr lang="pt-BR" dirty="0"/>
              <a:t>/</a:t>
            </a:r>
            <a:r>
              <a:rPr lang="pt-BR" dirty="0" err="1"/>
              <a:t>action_update</a:t>
            </a:r>
            <a:r>
              <a:rPr lang="pt-BR" dirty="0"/>
              <a:t>"</a:t>
            </a:r>
          </a:p>
          <a:p>
            <a:r>
              <a:rPr lang="pt-BR" dirty="0"/>
              <a:t>        </a:t>
            </a:r>
            <a:r>
              <a:rPr lang="pt-BR" dirty="0" err="1"/>
              <a:t>android:orderInCategory</a:t>
            </a:r>
            <a:r>
              <a:rPr lang="pt-BR" dirty="0"/>
              <a:t>="100" </a:t>
            </a:r>
            <a:r>
              <a:rPr lang="pt-BR" dirty="0" err="1"/>
              <a:t>android:showAsAction</a:t>
            </a:r>
            <a:r>
              <a:rPr lang="pt-BR" dirty="0"/>
              <a:t>="</a:t>
            </a:r>
            <a:r>
              <a:rPr lang="pt-BR" dirty="0" err="1"/>
              <a:t>never</a:t>
            </a:r>
            <a:r>
              <a:rPr lang="pt-BR" dirty="0"/>
              <a:t>" /&gt;</a:t>
            </a:r>
          </a:p>
          <a:p>
            <a:r>
              <a:rPr lang="pt-BR" dirty="0"/>
              <a:t>    &lt;item </a:t>
            </a:r>
            <a:r>
              <a:rPr lang="pt-BR" dirty="0" err="1"/>
              <a:t>android:id</a:t>
            </a:r>
            <a:r>
              <a:rPr lang="pt-BR" dirty="0"/>
              <a:t>="@+id/</a:t>
            </a:r>
            <a:r>
              <a:rPr lang="pt-BR" dirty="0" err="1"/>
              <a:t>action_delete</a:t>
            </a:r>
            <a:r>
              <a:rPr lang="pt-BR" dirty="0"/>
              <a:t>" </a:t>
            </a:r>
            <a:r>
              <a:rPr lang="pt-BR" dirty="0" err="1"/>
              <a:t>android:title</a:t>
            </a:r>
            <a:r>
              <a:rPr lang="pt-BR" dirty="0"/>
              <a:t>="@</a:t>
            </a:r>
            <a:r>
              <a:rPr lang="pt-BR" dirty="0" err="1"/>
              <a:t>string</a:t>
            </a:r>
            <a:r>
              <a:rPr lang="pt-BR" dirty="0"/>
              <a:t>/</a:t>
            </a:r>
            <a:r>
              <a:rPr lang="pt-BR" dirty="0" err="1"/>
              <a:t>action_delete</a:t>
            </a:r>
            <a:r>
              <a:rPr lang="pt-BR" dirty="0"/>
              <a:t>"</a:t>
            </a:r>
          </a:p>
          <a:p>
            <a:r>
              <a:rPr lang="pt-BR" dirty="0"/>
              <a:t>        </a:t>
            </a:r>
            <a:r>
              <a:rPr lang="pt-BR" dirty="0" err="1"/>
              <a:t>android:orderInCategory</a:t>
            </a:r>
            <a:r>
              <a:rPr lang="pt-BR" dirty="0"/>
              <a:t>="100" </a:t>
            </a:r>
            <a:r>
              <a:rPr lang="pt-BR" dirty="0" err="1"/>
              <a:t>android:showAsAction</a:t>
            </a:r>
            <a:r>
              <a:rPr lang="pt-BR" dirty="0"/>
              <a:t>="</a:t>
            </a:r>
            <a:r>
              <a:rPr lang="pt-BR" dirty="0" err="1"/>
              <a:t>never</a:t>
            </a:r>
            <a:r>
              <a:rPr lang="pt-BR" dirty="0"/>
              <a:t>" /&gt;</a:t>
            </a:r>
          </a:p>
          <a:p>
            <a:r>
              <a:rPr lang="pt-BR" dirty="0"/>
              <a:t>    &lt;item </a:t>
            </a:r>
            <a:r>
              <a:rPr lang="pt-BR" dirty="0" err="1"/>
              <a:t>android:id</a:t>
            </a:r>
            <a:r>
              <a:rPr lang="pt-BR" dirty="0"/>
              <a:t>="@+id/</a:t>
            </a:r>
            <a:r>
              <a:rPr lang="pt-BR" dirty="0" err="1"/>
              <a:t>action_settings</a:t>
            </a:r>
            <a:r>
              <a:rPr lang="pt-BR" dirty="0"/>
              <a:t>" </a:t>
            </a:r>
            <a:r>
              <a:rPr lang="pt-BR" dirty="0" err="1"/>
              <a:t>android:title</a:t>
            </a:r>
            <a:r>
              <a:rPr lang="pt-BR" dirty="0"/>
              <a:t>="@</a:t>
            </a:r>
            <a:r>
              <a:rPr lang="pt-BR" dirty="0" err="1"/>
              <a:t>string</a:t>
            </a:r>
            <a:r>
              <a:rPr lang="pt-BR" dirty="0"/>
              <a:t>/</a:t>
            </a:r>
            <a:r>
              <a:rPr lang="pt-BR" dirty="0" err="1"/>
              <a:t>action_settings</a:t>
            </a:r>
            <a:r>
              <a:rPr lang="pt-BR" dirty="0"/>
              <a:t>"</a:t>
            </a:r>
          </a:p>
          <a:p>
            <a:r>
              <a:rPr lang="pt-BR" dirty="0"/>
              <a:t>        </a:t>
            </a:r>
            <a:r>
              <a:rPr lang="pt-BR" dirty="0" err="1"/>
              <a:t>android:orderInCategory</a:t>
            </a:r>
            <a:r>
              <a:rPr lang="pt-BR" dirty="0"/>
              <a:t>="100" </a:t>
            </a:r>
            <a:r>
              <a:rPr lang="pt-BR" dirty="0" err="1"/>
              <a:t>android:showAsAction</a:t>
            </a:r>
            <a:r>
              <a:rPr lang="pt-BR" dirty="0"/>
              <a:t>="</a:t>
            </a:r>
            <a:r>
              <a:rPr lang="pt-BR" dirty="0" err="1"/>
              <a:t>never</a:t>
            </a:r>
            <a:r>
              <a:rPr lang="pt-BR" dirty="0"/>
              <a:t>" /&gt;</a:t>
            </a:r>
          </a:p>
          <a:p>
            <a:r>
              <a:rPr lang="pt-BR" dirty="0"/>
              <a:t>&lt;/menu&gt;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60502" y="304879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menu_disciplina.xml</a:t>
            </a:r>
          </a:p>
        </p:txBody>
      </p:sp>
    </p:spTree>
    <p:extLst>
      <p:ext uri="{BB962C8B-B14F-4D97-AF65-F5344CB8AC3E}">
        <p14:creationId xmlns:p14="http://schemas.microsoft.com/office/powerpoint/2010/main" val="4131537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pt-BR" dirty="0" err="1"/>
              <a:t>ListaDisciplinasActivity</a:t>
            </a:r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4590" y="692696"/>
            <a:ext cx="8549897" cy="7017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  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boolean</a:t>
            </a:r>
            <a:r>
              <a:rPr lang="pt-BR" sz="1600" dirty="0"/>
              <a:t> </a:t>
            </a:r>
            <a:r>
              <a:rPr lang="pt-BR" sz="1600" dirty="0" err="1"/>
              <a:t>onContextItemSelected</a:t>
            </a:r>
            <a:r>
              <a:rPr lang="pt-BR" sz="1600" dirty="0"/>
              <a:t>(final </a:t>
            </a:r>
            <a:r>
              <a:rPr lang="pt-BR" sz="1600" dirty="0" err="1"/>
              <a:t>MenuItem</a:t>
            </a:r>
            <a:r>
              <a:rPr lang="pt-BR" sz="1600" dirty="0"/>
              <a:t> item) {</a:t>
            </a:r>
          </a:p>
          <a:p>
            <a:r>
              <a:rPr lang="pt-BR" sz="1600" dirty="0"/>
              <a:t>           </a:t>
            </a:r>
            <a:r>
              <a:rPr lang="pt-BR" sz="1600" dirty="0" err="1"/>
              <a:t>disciplinaValue</a:t>
            </a:r>
            <a:r>
              <a:rPr lang="pt-BR" sz="1600" dirty="0"/>
              <a:t>= (</a:t>
            </a:r>
            <a:r>
              <a:rPr lang="pt-BR" sz="1600" dirty="0" err="1"/>
              <a:t>DisciplinaValue</a:t>
            </a:r>
            <a:r>
              <a:rPr lang="pt-BR" sz="1600" dirty="0"/>
              <a:t>) </a:t>
            </a:r>
            <a:r>
              <a:rPr lang="pt-BR" sz="1600" dirty="0" err="1"/>
              <a:t>this.adapter.getItem</a:t>
            </a:r>
            <a:r>
              <a:rPr lang="pt-BR" sz="1600" dirty="0"/>
              <a:t>(((</a:t>
            </a:r>
            <a:r>
              <a:rPr lang="pt-BR" sz="1600" dirty="0" err="1"/>
              <a:t>AdapterView.AdapterContextMenuInfo</a:t>
            </a:r>
            <a:r>
              <a:rPr lang="pt-BR" sz="1600" dirty="0"/>
              <a:t>) </a:t>
            </a:r>
            <a:r>
              <a:rPr lang="pt-BR" sz="1600" dirty="0" err="1"/>
              <a:t>item.getMenuInfo</a:t>
            </a:r>
            <a:r>
              <a:rPr lang="pt-BR" sz="1600" dirty="0"/>
              <a:t>()).position);</a:t>
            </a:r>
          </a:p>
          <a:p>
            <a:r>
              <a:rPr lang="pt-BR" sz="1600" dirty="0"/>
              <a:t>           </a:t>
            </a:r>
            <a:r>
              <a:rPr lang="pt-BR" sz="1600" dirty="0" err="1"/>
              <a:t>int</a:t>
            </a:r>
            <a:r>
              <a:rPr lang="pt-BR" sz="1600" dirty="0"/>
              <a:t> id = </a:t>
            </a:r>
            <a:r>
              <a:rPr lang="pt-BR" sz="1600" dirty="0" err="1"/>
              <a:t>item.getItemId</a:t>
            </a:r>
            <a:r>
              <a:rPr lang="pt-BR" sz="1600" dirty="0"/>
              <a:t>();</a:t>
            </a:r>
          </a:p>
          <a:p>
            <a:r>
              <a:rPr lang="pt-BR" sz="1600" dirty="0"/>
              <a:t>           </a:t>
            </a:r>
            <a:r>
              <a:rPr lang="pt-BR" sz="1600" dirty="0" err="1"/>
              <a:t>if</a:t>
            </a:r>
            <a:r>
              <a:rPr lang="pt-BR" sz="1600" dirty="0"/>
              <a:t> (id == </a:t>
            </a:r>
            <a:r>
              <a:rPr lang="pt-BR" sz="1600" dirty="0" err="1"/>
              <a:t>R.id.action_new</a:t>
            </a:r>
            <a:r>
              <a:rPr lang="pt-BR" sz="1600" dirty="0"/>
              <a:t>) {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Intent</a:t>
            </a:r>
            <a:r>
              <a:rPr lang="pt-BR" sz="1600" dirty="0"/>
              <a:t> </a:t>
            </a:r>
            <a:r>
              <a:rPr lang="pt-BR" sz="1600" dirty="0" err="1"/>
              <a:t>intent</a:t>
            </a:r>
            <a:r>
              <a:rPr lang="pt-BR" sz="1600" dirty="0"/>
              <a:t> = new </a:t>
            </a:r>
            <a:r>
              <a:rPr lang="pt-BR" sz="1600" dirty="0" err="1"/>
              <a:t>Intent</a:t>
            </a:r>
            <a:r>
              <a:rPr lang="pt-BR" sz="1600" dirty="0"/>
              <a:t>(</a:t>
            </a:r>
            <a:r>
              <a:rPr lang="pt-BR" sz="1600" dirty="0" err="1"/>
              <a:t>this</a:t>
            </a:r>
            <a:r>
              <a:rPr lang="pt-BR" sz="1600" dirty="0"/>
              <a:t>, </a:t>
            </a:r>
            <a:r>
              <a:rPr lang="pt-BR" sz="1600" dirty="0" err="1"/>
              <a:t>DisciplinaActivity.class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startActivity</a:t>
            </a:r>
            <a:r>
              <a:rPr lang="pt-BR" sz="1600" dirty="0"/>
              <a:t>(</a:t>
            </a:r>
            <a:r>
              <a:rPr lang="pt-BR" sz="1600" dirty="0" err="1"/>
              <a:t>intent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true</a:t>
            </a:r>
            <a:r>
              <a:rPr lang="pt-BR" sz="1600" dirty="0"/>
              <a:t>;</a:t>
            </a:r>
          </a:p>
          <a:p>
            <a:r>
              <a:rPr lang="pt-BR" sz="1600" dirty="0"/>
              <a:t>            }</a:t>
            </a:r>
          </a:p>
          <a:p>
            <a:r>
              <a:rPr lang="pt-BR" sz="1600" dirty="0"/>
              <a:t>            </a:t>
            </a:r>
            <a:r>
              <a:rPr lang="pt-BR" sz="1600" dirty="0" err="1"/>
              <a:t>if</a:t>
            </a:r>
            <a:r>
              <a:rPr lang="pt-BR" sz="1600" dirty="0"/>
              <a:t> (id == </a:t>
            </a:r>
            <a:r>
              <a:rPr lang="pt-BR" sz="1600" dirty="0" err="1"/>
              <a:t>R.id.action_update</a:t>
            </a:r>
            <a:r>
              <a:rPr lang="pt-BR" sz="1600" dirty="0"/>
              <a:t>) {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Intent</a:t>
            </a:r>
            <a:r>
              <a:rPr lang="pt-BR" sz="1600" dirty="0"/>
              <a:t> </a:t>
            </a:r>
            <a:r>
              <a:rPr lang="pt-BR" sz="1600" dirty="0" err="1"/>
              <a:t>intent</a:t>
            </a:r>
            <a:r>
              <a:rPr lang="pt-BR" sz="1600" dirty="0"/>
              <a:t> = new </a:t>
            </a:r>
            <a:r>
              <a:rPr lang="pt-BR" sz="1600" dirty="0" err="1"/>
              <a:t>Intent</a:t>
            </a:r>
            <a:r>
              <a:rPr lang="pt-BR" sz="1600" dirty="0"/>
              <a:t>(</a:t>
            </a:r>
            <a:r>
              <a:rPr lang="pt-BR" sz="1600" dirty="0" err="1"/>
              <a:t>this</a:t>
            </a:r>
            <a:r>
              <a:rPr lang="pt-BR" sz="1600" dirty="0"/>
              <a:t>, </a:t>
            </a:r>
            <a:r>
              <a:rPr lang="pt-BR" sz="1600" dirty="0" err="1"/>
              <a:t>DisciplinaActivity.class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intent.putExtra</a:t>
            </a:r>
            <a:r>
              <a:rPr lang="pt-BR" sz="1600" dirty="0"/>
              <a:t>("</a:t>
            </a:r>
            <a:r>
              <a:rPr lang="pt-BR" sz="1600" dirty="0" err="1"/>
              <a:t>disciplinaSelecionada</a:t>
            </a:r>
            <a:r>
              <a:rPr lang="pt-BR" sz="1600" dirty="0"/>
              <a:t>", </a:t>
            </a:r>
            <a:r>
              <a:rPr lang="pt-BR" sz="1600" dirty="0" err="1"/>
              <a:t>disciplinaValue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startActivity</a:t>
            </a:r>
            <a:r>
              <a:rPr lang="pt-BR" sz="1600" dirty="0"/>
              <a:t>(</a:t>
            </a:r>
            <a:r>
              <a:rPr lang="pt-BR" sz="1600" dirty="0" err="1"/>
              <a:t>intent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true</a:t>
            </a:r>
            <a:r>
              <a:rPr lang="pt-BR" sz="1600" dirty="0"/>
              <a:t>;</a:t>
            </a:r>
          </a:p>
          <a:p>
            <a:r>
              <a:rPr lang="pt-BR" sz="1600" dirty="0"/>
              <a:t>            }</a:t>
            </a:r>
          </a:p>
          <a:p>
            <a:r>
              <a:rPr lang="pt-BR" sz="1600" dirty="0"/>
              <a:t>            </a:t>
            </a:r>
            <a:r>
              <a:rPr lang="pt-BR" sz="1600" dirty="0" err="1"/>
              <a:t>if</a:t>
            </a:r>
            <a:r>
              <a:rPr lang="pt-BR" sz="1600" dirty="0"/>
              <a:t> (id == </a:t>
            </a:r>
            <a:r>
              <a:rPr lang="pt-BR" sz="1600" dirty="0" err="1"/>
              <a:t>R.id.action_delete</a:t>
            </a:r>
            <a:r>
              <a:rPr lang="pt-BR" sz="1600" dirty="0"/>
              <a:t>) {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DisciplinaDAO</a:t>
            </a:r>
            <a:r>
              <a:rPr lang="pt-BR" sz="1600" dirty="0"/>
              <a:t> </a:t>
            </a:r>
            <a:r>
              <a:rPr lang="pt-BR" sz="1600" dirty="0" err="1"/>
              <a:t>dao</a:t>
            </a:r>
            <a:r>
              <a:rPr lang="pt-BR" sz="1600" dirty="0"/>
              <a:t> = new </a:t>
            </a:r>
            <a:r>
              <a:rPr lang="pt-BR" sz="1600" dirty="0" err="1"/>
              <a:t>DisciplinaDAO</a:t>
            </a:r>
            <a:r>
              <a:rPr lang="pt-BR" sz="1600" dirty="0"/>
              <a:t>(</a:t>
            </a:r>
            <a:r>
              <a:rPr lang="pt-BR" sz="1600" dirty="0" err="1"/>
              <a:t>ListaDisciplinasActivity.this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dao.deletar</a:t>
            </a:r>
            <a:r>
              <a:rPr lang="pt-BR" sz="1600" dirty="0"/>
              <a:t>(</a:t>
            </a:r>
            <a:r>
              <a:rPr lang="pt-BR" sz="1600" dirty="0" err="1"/>
              <a:t>disciplinaValue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dao.close</a:t>
            </a:r>
            <a:r>
              <a:rPr lang="pt-BR" sz="1600" dirty="0"/>
              <a:t>();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this.onResume</a:t>
            </a:r>
            <a:r>
              <a:rPr lang="pt-BR" sz="1600" dirty="0"/>
              <a:t>();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true</a:t>
            </a:r>
            <a:r>
              <a:rPr lang="pt-BR" sz="1600" dirty="0"/>
              <a:t>;</a:t>
            </a:r>
          </a:p>
          <a:p>
            <a:r>
              <a:rPr lang="pt-BR" sz="1600" dirty="0"/>
              <a:t>            }</a:t>
            </a:r>
          </a:p>
          <a:p>
            <a:r>
              <a:rPr lang="pt-BR" sz="1600" dirty="0"/>
              <a:t>           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true</a:t>
            </a:r>
            <a:r>
              <a:rPr lang="pt-BR" sz="1600" dirty="0"/>
              <a:t>;</a:t>
            </a:r>
          </a:p>
          <a:p>
            <a:r>
              <a:rPr lang="pt-BR" sz="1600" dirty="0"/>
              <a:t>        }</a:t>
            </a:r>
          </a:p>
          <a:p>
            <a:endParaRPr lang="pt-BR" sz="1600" dirty="0"/>
          </a:p>
          <a:p>
            <a:r>
              <a:rPr lang="pt-BR" sz="1600" dirty="0"/>
              <a:t>    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815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err="1"/>
              <a:t>ListaDisciplinasActivity</a:t>
            </a:r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4714" y="1268760"/>
            <a:ext cx="828092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onOptionsItemSelected</a:t>
            </a:r>
            <a:r>
              <a:rPr lang="pt-BR" dirty="0"/>
              <a:t>(</a:t>
            </a:r>
            <a:r>
              <a:rPr lang="pt-BR" dirty="0" err="1"/>
              <a:t>MenuItem</a:t>
            </a:r>
            <a:r>
              <a:rPr lang="pt-BR" dirty="0"/>
              <a:t> item) {</a:t>
            </a:r>
          </a:p>
          <a:p>
            <a:r>
              <a:rPr lang="pt-BR" dirty="0"/>
              <a:t>     </a:t>
            </a:r>
          </a:p>
          <a:p>
            <a:r>
              <a:rPr lang="pt-BR" dirty="0"/>
              <a:t>       </a:t>
            </a:r>
            <a:r>
              <a:rPr lang="pt-BR" dirty="0" err="1"/>
              <a:t>int</a:t>
            </a:r>
            <a:r>
              <a:rPr lang="pt-BR" dirty="0"/>
              <a:t> id = </a:t>
            </a:r>
            <a:r>
              <a:rPr lang="pt-BR" dirty="0" err="1"/>
              <a:t>item.getItemId</a:t>
            </a:r>
            <a:r>
              <a:rPr lang="pt-BR" dirty="0"/>
              <a:t>();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(id == </a:t>
            </a:r>
            <a:r>
              <a:rPr lang="pt-BR" dirty="0" err="1"/>
              <a:t>R.id.action_new</a:t>
            </a:r>
            <a:r>
              <a:rPr lang="pt-BR" dirty="0"/>
              <a:t>) {</a:t>
            </a:r>
          </a:p>
          <a:p>
            <a:r>
              <a:rPr lang="pt-BR" dirty="0"/>
              <a:t>            </a:t>
            </a:r>
            <a:r>
              <a:rPr lang="pt-BR" dirty="0" err="1"/>
              <a:t>Intent</a:t>
            </a:r>
            <a:r>
              <a:rPr lang="pt-BR" dirty="0"/>
              <a:t> </a:t>
            </a:r>
            <a:r>
              <a:rPr lang="pt-BR" dirty="0" err="1"/>
              <a:t>intent</a:t>
            </a:r>
            <a:r>
              <a:rPr lang="pt-BR" dirty="0"/>
              <a:t> = new </a:t>
            </a:r>
            <a:r>
              <a:rPr lang="pt-BR" dirty="0" err="1"/>
              <a:t>Intent</a:t>
            </a:r>
            <a:r>
              <a:rPr lang="pt-BR" dirty="0"/>
              <a:t>(</a:t>
            </a:r>
            <a:r>
              <a:rPr lang="pt-BR" dirty="0" err="1"/>
              <a:t>this</a:t>
            </a:r>
            <a:r>
              <a:rPr lang="pt-BR" dirty="0"/>
              <a:t>, </a:t>
            </a:r>
            <a:r>
              <a:rPr lang="pt-BR" dirty="0" err="1"/>
              <a:t>DisciplinaActivity.class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startActivity</a:t>
            </a:r>
            <a:r>
              <a:rPr lang="pt-BR" dirty="0"/>
              <a:t>(</a:t>
            </a:r>
            <a:r>
              <a:rPr lang="pt-BR" dirty="0" err="1"/>
              <a:t>intent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super.onOptionsItemSelected</a:t>
            </a:r>
            <a:r>
              <a:rPr lang="pt-BR" dirty="0"/>
              <a:t>(item);</a:t>
            </a:r>
          </a:p>
          <a:p>
            <a:r>
              <a:rPr lang="pt-BR" dirty="0"/>
              <a:t>    }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9263" y="4509120"/>
            <a:ext cx="828092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 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onActivityResult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codigo,int</a:t>
            </a:r>
            <a:r>
              <a:rPr lang="pt-BR" dirty="0"/>
              <a:t> </a:t>
            </a:r>
            <a:r>
              <a:rPr lang="pt-BR" dirty="0" err="1"/>
              <a:t>reultado,Intent</a:t>
            </a:r>
            <a:r>
              <a:rPr lang="pt-BR" dirty="0"/>
              <a:t> it){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this.adapter.notifyDataSetChanged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33574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263" y="116632"/>
            <a:ext cx="8229600" cy="1143000"/>
          </a:xfrm>
        </p:spPr>
        <p:txBody>
          <a:bodyPr/>
          <a:lstStyle/>
          <a:p>
            <a:r>
              <a:rPr lang="pt-BR" dirty="0" err="1"/>
              <a:t>DisciplinaActivity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79262" y="1133356"/>
            <a:ext cx="8485225" cy="55092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 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</a:t>
            </a:r>
            <a:r>
              <a:rPr lang="pt-BR" sz="1600" dirty="0" err="1"/>
              <a:t>DisciplinaActivity</a:t>
            </a:r>
            <a:r>
              <a:rPr lang="pt-BR" sz="1600" dirty="0"/>
              <a:t> </a:t>
            </a:r>
            <a:r>
              <a:rPr lang="pt-BR" sz="1600" dirty="0" err="1"/>
              <a:t>extends</a:t>
            </a:r>
            <a:r>
              <a:rPr lang="pt-BR" sz="1600" dirty="0"/>
              <a:t> </a:t>
            </a:r>
            <a:r>
              <a:rPr lang="pt-BR" sz="1600" dirty="0" err="1"/>
              <a:t>Activity</a:t>
            </a:r>
            <a:r>
              <a:rPr lang="pt-BR" sz="1600" dirty="0"/>
              <a:t> {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protected</a:t>
            </a:r>
            <a:r>
              <a:rPr lang="pt-BR" sz="1600" dirty="0"/>
              <a:t> </a:t>
            </a:r>
            <a:r>
              <a:rPr lang="pt-BR" sz="1600" dirty="0" err="1"/>
              <a:t>EditText</a:t>
            </a:r>
            <a:r>
              <a:rPr lang="pt-BR" sz="1600" dirty="0"/>
              <a:t> </a:t>
            </a:r>
            <a:r>
              <a:rPr lang="pt-BR" sz="1600" dirty="0" err="1"/>
              <a:t>editTextDisciplin</a:t>
            </a:r>
            <a:r>
              <a:rPr lang="pt-BR" sz="1600" dirty="0"/>
              <a:t>;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protected</a:t>
            </a:r>
            <a:r>
              <a:rPr lang="pt-BR" sz="1600" dirty="0"/>
              <a:t> </a:t>
            </a:r>
            <a:r>
              <a:rPr lang="pt-BR" sz="1600" dirty="0" err="1"/>
              <a:t>DisciplinaValue</a:t>
            </a:r>
            <a:r>
              <a:rPr lang="pt-BR" sz="1600" dirty="0"/>
              <a:t> </a:t>
            </a:r>
            <a:r>
              <a:rPr lang="pt-BR" sz="1600" dirty="0" err="1"/>
              <a:t>disciplinaSelecionada</a:t>
            </a:r>
            <a:r>
              <a:rPr lang="pt-BR" sz="1600" dirty="0"/>
              <a:t>;</a:t>
            </a:r>
          </a:p>
          <a:p>
            <a:endParaRPr lang="pt-BR" sz="1600" dirty="0"/>
          </a:p>
          <a:p>
            <a:r>
              <a:rPr lang="pt-BR" sz="1600" dirty="0"/>
              <a:t>    @</a:t>
            </a:r>
            <a:r>
              <a:rPr lang="pt-BR" sz="1600" dirty="0" err="1"/>
              <a:t>Override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 err="1"/>
              <a:t>protected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onCreate</a:t>
            </a:r>
            <a:r>
              <a:rPr lang="pt-BR" sz="1600" dirty="0"/>
              <a:t>(</a:t>
            </a:r>
            <a:r>
              <a:rPr lang="pt-BR" sz="1600" dirty="0" err="1"/>
              <a:t>Bundle</a:t>
            </a:r>
            <a:r>
              <a:rPr lang="pt-BR" sz="1600" dirty="0"/>
              <a:t> </a:t>
            </a:r>
            <a:r>
              <a:rPr lang="pt-BR" sz="1600" dirty="0" err="1"/>
              <a:t>savedInstanceState</a:t>
            </a:r>
            <a:r>
              <a:rPr lang="pt-BR" sz="1600" dirty="0"/>
              <a:t>) {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/>
              <a:t>        </a:t>
            </a:r>
            <a:r>
              <a:rPr lang="pt-BR" sz="1600" dirty="0" err="1"/>
              <a:t>super.onCreate</a:t>
            </a:r>
            <a:r>
              <a:rPr lang="pt-BR" sz="1600" dirty="0"/>
              <a:t>(</a:t>
            </a:r>
            <a:r>
              <a:rPr lang="pt-BR" sz="1600" dirty="0" err="1"/>
              <a:t>savedInstanceState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setContentView</a:t>
            </a:r>
            <a:r>
              <a:rPr lang="pt-BR" sz="1600" dirty="0"/>
              <a:t>(</a:t>
            </a:r>
            <a:r>
              <a:rPr lang="pt-BR" sz="1600" dirty="0" err="1"/>
              <a:t>R.layout.disciplina_layout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Button </a:t>
            </a:r>
            <a:r>
              <a:rPr lang="pt-BR" sz="1600" dirty="0" err="1"/>
              <a:t>button</a:t>
            </a:r>
            <a:r>
              <a:rPr lang="pt-BR" sz="1600" dirty="0"/>
              <a:t> = (Button) </a:t>
            </a:r>
            <a:r>
              <a:rPr lang="pt-BR" sz="1600" dirty="0" err="1"/>
              <a:t>findViewById</a:t>
            </a:r>
            <a:r>
              <a:rPr lang="pt-BR" sz="1600" dirty="0"/>
              <a:t>(</a:t>
            </a:r>
            <a:r>
              <a:rPr lang="pt-BR" sz="1600" dirty="0" err="1"/>
              <a:t>R.id.botao</a:t>
            </a:r>
            <a:r>
              <a:rPr lang="pt-BR" sz="1600" dirty="0"/>
              <a:t>);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/>
              <a:t>        </a:t>
            </a:r>
            <a:r>
              <a:rPr lang="pt-BR" sz="1600" dirty="0" err="1"/>
              <a:t>this.editTextDisciplin</a:t>
            </a:r>
            <a:r>
              <a:rPr lang="pt-BR" sz="1600" dirty="0"/>
              <a:t> = (</a:t>
            </a:r>
            <a:r>
              <a:rPr lang="pt-BR" sz="1600" dirty="0" err="1"/>
              <a:t>EditText</a:t>
            </a:r>
            <a:r>
              <a:rPr lang="pt-BR" sz="1600" dirty="0"/>
              <a:t>) </a:t>
            </a:r>
            <a:r>
              <a:rPr lang="pt-BR" sz="1600" dirty="0" err="1"/>
              <a:t>findViewById</a:t>
            </a:r>
            <a:r>
              <a:rPr lang="pt-BR" sz="1600" dirty="0"/>
              <a:t>(</a:t>
            </a:r>
            <a:r>
              <a:rPr lang="pt-BR" sz="1600" dirty="0" err="1"/>
              <a:t>R.id.disciplina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this.editTextDisciplin.setText</a:t>
            </a:r>
            <a:r>
              <a:rPr lang="pt-BR" sz="1600" dirty="0"/>
              <a:t>("teste1");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Intent</a:t>
            </a:r>
            <a:r>
              <a:rPr lang="pt-BR" sz="1600" dirty="0"/>
              <a:t> </a:t>
            </a:r>
            <a:r>
              <a:rPr lang="pt-BR" sz="1600" dirty="0" err="1"/>
              <a:t>intent</a:t>
            </a:r>
            <a:r>
              <a:rPr lang="pt-BR" sz="1600" dirty="0"/>
              <a:t> = </a:t>
            </a:r>
            <a:r>
              <a:rPr lang="pt-BR" sz="1600" dirty="0" err="1"/>
              <a:t>getIntent</a:t>
            </a:r>
            <a:r>
              <a:rPr lang="pt-BR" sz="1600" dirty="0"/>
              <a:t>();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/>
              <a:t>        </a:t>
            </a:r>
            <a:r>
              <a:rPr lang="pt-BR" sz="1600" dirty="0" err="1"/>
              <a:t>disciplinaSelecionada</a:t>
            </a:r>
            <a:r>
              <a:rPr lang="pt-BR" sz="1600" dirty="0"/>
              <a:t> = (</a:t>
            </a:r>
            <a:r>
              <a:rPr lang="pt-BR" sz="1600" dirty="0" err="1"/>
              <a:t>DisciplinaValue</a:t>
            </a:r>
            <a:r>
              <a:rPr lang="pt-BR" sz="1600" dirty="0"/>
              <a:t>)     </a:t>
            </a:r>
            <a:r>
              <a:rPr lang="pt-BR" sz="1600" dirty="0" err="1"/>
              <a:t>intent.getSerializableExtra</a:t>
            </a:r>
            <a:r>
              <a:rPr lang="pt-BR" sz="1600" dirty="0"/>
              <a:t>("</a:t>
            </a:r>
            <a:r>
              <a:rPr lang="pt-BR" sz="1600" dirty="0" err="1"/>
              <a:t>disciplinaSelecionada</a:t>
            </a:r>
            <a:r>
              <a:rPr lang="pt-BR" sz="1600" dirty="0"/>
              <a:t>");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disciplinaSelecionada</a:t>
            </a:r>
            <a:r>
              <a:rPr lang="pt-BR" sz="1600" dirty="0"/>
              <a:t>!=</a:t>
            </a:r>
            <a:r>
              <a:rPr lang="pt-BR" sz="1600" dirty="0" err="1"/>
              <a:t>null</a:t>
            </a:r>
            <a:r>
              <a:rPr lang="pt-BR" sz="1600" dirty="0"/>
              <a:t>){</a:t>
            </a:r>
          </a:p>
          <a:p>
            <a:r>
              <a:rPr lang="pt-BR" sz="1600" dirty="0"/>
              <a:t>            </a:t>
            </a:r>
            <a:r>
              <a:rPr lang="pt-BR" sz="1600" dirty="0" err="1"/>
              <a:t>button.setText</a:t>
            </a:r>
            <a:r>
              <a:rPr lang="pt-BR" sz="1600" dirty="0"/>
              <a:t>("Alterar");</a:t>
            </a:r>
          </a:p>
          <a:p>
            <a:r>
              <a:rPr lang="pt-BR" sz="1600" dirty="0"/>
              <a:t>            </a:t>
            </a:r>
            <a:r>
              <a:rPr lang="pt-BR" sz="1600" dirty="0" err="1"/>
              <a:t>editTextDisciplin.setText</a:t>
            </a:r>
            <a:r>
              <a:rPr lang="pt-BR" sz="1600" dirty="0"/>
              <a:t>(</a:t>
            </a:r>
            <a:r>
              <a:rPr lang="pt-BR" sz="1600" dirty="0" err="1"/>
              <a:t>disciplinaSelecionada.getNome</a:t>
            </a:r>
            <a:r>
              <a:rPr lang="pt-BR" sz="1600" dirty="0"/>
              <a:t>());</a:t>
            </a:r>
          </a:p>
          <a:p>
            <a:r>
              <a:rPr lang="pt-BR" sz="1600" dirty="0"/>
              <a:t>        }</a:t>
            </a:r>
          </a:p>
          <a:p>
            <a:endParaRPr lang="pt-BR" sz="1600" dirty="0"/>
          </a:p>
          <a:p>
            <a:r>
              <a:rPr lang="pt-BR" sz="1600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4122888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70A96-F6EA-46AF-8452-6DED83AB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String.xml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0B41C9-FDFE-49A0-8086-5838FFD89731}"/>
              </a:ext>
            </a:extLst>
          </p:cNvPr>
          <p:cNvSpPr txBox="1"/>
          <p:nvPr/>
        </p:nvSpPr>
        <p:spPr>
          <a:xfrm>
            <a:off x="1907704" y="2690336"/>
            <a:ext cx="483824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    &lt;string name="</a:t>
            </a:r>
            <a:r>
              <a:rPr lang="en-US" dirty="0" err="1"/>
              <a:t>action_new</a:t>
            </a:r>
            <a:r>
              <a:rPr lang="en-US" dirty="0"/>
              <a:t>"&gt;Nova&lt;/string&gt;</a:t>
            </a:r>
          </a:p>
          <a:p>
            <a:r>
              <a:rPr lang="en-US" dirty="0"/>
              <a:t>    &lt;string name="</a:t>
            </a:r>
            <a:r>
              <a:rPr lang="en-US" dirty="0" err="1"/>
              <a:t>action_update</a:t>
            </a:r>
            <a:r>
              <a:rPr lang="en-US" dirty="0"/>
              <a:t>"&gt;</a:t>
            </a:r>
            <a:r>
              <a:rPr lang="en-US" dirty="0" err="1"/>
              <a:t>Editar</a:t>
            </a:r>
            <a:r>
              <a:rPr lang="en-US" dirty="0"/>
              <a:t>&lt;/string&gt;</a:t>
            </a:r>
          </a:p>
          <a:p>
            <a:r>
              <a:rPr lang="en-US" dirty="0"/>
              <a:t>    &lt;string name="</a:t>
            </a:r>
            <a:r>
              <a:rPr lang="en-US" dirty="0" err="1"/>
              <a:t>action_delete</a:t>
            </a:r>
            <a:r>
              <a:rPr lang="en-US" dirty="0"/>
              <a:t>"&gt;</a:t>
            </a:r>
            <a:r>
              <a:rPr lang="en-US" dirty="0" err="1"/>
              <a:t>Apagar</a:t>
            </a:r>
            <a:r>
              <a:rPr lang="en-US" dirty="0"/>
              <a:t>&lt;/string&gt;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7474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263" y="116632"/>
            <a:ext cx="8229600" cy="1143000"/>
          </a:xfrm>
        </p:spPr>
        <p:txBody>
          <a:bodyPr/>
          <a:lstStyle/>
          <a:p>
            <a:r>
              <a:rPr lang="pt-BR" dirty="0" err="1"/>
              <a:t>DisciplinaActivity</a:t>
            </a:r>
            <a:r>
              <a:rPr lang="pt-BR" dirty="0"/>
              <a:t> (Salvar/Alterar)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79263" y="1133356"/>
            <a:ext cx="8280920" cy="5632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button.setOnClickListener</a:t>
            </a:r>
            <a:r>
              <a:rPr lang="pt-BR" dirty="0"/>
              <a:t>(new </a:t>
            </a:r>
            <a:r>
              <a:rPr lang="pt-BR" dirty="0" err="1"/>
              <a:t>View.OnClickListener</a:t>
            </a:r>
            <a:r>
              <a:rPr lang="pt-BR" dirty="0"/>
              <a:t>() {</a:t>
            </a:r>
          </a:p>
          <a:p>
            <a:endParaRPr lang="pt-BR" dirty="0"/>
          </a:p>
          <a:p>
            <a:r>
              <a:rPr lang="pt-BR" dirty="0"/>
              <a:t>            @</a:t>
            </a:r>
            <a:r>
              <a:rPr lang="pt-BR" dirty="0" err="1"/>
              <a:t>Override</a:t>
            </a:r>
            <a:endParaRPr lang="pt-BR" dirty="0"/>
          </a:p>
          <a:p>
            <a:r>
              <a:rPr lang="pt-BR" dirty="0"/>
              <a:t>       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onClick</a:t>
            </a:r>
            <a:r>
              <a:rPr lang="pt-BR" dirty="0"/>
              <a:t>(</a:t>
            </a:r>
            <a:r>
              <a:rPr lang="pt-BR" dirty="0" err="1"/>
              <a:t>View</a:t>
            </a:r>
            <a:r>
              <a:rPr lang="pt-BR" dirty="0"/>
              <a:t> v) {</a:t>
            </a:r>
          </a:p>
          <a:p>
            <a:endParaRPr lang="pt-BR" dirty="0"/>
          </a:p>
          <a:p>
            <a:r>
              <a:rPr lang="pt-BR" dirty="0"/>
              <a:t>                </a:t>
            </a:r>
            <a:r>
              <a:rPr lang="pt-BR" dirty="0" err="1"/>
              <a:t>DisciplinaDAO</a:t>
            </a:r>
            <a:r>
              <a:rPr lang="pt-BR" dirty="0"/>
              <a:t> </a:t>
            </a:r>
            <a:r>
              <a:rPr lang="pt-BR" dirty="0" err="1"/>
              <a:t>dao</a:t>
            </a:r>
            <a:r>
              <a:rPr lang="pt-BR" dirty="0"/>
              <a:t> = new </a:t>
            </a:r>
            <a:r>
              <a:rPr lang="pt-BR" dirty="0" err="1"/>
              <a:t>DisciplinaDAO</a:t>
            </a:r>
            <a:r>
              <a:rPr lang="pt-BR" dirty="0"/>
              <a:t>(</a:t>
            </a:r>
            <a:r>
              <a:rPr lang="pt-BR" dirty="0" err="1"/>
              <a:t>DisciplinaActivity.this</a:t>
            </a:r>
            <a:r>
              <a:rPr lang="pt-BR" dirty="0"/>
              <a:t>);</a:t>
            </a:r>
          </a:p>
          <a:p>
            <a:r>
              <a:rPr lang="pt-BR" dirty="0"/>
              <a:t>        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disciplinaSelecionada</a:t>
            </a:r>
            <a:r>
              <a:rPr lang="pt-BR" dirty="0"/>
              <a:t>==</a:t>
            </a:r>
            <a:r>
              <a:rPr lang="pt-BR" dirty="0" err="1"/>
              <a:t>null</a:t>
            </a:r>
            <a:r>
              <a:rPr lang="pt-BR" dirty="0"/>
              <a:t>) {</a:t>
            </a:r>
          </a:p>
          <a:p>
            <a:r>
              <a:rPr lang="pt-BR" dirty="0"/>
              <a:t>                    </a:t>
            </a:r>
            <a:r>
              <a:rPr lang="pt-BR" dirty="0" err="1"/>
              <a:t>DisciplinaValue</a:t>
            </a:r>
            <a:r>
              <a:rPr lang="pt-BR" dirty="0"/>
              <a:t> </a:t>
            </a:r>
            <a:r>
              <a:rPr lang="pt-BR" dirty="0" err="1"/>
              <a:t>disciplinaValue</a:t>
            </a:r>
            <a:r>
              <a:rPr lang="pt-BR" dirty="0"/>
              <a:t> = new </a:t>
            </a:r>
            <a:r>
              <a:rPr lang="pt-BR" dirty="0" err="1"/>
              <a:t>DisciplinaValue</a:t>
            </a:r>
            <a:r>
              <a:rPr lang="pt-BR" dirty="0"/>
              <a:t>();</a:t>
            </a:r>
          </a:p>
          <a:p>
            <a:r>
              <a:rPr lang="pt-BR" dirty="0"/>
              <a:t>                    </a:t>
            </a:r>
            <a:r>
              <a:rPr lang="pt-BR" dirty="0" err="1"/>
              <a:t>disciplinaValue.setDisciplina</a:t>
            </a:r>
            <a:r>
              <a:rPr lang="pt-BR" dirty="0"/>
              <a:t>(</a:t>
            </a:r>
            <a:r>
              <a:rPr lang="pt-BR" dirty="0" err="1"/>
              <a:t>editTextDisciplin.getText</a:t>
            </a:r>
            <a:r>
              <a:rPr lang="pt-BR" dirty="0"/>
              <a:t>().</a:t>
            </a:r>
            <a:r>
              <a:rPr lang="pt-BR" dirty="0" err="1"/>
              <a:t>toString</a:t>
            </a:r>
            <a:r>
              <a:rPr lang="pt-BR" dirty="0"/>
              <a:t>());</a:t>
            </a:r>
          </a:p>
          <a:p>
            <a:r>
              <a:rPr lang="pt-BR" dirty="0"/>
              <a:t>                    </a:t>
            </a:r>
            <a:r>
              <a:rPr lang="pt-BR" dirty="0" err="1"/>
              <a:t>dao.salvar</a:t>
            </a:r>
            <a:r>
              <a:rPr lang="pt-BR" dirty="0"/>
              <a:t>(</a:t>
            </a:r>
            <a:r>
              <a:rPr lang="pt-BR" dirty="0" err="1"/>
              <a:t>disciplinaValue</a:t>
            </a:r>
            <a:r>
              <a:rPr lang="pt-BR" dirty="0"/>
              <a:t>);</a:t>
            </a:r>
          </a:p>
          <a:p>
            <a:r>
              <a:rPr lang="pt-BR" dirty="0"/>
              <a:t>                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r>
              <a:rPr lang="pt-BR" dirty="0"/>
              <a:t>                    </a:t>
            </a:r>
            <a:r>
              <a:rPr lang="pt-BR" dirty="0" err="1"/>
              <a:t>disciplinaSelecionada.setNome</a:t>
            </a:r>
            <a:r>
              <a:rPr lang="pt-BR" dirty="0"/>
              <a:t>(</a:t>
            </a:r>
            <a:r>
              <a:rPr lang="pt-BR" dirty="0" err="1"/>
              <a:t>editTextDisciplin.getText</a:t>
            </a:r>
            <a:r>
              <a:rPr lang="pt-BR" dirty="0"/>
              <a:t>().</a:t>
            </a:r>
            <a:r>
              <a:rPr lang="pt-BR" dirty="0" err="1"/>
              <a:t>toString</a:t>
            </a:r>
            <a:r>
              <a:rPr lang="pt-BR" dirty="0"/>
              <a:t>());</a:t>
            </a:r>
          </a:p>
          <a:p>
            <a:r>
              <a:rPr lang="pt-BR" dirty="0"/>
              <a:t>                    </a:t>
            </a:r>
            <a:r>
              <a:rPr lang="pt-BR" dirty="0" err="1"/>
              <a:t>dao.alterar</a:t>
            </a:r>
            <a:r>
              <a:rPr lang="pt-BR" dirty="0"/>
              <a:t>(</a:t>
            </a:r>
            <a:r>
              <a:rPr lang="pt-BR" dirty="0" err="1"/>
              <a:t>disciplinaSelecionada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                }</a:t>
            </a:r>
          </a:p>
          <a:p>
            <a:r>
              <a:rPr lang="pt-BR" dirty="0"/>
              <a:t>                </a:t>
            </a:r>
            <a:r>
              <a:rPr lang="pt-BR" dirty="0" err="1"/>
              <a:t>finish</a:t>
            </a:r>
            <a:r>
              <a:rPr lang="pt-BR" dirty="0"/>
              <a:t>();</a:t>
            </a:r>
          </a:p>
          <a:p>
            <a:r>
              <a:rPr lang="pt-BR" dirty="0"/>
              <a:t>            }</a:t>
            </a:r>
          </a:p>
          <a:p>
            <a:r>
              <a:rPr lang="pt-BR" dirty="0"/>
              <a:t>        });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3629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Faculdade </a:t>
            </a:r>
          </a:p>
        </p:txBody>
      </p:sp>
      <p:pic>
        <p:nvPicPr>
          <p:cNvPr id="3" name="Picture 2" descr="Captura de Tela 2015-08-20 às 16.5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84784"/>
            <a:ext cx="4350140" cy="50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3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Consumindo as Disciplinas de um </a:t>
            </a:r>
            <a:r>
              <a:rPr lang="pt-BR" dirty="0" err="1"/>
              <a:t>Json</a:t>
            </a:r>
            <a:r>
              <a:rPr lang="pt-BR" dirty="0"/>
              <a:t> (</a:t>
            </a:r>
            <a:r>
              <a:rPr lang="pt-BR" dirty="0" err="1"/>
              <a:t>Activity</a:t>
            </a:r>
            <a:r>
              <a:rPr lang="pt-BR" dirty="0"/>
              <a:t> </a:t>
            </a:r>
            <a:r>
              <a:rPr lang="pt-BR" dirty="0" err="1"/>
              <a:t>SplashScreen</a:t>
            </a:r>
            <a:r>
              <a:rPr lang="pt-BR" dirty="0"/>
              <a:t>)</a:t>
            </a:r>
          </a:p>
        </p:txBody>
      </p:sp>
      <p:sp>
        <p:nvSpPr>
          <p:cNvPr id="6" name="CaixaDeTexto 2"/>
          <p:cNvSpPr txBox="1"/>
          <p:nvPr/>
        </p:nvSpPr>
        <p:spPr>
          <a:xfrm>
            <a:off x="467544" y="1556792"/>
            <a:ext cx="8280920" cy="4524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dirty="0" err="1"/>
              <a:t>SplashScreen</a:t>
            </a:r>
            <a:r>
              <a:rPr lang="pt-BR" dirty="0"/>
              <a:t> </a:t>
            </a:r>
            <a:r>
              <a:rPr lang="pt-BR" b="1" dirty="0" err="1"/>
              <a:t>extends</a:t>
            </a:r>
            <a:r>
              <a:rPr lang="pt-BR" b="1" dirty="0"/>
              <a:t> </a:t>
            </a:r>
            <a:r>
              <a:rPr lang="pt-BR" dirty="0" err="1"/>
              <a:t>Activity</a:t>
            </a:r>
            <a:r>
              <a:rPr lang="pt-BR" dirty="0"/>
              <a:t> {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</a:t>
            </a:r>
            <a:r>
              <a:rPr lang="pt-BR" i="1" dirty="0"/>
              <a:t>// </a:t>
            </a:r>
            <a:r>
              <a:rPr lang="pt-BR" i="1" dirty="0" err="1"/>
              <a:t>Splash</a:t>
            </a:r>
            <a:r>
              <a:rPr lang="pt-BR" i="1" dirty="0"/>
              <a:t> </a:t>
            </a:r>
            <a:r>
              <a:rPr lang="pt-BR" i="1" dirty="0" err="1"/>
              <a:t>screen</a:t>
            </a:r>
            <a:r>
              <a:rPr lang="pt-BR" i="1" dirty="0"/>
              <a:t> timer</a:t>
            </a:r>
            <a:br>
              <a:rPr lang="pt-BR" i="1" dirty="0"/>
            </a:br>
            <a:r>
              <a:rPr lang="pt-BR" i="1" dirty="0"/>
              <a:t>    </a:t>
            </a:r>
            <a:r>
              <a:rPr lang="pt-BR" b="1" dirty="0" err="1"/>
              <a:t>private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i="1" dirty="0"/>
              <a:t>SPLASH_TIME_OUT </a:t>
            </a:r>
            <a:r>
              <a:rPr lang="pt-BR" dirty="0"/>
              <a:t>= 3000;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</a:t>
            </a:r>
            <a:r>
              <a:rPr lang="pt-BR" b="1" dirty="0" err="1"/>
              <a:t>private</a:t>
            </a:r>
            <a:r>
              <a:rPr lang="pt-BR" b="1" dirty="0"/>
              <a:t> </a:t>
            </a:r>
            <a:r>
              <a:rPr lang="pt-BR" dirty="0" err="1"/>
              <a:t>TextView</a:t>
            </a:r>
            <a:r>
              <a:rPr lang="pt-BR" dirty="0"/>
              <a:t> </a:t>
            </a:r>
            <a:r>
              <a:rPr lang="pt-BR" b="1" dirty="0" err="1"/>
              <a:t>textView</a:t>
            </a:r>
            <a:r>
              <a:rPr lang="pt-BR" dirty="0"/>
              <a:t>=</a:t>
            </a:r>
            <a:r>
              <a:rPr lang="pt-BR" b="1" dirty="0" err="1"/>
              <a:t>null</a:t>
            </a:r>
            <a:r>
              <a:rPr lang="pt-BR" dirty="0"/>
              <a:t>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@</a:t>
            </a:r>
            <a:r>
              <a:rPr lang="pt-BR" dirty="0" err="1"/>
              <a:t>Override</a:t>
            </a:r>
            <a:br>
              <a:rPr lang="pt-BR" dirty="0"/>
            </a:br>
            <a:r>
              <a:rPr lang="pt-BR" dirty="0"/>
              <a:t>    </a:t>
            </a:r>
            <a:r>
              <a:rPr lang="pt-BR" b="1" dirty="0" err="1"/>
              <a:t>protected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dirty="0" err="1"/>
              <a:t>onCreate</a:t>
            </a:r>
            <a:r>
              <a:rPr lang="pt-BR" dirty="0"/>
              <a:t>(</a:t>
            </a:r>
            <a:r>
              <a:rPr lang="pt-BR" dirty="0" err="1"/>
              <a:t>Bundle</a:t>
            </a:r>
            <a:r>
              <a:rPr lang="pt-BR" dirty="0"/>
              <a:t> </a:t>
            </a:r>
            <a:r>
              <a:rPr lang="pt-BR" dirty="0" err="1"/>
              <a:t>savedInstanceState</a:t>
            </a:r>
            <a:r>
              <a:rPr lang="pt-BR" dirty="0"/>
              <a:t>) {</a:t>
            </a:r>
            <a:br>
              <a:rPr lang="pt-BR" dirty="0"/>
            </a:br>
            <a:r>
              <a:rPr lang="pt-BR" dirty="0"/>
              <a:t>        </a:t>
            </a:r>
            <a:r>
              <a:rPr lang="pt-BR" b="1" dirty="0" err="1"/>
              <a:t>super</a:t>
            </a:r>
            <a:r>
              <a:rPr lang="pt-BR" dirty="0" err="1"/>
              <a:t>.onCreate</a:t>
            </a:r>
            <a:r>
              <a:rPr lang="pt-BR" dirty="0"/>
              <a:t>(</a:t>
            </a:r>
            <a:r>
              <a:rPr lang="pt-BR" dirty="0" err="1"/>
              <a:t>savedInstanceState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        </a:t>
            </a:r>
            <a:r>
              <a:rPr lang="pt-BR" dirty="0" err="1"/>
              <a:t>setContentView</a:t>
            </a:r>
            <a:r>
              <a:rPr lang="pt-BR" dirty="0"/>
              <a:t>(</a:t>
            </a:r>
            <a:r>
              <a:rPr lang="pt-BR" dirty="0" err="1"/>
              <a:t>R.layout.</a:t>
            </a:r>
            <a:r>
              <a:rPr lang="pt-BR" b="1" i="1" dirty="0" err="1"/>
              <a:t>activity_splash_screen</a:t>
            </a:r>
            <a:r>
              <a:rPr lang="pt-BR" dirty="0"/>
              <a:t>);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    </a:t>
            </a:r>
            <a:r>
              <a:rPr lang="pt-BR" i="1" dirty="0"/>
              <a:t>//</a:t>
            </a:r>
            <a:r>
              <a:rPr lang="pt-BR" i="1" dirty="0" err="1"/>
              <a:t>ActionBar</a:t>
            </a:r>
            <a:r>
              <a:rPr lang="pt-BR" i="1" dirty="0"/>
              <a:t> </a:t>
            </a:r>
            <a:r>
              <a:rPr lang="pt-BR" i="1" dirty="0" err="1"/>
              <a:t>actionBar</a:t>
            </a:r>
            <a:r>
              <a:rPr lang="pt-BR" i="1" dirty="0"/>
              <a:t> = </a:t>
            </a:r>
            <a:r>
              <a:rPr lang="pt-BR" i="1" dirty="0" err="1"/>
              <a:t>this.getActionBar</a:t>
            </a:r>
            <a:r>
              <a:rPr lang="pt-BR" i="1" dirty="0"/>
              <a:t>();</a:t>
            </a:r>
            <a:br>
              <a:rPr lang="pt-BR" i="1" dirty="0"/>
            </a:br>
            <a:r>
              <a:rPr lang="pt-BR" i="1" dirty="0"/>
              <a:t>        //</a:t>
            </a:r>
            <a:r>
              <a:rPr lang="pt-BR" i="1" dirty="0" err="1"/>
              <a:t>actionBar.hide</a:t>
            </a:r>
            <a:r>
              <a:rPr lang="pt-BR" i="1" dirty="0"/>
              <a:t>();</a:t>
            </a:r>
            <a:br>
              <a:rPr lang="pt-BR" i="1" dirty="0"/>
            </a:br>
            <a:r>
              <a:rPr lang="pt-BR" i="1" dirty="0"/>
              <a:t>        </a:t>
            </a:r>
            <a:r>
              <a:rPr lang="pt-BR" b="1" dirty="0" err="1"/>
              <a:t>textView</a:t>
            </a:r>
            <a:r>
              <a:rPr lang="pt-BR" b="1" dirty="0"/>
              <a:t> </a:t>
            </a:r>
            <a:r>
              <a:rPr lang="pt-BR" dirty="0"/>
              <a:t>= (</a:t>
            </a:r>
            <a:r>
              <a:rPr lang="pt-BR" dirty="0" err="1"/>
              <a:t>TextView</a:t>
            </a:r>
            <a:r>
              <a:rPr lang="pt-BR" dirty="0"/>
              <a:t>) </a:t>
            </a:r>
            <a:r>
              <a:rPr lang="pt-BR" b="1" dirty="0" err="1"/>
              <a:t>this</a:t>
            </a:r>
            <a:r>
              <a:rPr lang="pt-BR" dirty="0" err="1"/>
              <a:t>.findViewById</a:t>
            </a:r>
            <a:r>
              <a:rPr lang="pt-BR" dirty="0"/>
              <a:t>(</a:t>
            </a:r>
            <a:r>
              <a:rPr lang="pt-BR" dirty="0" err="1"/>
              <a:t>R.id.</a:t>
            </a:r>
            <a:r>
              <a:rPr lang="pt-BR" b="1" i="1" dirty="0" err="1"/>
              <a:t>textView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        </a:t>
            </a:r>
            <a:r>
              <a:rPr lang="pt-BR" b="1" dirty="0" err="1"/>
              <a:t>textView</a:t>
            </a:r>
            <a:r>
              <a:rPr lang="pt-BR" dirty="0" err="1"/>
              <a:t>.setText</a:t>
            </a:r>
            <a:r>
              <a:rPr lang="pt-BR" dirty="0"/>
              <a:t>(</a:t>
            </a:r>
            <a:r>
              <a:rPr lang="pt-BR" b="1" dirty="0"/>
              <a:t>"Aguarde Carregando......."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2997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Consumindo as Disciplinas de um </a:t>
            </a:r>
            <a:r>
              <a:rPr lang="pt-BR" dirty="0" err="1"/>
              <a:t>Json</a:t>
            </a:r>
            <a:r>
              <a:rPr lang="pt-BR" dirty="0"/>
              <a:t> (</a:t>
            </a:r>
            <a:r>
              <a:rPr lang="pt-BR" dirty="0" err="1"/>
              <a:t>Activity</a:t>
            </a:r>
            <a:r>
              <a:rPr lang="pt-BR" dirty="0"/>
              <a:t> </a:t>
            </a:r>
            <a:r>
              <a:rPr lang="pt-BR" dirty="0" err="1"/>
              <a:t>SplashScreen</a:t>
            </a:r>
            <a:r>
              <a:rPr lang="pt-BR" dirty="0"/>
              <a:t>)</a:t>
            </a:r>
          </a:p>
        </p:txBody>
      </p:sp>
      <p:sp>
        <p:nvSpPr>
          <p:cNvPr id="6" name="CaixaDeTexto 2"/>
          <p:cNvSpPr txBox="1"/>
          <p:nvPr/>
        </p:nvSpPr>
        <p:spPr>
          <a:xfrm>
            <a:off x="467544" y="1556792"/>
            <a:ext cx="828092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@</a:t>
            </a:r>
            <a:r>
              <a:rPr lang="pt-BR" dirty="0" err="1"/>
              <a:t>Override</a:t>
            </a:r>
            <a:br>
              <a:rPr lang="pt-BR" dirty="0"/>
            </a:br>
            <a:r>
              <a:rPr lang="pt-BR" dirty="0"/>
              <a:t>  </a:t>
            </a:r>
            <a:r>
              <a:rPr lang="pt-BR" b="1" dirty="0" err="1"/>
              <a:t>protected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dirty="0" err="1"/>
              <a:t>onCreate</a:t>
            </a:r>
            <a:r>
              <a:rPr lang="pt-BR" dirty="0"/>
              <a:t>(</a:t>
            </a:r>
            <a:r>
              <a:rPr lang="pt-BR" dirty="0" err="1"/>
              <a:t>Bundle</a:t>
            </a:r>
            <a:r>
              <a:rPr lang="pt-BR" dirty="0"/>
              <a:t> </a:t>
            </a:r>
            <a:r>
              <a:rPr lang="pt-BR" dirty="0" err="1"/>
              <a:t>savedInstanceState</a:t>
            </a:r>
            <a:r>
              <a:rPr lang="pt-BR" dirty="0"/>
              <a:t>) {</a:t>
            </a:r>
            <a:br>
              <a:rPr lang="pt-BR" dirty="0"/>
            </a:br>
            <a:r>
              <a:rPr lang="pt-BR" dirty="0"/>
              <a:t>  ....</a:t>
            </a:r>
          </a:p>
          <a:p>
            <a:r>
              <a:rPr lang="pt-BR" dirty="0"/>
              <a:t>  </a:t>
            </a:r>
            <a:r>
              <a:rPr lang="pt-BR" b="1" dirty="0"/>
              <a:t>new </a:t>
            </a:r>
            <a:r>
              <a:rPr lang="pt-BR" dirty="0" err="1"/>
              <a:t>Handler</a:t>
            </a:r>
            <a:r>
              <a:rPr lang="pt-BR" dirty="0"/>
              <a:t>().</a:t>
            </a:r>
            <a:r>
              <a:rPr lang="pt-BR" dirty="0" err="1"/>
              <a:t>postDelayed</a:t>
            </a:r>
            <a:r>
              <a:rPr lang="pt-BR" dirty="0"/>
              <a:t>(</a:t>
            </a:r>
            <a:r>
              <a:rPr lang="pt-BR" b="1" dirty="0"/>
              <a:t>new </a:t>
            </a:r>
            <a:r>
              <a:rPr lang="pt-BR" dirty="0" err="1"/>
              <a:t>Runnable</a:t>
            </a:r>
            <a:r>
              <a:rPr lang="pt-BR" dirty="0"/>
              <a:t>() {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</a:t>
            </a:r>
            <a:br>
              <a:rPr lang="pt-BR" i="1" dirty="0"/>
            </a:br>
            <a:r>
              <a:rPr lang="pt-BR" i="1" dirty="0"/>
              <a:t>    </a:t>
            </a:r>
            <a:r>
              <a:rPr lang="pt-BR" dirty="0"/>
              <a:t>@</a:t>
            </a:r>
            <a:r>
              <a:rPr lang="pt-BR" dirty="0" err="1"/>
              <a:t>Override</a:t>
            </a:r>
            <a:br>
              <a:rPr lang="pt-BR" dirty="0"/>
            </a:br>
            <a:r>
              <a:rPr lang="pt-BR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dirty="0" err="1"/>
              <a:t>run</a:t>
            </a:r>
            <a:r>
              <a:rPr lang="pt-BR" dirty="0"/>
              <a:t>() {</a:t>
            </a:r>
            <a:br>
              <a:rPr lang="pt-BR" dirty="0"/>
            </a:br>
            <a:r>
              <a:rPr lang="pt-BR" dirty="0"/>
              <a:t>             </a:t>
            </a:r>
            <a:r>
              <a:rPr lang="pt-BR" b="1" dirty="0"/>
              <a:t>new </a:t>
            </a:r>
            <a:r>
              <a:rPr lang="pt-BR" dirty="0" err="1"/>
              <a:t>JSONParse</a:t>
            </a:r>
            <a:r>
              <a:rPr lang="pt-BR" dirty="0"/>
              <a:t>().execute();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}</a:t>
            </a:r>
            <a:br>
              <a:rPr lang="pt-BR" dirty="0"/>
            </a:br>
            <a:r>
              <a:rPr lang="pt-BR" dirty="0"/>
              <a:t>}, </a:t>
            </a:r>
            <a:r>
              <a:rPr lang="pt-BR" i="1" dirty="0"/>
              <a:t>SPLASH_TIME_OUT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349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Faculdade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pt-BR" dirty="0"/>
              <a:t>Criando um evento de Log click no item da lista e obtendo o seu descritivo;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3568" y="2276872"/>
            <a:ext cx="7670754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ListaDisciplinasActivity</a:t>
            </a:r>
            <a:r>
              <a:rPr lang="en-US" dirty="0"/>
              <a:t> extends Activity {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…..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lista.setOnItemLongClickListener</a:t>
            </a:r>
            <a:r>
              <a:rPr lang="en-US" dirty="0">
                <a:solidFill>
                  <a:srgbClr val="FF0000"/>
                </a:solidFill>
              </a:rPr>
              <a:t>(new </a:t>
            </a:r>
            <a:r>
              <a:rPr lang="en-US" dirty="0" err="1">
                <a:solidFill>
                  <a:srgbClr val="FF0000"/>
                </a:solidFill>
              </a:rPr>
              <a:t>AdapterView.OnItemLongClickListener</a:t>
            </a:r>
            <a:r>
              <a:rPr lang="en-US" dirty="0">
                <a:solidFill>
                  <a:srgbClr val="FF0000"/>
                </a:solidFill>
              </a:rPr>
              <a:t>() {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public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onItemLongClick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AdapterView</a:t>
            </a:r>
            <a:r>
              <a:rPr lang="en-US" dirty="0">
                <a:solidFill>
                  <a:srgbClr val="FF0000"/>
                </a:solidFill>
              </a:rPr>
              <a:t>&lt;?&gt; adapter,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         View </a:t>
            </a:r>
            <a:r>
              <a:rPr lang="en-US" dirty="0" err="1">
                <a:solidFill>
                  <a:srgbClr val="FF0000"/>
                </a:solidFill>
              </a:rPr>
              <a:t>view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posicao</a:t>
            </a:r>
            <a:r>
              <a:rPr lang="en-US" dirty="0">
                <a:solidFill>
                  <a:srgbClr val="FF0000"/>
                </a:solidFill>
              </a:rPr>
              <a:t>, long id) {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Toast.makeText</a:t>
            </a:r>
            <a:r>
              <a:rPr lang="en-US" dirty="0">
                <a:solidFill>
                  <a:srgbClr val="FF0000"/>
                </a:solidFill>
              </a:rPr>
              <a:t>( </a:t>
            </a:r>
            <a:r>
              <a:rPr lang="en-US" dirty="0" err="1">
                <a:solidFill>
                  <a:srgbClr val="FF0000"/>
                </a:solidFill>
              </a:rPr>
              <a:t>ListaDisciplinasActivity.this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</a:t>
            </a:r>
            <a:r>
              <a:rPr lang="en-US" dirty="0" err="1">
                <a:solidFill>
                  <a:srgbClr val="FF0000"/>
                </a:solidFill>
              </a:rPr>
              <a:t>adapter.getItemAtPosition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posicao</a:t>
            </a:r>
            <a:r>
              <a:rPr lang="en-US" dirty="0">
                <a:solidFill>
                  <a:srgbClr val="FF0000"/>
                </a:solidFill>
              </a:rPr>
              <a:t>).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(),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</a:t>
            </a:r>
            <a:r>
              <a:rPr lang="en-US" dirty="0" err="1">
                <a:solidFill>
                  <a:srgbClr val="FF0000"/>
                </a:solidFill>
              </a:rPr>
              <a:t>Toast.LENGTH_SHORT</a:t>
            </a:r>
            <a:r>
              <a:rPr lang="en-US" dirty="0">
                <a:solidFill>
                  <a:srgbClr val="FF0000"/>
                </a:solidFill>
              </a:rPr>
              <a:t>).show();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return false;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dirty="0">
                <a:solidFill>
                  <a:srgbClr val="FF0000"/>
                </a:solidFill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485844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Consumindo as Disciplinas de um </a:t>
            </a:r>
            <a:r>
              <a:rPr lang="pt-BR" dirty="0" err="1"/>
              <a:t>Json</a:t>
            </a:r>
            <a:r>
              <a:rPr lang="pt-BR" dirty="0"/>
              <a:t> (</a:t>
            </a:r>
            <a:r>
              <a:rPr lang="pt-BR" dirty="0" err="1"/>
              <a:t>Activity</a:t>
            </a:r>
            <a:r>
              <a:rPr lang="pt-BR" dirty="0"/>
              <a:t> </a:t>
            </a:r>
            <a:r>
              <a:rPr lang="pt-BR" dirty="0" err="1"/>
              <a:t>SplashScreen</a:t>
            </a:r>
            <a:r>
              <a:rPr lang="pt-BR" dirty="0"/>
              <a:t>)</a:t>
            </a:r>
          </a:p>
        </p:txBody>
      </p:sp>
      <p:sp>
        <p:nvSpPr>
          <p:cNvPr id="6" name="CaixaDeTexto 2"/>
          <p:cNvSpPr txBox="1"/>
          <p:nvPr/>
        </p:nvSpPr>
        <p:spPr>
          <a:xfrm>
            <a:off x="467544" y="1556792"/>
            <a:ext cx="8280920" cy="4524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JSONParse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 err="1"/>
              <a:t>AsyncTask</a:t>
            </a:r>
            <a:r>
              <a:rPr lang="en-US" dirty="0"/>
              <a:t>&lt;String, String, </a:t>
            </a:r>
            <a:r>
              <a:rPr lang="en-US" dirty="0" err="1"/>
              <a:t>JSONObject</a:t>
            </a:r>
            <a:r>
              <a:rPr lang="en-US" dirty="0"/>
              <a:t>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 err="1"/>
              <a:t>ProgressDialog</a:t>
            </a:r>
            <a:r>
              <a:rPr lang="en-US" dirty="0"/>
              <a:t> </a:t>
            </a:r>
            <a:r>
              <a:rPr lang="en-US" b="1" dirty="0" err="1"/>
              <a:t>pDialog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protected void </a:t>
            </a:r>
            <a:r>
              <a:rPr lang="en-US" dirty="0" err="1"/>
              <a:t>onPreExecute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super</a:t>
            </a:r>
            <a:r>
              <a:rPr lang="en-US" dirty="0" err="1"/>
              <a:t>.onPreExecute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pDialog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dirty="0" err="1"/>
              <a:t>ProgressDialog</a:t>
            </a:r>
            <a:r>
              <a:rPr lang="en-US" dirty="0"/>
              <a:t>(</a:t>
            </a:r>
            <a:r>
              <a:rPr lang="en-US" dirty="0" err="1"/>
              <a:t>SplashScreen.</a:t>
            </a:r>
            <a:r>
              <a:rPr lang="en-US" b="1" dirty="0" err="1"/>
              <a:t>this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pDialog</a:t>
            </a:r>
            <a:r>
              <a:rPr lang="en-US" dirty="0" err="1"/>
              <a:t>.setMessage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Obtendo</a:t>
            </a:r>
            <a:r>
              <a:rPr lang="en-US" b="1" dirty="0"/>
              <a:t> Dados"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pDialog</a:t>
            </a:r>
            <a:r>
              <a:rPr lang="en-US" dirty="0" err="1"/>
              <a:t>.setIndeterminate</a:t>
            </a:r>
            <a:r>
              <a:rPr lang="en-US" dirty="0"/>
              <a:t>(</a:t>
            </a:r>
            <a:r>
              <a:rPr lang="en-US" b="1" dirty="0"/>
              <a:t>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pDialog</a:t>
            </a:r>
            <a:r>
              <a:rPr lang="en-US" dirty="0" err="1"/>
              <a:t>.setCancelable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pDialog</a:t>
            </a:r>
            <a:r>
              <a:rPr lang="en-US" dirty="0" err="1"/>
              <a:t>.show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52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Consumindo as Disciplinas de um </a:t>
            </a:r>
            <a:r>
              <a:rPr lang="pt-BR" dirty="0" err="1"/>
              <a:t>Json</a:t>
            </a:r>
            <a:r>
              <a:rPr lang="pt-BR" dirty="0"/>
              <a:t> (</a:t>
            </a:r>
            <a:r>
              <a:rPr lang="pt-BR" dirty="0" err="1"/>
              <a:t>Activity</a:t>
            </a:r>
            <a:r>
              <a:rPr lang="pt-BR" dirty="0"/>
              <a:t> </a:t>
            </a:r>
            <a:r>
              <a:rPr lang="pt-BR" dirty="0" err="1"/>
              <a:t>SplashScreen</a:t>
            </a:r>
            <a:r>
              <a:rPr lang="pt-BR" dirty="0"/>
              <a:t>)</a:t>
            </a:r>
          </a:p>
        </p:txBody>
      </p:sp>
      <p:sp>
        <p:nvSpPr>
          <p:cNvPr id="6" name="CaixaDeTexto 2"/>
          <p:cNvSpPr txBox="1"/>
          <p:nvPr/>
        </p:nvSpPr>
        <p:spPr>
          <a:xfrm>
            <a:off x="467544" y="1556792"/>
            <a:ext cx="8280920" cy="5262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dirty="0" err="1"/>
              <a:t>JSONParse</a:t>
            </a:r>
            <a:r>
              <a:rPr lang="en-US" sz="1400" dirty="0"/>
              <a:t> </a:t>
            </a:r>
            <a:r>
              <a:rPr lang="en-US" sz="1400" b="1" dirty="0"/>
              <a:t>extends </a:t>
            </a:r>
            <a:r>
              <a:rPr lang="en-US" sz="1400" dirty="0" err="1"/>
              <a:t>AsyncTask</a:t>
            </a:r>
            <a:r>
              <a:rPr lang="en-US" sz="1400" dirty="0"/>
              <a:t>&lt;String, String, </a:t>
            </a:r>
            <a:r>
              <a:rPr lang="en-US" sz="1400" dirty="0" err="1"/>
              <a:t>JSONObject</a:t>
            </a:r>
            <a:r>
              <a:rPr lang="en-US" sz="1400" dirty="0"/>
              <a:t>&gt; {</a:t>
            </a:r>
            <a:br>
              <a:rPr lang="en-US" sz="1400" dirty="0"/>
            </a:br>
            <a:r>
              <a:rPr lang="en-US" sz="1400" dirty="0"/>
              <a:t>@Override</a:t>
            </a:r>
            <a:br>
              <a:rPr lang="en-US" sz="1400" dirty="0"/>
            </a:br>
            <a:r>
              <a:rPr lang="en-US" sz="1400" b="1" dirty="0"/>
              <a:t>protected </a:t>
            </a:r>
            <a:r>
              <a:rPr lang="en-US" sz="1400" dirty="0" err="1"/>
              <a:t>JSONObject</a:t>
            </a:r>
            <a:r>
              <a:rPr lang="en-US" sz="1400" dirty="0"/>
              <a:t> </a:t>
            </a:r>
            <a:r>
              <a:rPr lang="en-US" sz="1400" dirty="0" err="1"/>
              <a:t>doInBackground</a:t>
            </a:r>
            <a:r>
              <a:rPr lang="en-US" sz="1400" dirty="0"/>
              <a:t>(String...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i="1" dirty="0"/>
              <a:t>    </a:t>
            </a:r>
            <a:r>
              <a:rPr lang="en-US" sz="1400" dirty="0" err="1"/>
              <a:t>JSONObject</a:t>
            </a:r>
            <a:r>
              <a:rPr lang="en-US" sz="1400" dirty="0"/>
              <a:t> </a:t>
            </a:r>
            <a:r>
              <a:rPr lang="en-US" sz="1400" dirty="0" err="1"/>
              <a:t>json</a:t>
            </a:r>
            <a:r>
              <a:rPr lang="en-US" sz="1400" dirty="0"/>
              <a:t> = </a:t>
            </a:r>
            <a:r>
              <a:rPr lang="en-US" sz="1400" b="1" dirty="0"/>
              <a:t>null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DisciplinaDAO</a:t>
            </a:r>
            <a:r>
              <a:rPr lang="en-US" sz="1400" dirty="0"/>
              <a:t> </a:t>
            </a:r>
            <a:r>
              <a:rPr lang="en-US" sz="1400" dirty="0" err="1"/>
              <a:t>disciplinaDAO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dirty="0" err="1"/>
              <a:t>DisciplinaDAO</a:t>
            </a:r>
            <a:r>
              <a:rPr lang="en-US" sz="1400" dirty="0"/>
              <a:t>(</a:t>
            </a:r>
            <a:r>
              <a:rPr lang="en-US" sz="1400" dirty="0" err="1"/>
              <a:t>SplashScreen.</a:t>
            </a:r>
            <a:r>
              <a:rPr lang="en-US" sz="1400" b="1" dirty="0" err="1"/>
              <a:t>this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disciplinaDAO.dropAll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JSONArray</a:t>
            </a:r>
            <a:r>
              <a:rPr lang="en-US" sz="1400" dirty="0"/>
              <a:t> link = </a:t>
            </a:r>
            <a:r>
              <a:rPr lang="en-US" sz="1400" b="1" dirty="0"/>
              <a:t>null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i="1" dirty="0"/>
              <a:t>        </a:t>
            </a:r>
            <a:r>
              <a:rPr lang="en-US" sz="1400" dirty="0" err="1"/>
              <a:t>json</a:t>
            </a:r>
            <a:r>
              <a:rPr lang="en-US" sz="1400" dirty="0"/>
              <a:t>= </a:t>
            </a:r>
            <a:r>
              <a:rPr lang="en-US" sz="1400" i="1" dirty="0" err="1"/>
              <a:t>Json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dirty="0"/>
              <a:t>count=0;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try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     </a:t>
            </a:r>
            <a:r>
              <a:rPr lang="en-US" sz="1400" i="1" dirty="0"/>
              <a:t>// Getting JSON Array</a:t>
            </a:r>
            <a:br>
              <a:rPr lang="en-US" sz="1400" i="1" dirty="0"/>
            </a:br>
            <a:r>
              <a:rPr lang="en-US" sz="1400" i="1" dirty="0"/>
              <a:t>            </a:t>
            </a:r>
            <a:r>
              <a:rPr lang="en-US" sz="1400" dirty="0"/>
              <a:t>link = </a:t>
            </a:r>
            <a:r>
              <a:rPr lang="en-US" sz="1400" dirty="0" err="1"/>
              <a:t>json.getJSONArray</a:t>
            </a:r>
            <a:r>
              <a:rPr lang="en-US" sz="1400" dirty="0"/>
              <a:t>(</a:t>
            </a:r>
            <a:r>
              <a:rPr lang="en-US" sz="1400" b="1" dirty="0"/>
              <a:t>"</a:t>
            </a:r>
            <a:r>
              <a:rPr lang="en-US" sz="1400" b="1" dirty="0" err="1"/>
              <a:t>Lista</a:t>
            </a:r>
            <a:r>
              <a:rPr lang="en-US" sz="1400" b="1" dirty="0"/>
              <a:t>"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i="1" dirty="0"/>
              <a:t>                </a:t>
            </a:r>
            <a:r>
              <a:rPr lang="en-US" sz="1400" b="1" dirty="0"/>
              <a:t>for 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link.length</a:t>
            </a:r>
            <a:r>
              <a:rPr lang="en-US" sz="1400" dirty="0"/>
              <a:t>();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dirty="0" err="1"/>
              <a:t>JSONObject</a:t>
            </a:r>
            <a:r>
              <a:rPr lang="en-US" sz="1400" dirty="0"/>
              <a:t> c = </a:t>
            </a:r>
            <a:r>
              <a:rPr lang="en-US" sz="1400" dirty="0" err="1"/>
              <a:t>link.getJSONObject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dirty="0" err="1"/>
              <a:t>DisciplinaValue</a:t>
            </a:r>
            <a:r>
              <a:rPr lang="en-US" sz="1400" dirty="0"/>
              <a:t>  </a:t>
            </a:r>
            <a:r>
              <a:rPr lang="en-US" sz="1400" dirty="0" err="1"/>
              <a:t>disciplinaValue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dirty="0" err="1"/>
              <a:t>DisciplinaValue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dirty="0" err="1"/>
              <a:t>disciplinaValue.setDisciplina</a:t>
            </a:r>
            <a:r>
              <a:rPr lang="en-US" sz="1400" dirty="0"/>
              <a:t>(</a:t>
            </a:r>
            <a:r>
              <a:rPr lang="en-US" sz="1400" dirty="0" err="1"/>
              <a:t>c.getString</a:t>
            </a:r>
            <a:r>
              <a:rPr lang="en-US" sz="1400" dirty="0"/>
              <a:t>(</a:t>
            </a:r>
            <a:r>
              <a:rPr lang="en-US" sz="1400" b="1" dirty="0"/>
              <a:t>"</a:t>
            </a:r>
            <a:r>
              <a:rPr lang="en-US" sz="1400" b="1" dirty="0" err="1"/>
              <a:t>disciplina</a:t>
            </a:r>
            <a:r>
              <a:rPr lang="en-US" sz="1400" b="1" dirty="0"/>
              <a:t>"</a:t>
            </a:r>
            <a:r>
              <a:rPr lang="en-US" sz="1400" dirty="0"/>
              <a:t>));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dirty="0" err="1"/>
              <a:t>disciplinaDAO.salvar</a:t>
            </a:r>
            <a:r>
              <a:rPr lang="en-US" sz="1400" dirty="0"/>
              <a:t>(</a:t>
            </a:r>
            <a:r>
              <a:rPr lang="en-US" sz="1400" dirty="0" err="1"/>
              <a:t>disciplinaValue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           </a:t>
            </a:r>
            <a:r>
              <a:rPr lang="en-US" sz="1400" dirty="0" err="1"/>
              <a:t>disciplinaDAO.close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       }</a:t>
            </a:r>
            <a:br>
              <a:rPr lang="en-US" sz="1400" dirty="0"/>
            </a:br>
            <a:r>
              <a:rPr lang="en-US" sz="1400" dirty="0"/>
              <a:t>            }</a:t>
            </a:r>
            <a:r>
              <a:rPr lang="en-US" sz="1400" b="1" dirty="0"/>
              <a:t>catch</a:t>
            </a:r>
            <a:r>
              <a:rPr lang="en-US" sz="1400" dirty="0"/>
              <a:t>(Exception e){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dirty="0" err="1"/>
              <a:t>e.printStackTrace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    }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return </a:t>
            </a:r>
            <a:r>
              <a:rPr lang="en-US" sz="1400" dirty="0" err="1"/>
              <a:t>json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7328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Consumindo as Disciplinas de um </a:t>
            </a:r>
            <a:r>
              <a:rPr lang="pt-BR" dirty="0" err="1"/>
              <a:t>Json</a:t>
            </a:r>
            <a:r>
              <a:rPr lang="pt-BR" dirty="0"/>
              <a:t> (</a:t>
            </a:r>
            <a:r>
              <a:rPr lang="pt-BR" dirty="0" err="1"/>
              <a:t>Activity</a:t>
            </a:r>
            <a:r>
              <a:rPr lang="pt-BR" dirty="0"/>
              <a:t> </a:t>
            </a:r>
            <a:r>
              <a:rPr lang="pt-BR" dirty="0" err="1"/>
              <a:t>SplashScreen</a:t>
            </a:r>
            <a:r>
              <a:rPr lang="pt-BR" dirty="0"/>
              <a:t>)</a:t>
            </a:r>
          </a:p>
        </p:txBody>
      </p:sp>
      <p:sp>
        <p:nvSpPr>
          <p:cNvPr id="6" name="CaixaDeTexto 2"/>
          <p:cNvSpPr txBox="1"/>
          <p:nvPr/>
        </p:nvSpPr>
        <p:spPr>
          <a:xfrm>
            <a:off x="467544" y="1556792"/>
            <a:ext cx="8280920" cy="4524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JSONParse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 err="1"/>
              <a:t>AsyncTask</a:t>
            </a:r>
            <a:r>
              <a:rPr lang="en-US" dirty="0"/>
              <a:t>&lt;String, String, </a:t>
            </a:r>
            <a:r>
              <a:rPr lang="en-US" dirty="0" err="1"/>
              <a:t>JSONObject</a:t>
            </a:r>
            <a:r>
              <a:rPr lang="en-US" dirty="0"/>
              <a:t>&gt;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@Override</a:t>
            </a:r>
            <a:br>
              <a:rPr lang="en-US" dirty="0"/>
            </a:br>
            <a:r>
              <a:rPr lang="en-US" b="1" dirty="0"/>
              <a:t>protected void </a:t>
            </a:r>
            <a:r>
              <a:rPr lang="en-US" dirty="0" err="1"/>
              <a:t>onPostExecute</a:t>
            </a:r>
            <a:r>
              <a:rPr lang="en-US" dirty="0"/>
              <a:t>(</a:t>
            </a:r>
            <a:r>
              <a:rPr lang="en-US" dirty="0" err="1"/>
              <a:t>JSONObject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pDialog</a:t>
            </a:r>
            <a:r>
              <a:rPr lang="en-US" dirty="0" err="1"/>
              <a:t>.dismiss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Intent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/>
              <a:t>Intent(</a:t>
            </a:r>
            <a:r>
              <a:rPr lang="en-US" dirty="0" err="1"/>
              <a:t>SplashScreen.</a:t>
            </a:r>
            <a:r>
              <a:rPr lang="en-US" b="1" dirty="0" err="1"/>
              <a:t>this</a:t>
            </a:r>
            <a:r>
              <a:rPr lang="en-US" dirty="0"/>
              <a:t>, </a:t>
            </a:r>
            <a:r>
              <a:rPr lang="en-US" dirty="0" err="1"/>
              <a:t>FaculdadeActivity.</a:t>
            </a:r>
            <a:r>
              <a:rPr lang="en-US" b="1" dirty="0" err="1"/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startActivity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finish();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</a:t>
            </a:r>
            <a:r>
              <a:rPr lang="en-US" i="1" dirty="0" err="1"/>
              <a:t>MainActivity.this.onResume</a:t>
            </a:r>
            <a:r>
              <a:rPr lang="en-US" i="1" dirty="0"/>
              <a:t>();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} </a:t>
            </a:r>
            <a:r>
              <a:rPr lang="en-US" b="1" dirty="0"/>
              <a:t>catch </a:t>
            </a:r>
            <a:r>
              <a:rPr lang="en-US" dirty="0"/>
              <a:t>(Exception e)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679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Consumindo as Disciplinas de um </a:t>
            </a:r>
            <a:r>
              <a:rPr lang="pt-BR" dirty="0" err="1"/>
              <a:t>Json</a:t>
            </a:r>
            <a:r>
              <a:rPr lang="pt-BR" dirty="0"/>
              <a:t> (</a:t>
            </a:r>
            <a:r>
              <a:rPr lang="pt-BR" dirty="0" err="1"/>
              <a:t>Activity</a:t>
            </a:r>
            <a:r>
              <a:rPr lang="pt-BR" dirty="0"/>
              <a:t> </a:t>
            </a:r>
            <a:r>
              <a:rPr lang="pt-BR" dirty="0" err="1"/>
              <a:t>SplashScreen</a:t>
            </a:r>
            <a:r>
              <a:rPr lang="pt-BR" dirty="0"/>
              <a:t>)</a:t>
            </a:r>
          </a:p>
        </p:txBody>
      </p:sp>
      <p:sp>
        <p:nvSpPr>
          <p:cNvPr id="6" name="CaixaDeTexto 2"/>
          <p:cNvSpPr txBox="1"/>
          <p:nvPr/>
        </p:nvSpPr>
        <p:spPr>
          <a:xfrm>
            <a:off x="395536" y="1405440"/>
            <a:ext cx="8280920" cy="5478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static </a:t>
            </a:r>
            <a:r>
              <a:rPr lang="en-US" sz="1400" dirty="0" err="1"/>
              <a:t>JSONObject</a:t>
            </a:r>
            <a:r>
              <a:rPr lang="en-US" sz="1400" dirty="0"/>
              <a:t> </a:t>
            </a:r>
            <a:r>
              <a:rPr lang="en-US" sz="1400" dirty="0" err="1"/>
              <a:t>Json</a:t>
            </a:r>
            <a:r>
              <a:rPr lang="en-US" sz="1400" dirty="0"/>
              <a:t>(){</a:t>
            </a:r>
            <a:br>
              <a:rPr lang="en-US" sz="1400" dirty="0"/>
            </a:br>
            <a:br>
              <a:rPr lang="en-US" sz="1400" i="1" dirty="0"/>
            </a:br>
            <a:r>
              <a:rPr lang="en-US" sz="1400" i="1" dirty="0"/>
              <a:t>    </a:t>
            </a:r>
            <a:r>
              <a:rPr lang="en-US" sz="1400" dirty="0" err="1"/>
              <a:t>JSONObject</a:t>
            </a:r>
            <a:r>
              <a:rPr lang="en-US" sz="1400" dirty="0"/>
              <a:t> </a:t>
            </a:r>
            <a:r>
              <a:rPr lang="en-US" sz="1400" dirty="0" err="1"/>
              <a:t>json</a:t>
            </a:r>
            <a:r>
              <a:rPr lang="en-US" sz="1400" dirty="0"/>
              <a:t> = </a:t>
            </a:r>
            <a:r>
              <a:rPr lang="en-US" sz="1400" b="1" dirty="0"/>
              <a:t>null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String </a:t>
            </a:r>
            <a:r>
              <a:rPr lang="en-US" sz="1400" dirty="0" err="1"/>
              <a:t>resp</a:t>
            </a:r>
            <a:r>
              <a:rPr lang="en-US" sz="1400" dirty="0"/>
              <a:t>=</a:t>
            </a:r>
            <a:r>
              <a:rPr lang="en-US" sz="1400" b="1" dirty="0"/>
              <a:t>null</a:t>
            </a:r>
            <a:r>
              <a:rPr lang="en-US" sz="1400" dirty="0"/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try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i="1" dirty="0"/>
              <a:t>// Create connection to send GCM Message request.</a:t>
            </a:r>
            <a:br>
              <a:rPr lang="en-US" sz="1400" i="1" dirty="0"/>
            </a:br>
            <a:r>
              <a:rPr lang="en-US" sz="1400" i="1" dirty="0"/>
              <a:t>        </a:t>
            </a:r>
            <a:r>
              <a:rPr lang="en-US" sz="1400" dirty="0"/>
              <a:t>URL url1 = </a:t>
            </a:r>
            <a:r>
              <a:rPr lang="en-US" sz="1400" b="1" dirty="0"/>
              <a:t>new </a:t>
            </a:r>
            <a:r>
              <a:rPr lang="en-US" sz="1400" dirty="0"/>
              <a:t>URL(</a:t>
            </a:r>
            <a:r>
              <a:rPr lang="en-US" sz="1400" b="1" dirty="0"/>
              <a:t>"http://</a:t>
            </a:r>
            <a:r>
              <a:rPr lang="en-US" sz="1400" b="1" dirty="0" err="1"/>
              <a:t>www.ictios.com.br</a:t>
            </a:r>
            <a:r>
              <a:rPr lang="en-US" sz="1400" b="1" dirty="0"/>
              <a:t>/</a:t>
            </a:r>
            <a:r>
              <a:rPr lang="en-US" sz="1400" b="1" dirty="0" err="1"/>
              <a:t>emjorge</a:t>
            </a:r>
            <a:r>
              <a:rPr lang="en-US" sz="1400" b="1" dirty="0"/>
              <a:t>/</a:t>
            </a:r>
            <a:r>
              <a:rPr lang="en-US" sz="1400" b="1" dirty="0" err="1"/>
              <a:t>appfaculdade</a:t>
            </a:r>
            <a:r>
              <a:rPr lang="en-US" sz="1400" b="1" dirty="0"/>
              <a:t>/"</a:t>
            </a:r>
            <a:r>
              <a:rPr lang="en-US" sz="1400" dirty="0"/>
              <a:t>+ </a:t>
            </a:r>
            <a:r>
              <a:rPr lang="en-US" sz="1400" b="1" dirty="0"/>
              <a:t>"index1.php"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HttpURLConnection</a:t>
            </a:r>
            <a:r>
              <a:rPr lang="en-US" sz="1400" dirty="0"/>
              <a:t> conn = (</a:t>
            </a:r>
            <a:r>
              <a:rPr lang="en-US" sz="1400" dirty="0" err="1"/>
              <a:t>HttpURLConnection</a:t>
            </a:r>
            <a:r>
              <a:rPr lang="en-US" sz="1400" dirty="0"/>
              <a:t>) url1.openConnection();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conn.setRequestProperty</a:t>
            </a:r>
            <a:r>
              <a:rPr lang="en-US" sz="1400" dirty="0"/>
              <a:t>(</a:t>
            </a:r>
            <a:r>
              <a:rPr lang="en-US" sz="1400" b="1" dirty="0"/>
              <a:t>"Content-Type"</a:t>
            </a:r>
            <a:r>
              <a:rPr lang="en-US" sz="1400" dirty="0"/>
              <a:t>, </a:t>
            </a:r>
            <a:r>
              <a:rPr lang="en-US" sz="1400" b="1" dirty="0"/>
              <a:t>"application/</a:t>
            </a:r>
            <a:r>
              <a:rPr lang="en-US" sz="1400" b="1" dirty="0" err="1"/>
              <a:t>json</a:t>
            </a:r>
            <a:r>
              <a:rPr lang="en-US" sz="1400" b="1" dirty="0"/>
              <a:t>"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conn.setRequestMethod</a:t>
            </a:r>
            <a:r>
              <a:rPr lang="en-US" sz="1400" dirty="0"/>
              <a:t>(</a:t>
            </a:r>
            <a:r>
              <a:rPr lang="en-US" sz="1400" b="1" dirty="0"/>
              <a:t>"POST"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conn.setDoOutput</a:t>
            </a:r>
            <a:r>
              <a:rPr lang="en-US" sz="1400" dirty="0"/>
              <a:t>(</a:t>
            </a:r>
            <a:r>
              <a:rPr lang="en-US" sz="1400" b="1" dirty="0"/>
              <a:t>true</a:t>
            </a:r>
            <a:r>
              <a:rPr lang="en-US" sz="1400" dirty="0"/>
              <a:t>);</a:t>
            </a:r>
            <a:br>
              <a:rPr lang="en-US" sz="1400" dirty="0"/>
            </a:br>
            <a:br>
              <a:rPr lang="en-US" sz="1400" i="1" dirty="0"/>
            </a:br>
            <a:r>
              <a:rPr lang="en-US" sz="1400" i="1" dirty="0"/>
              <a:t>        // Read GCM response.</a:t>
            </a:r>
            <a:br>
              <a:rPr lang="en-US" sz="1400" i="1" dirty="0"/>
            </a:br>
            <a:r>
              <a:rPr lang="en-US" sz="1400" i="1" dirty="0"/>
              <a:t>        </a:t>
            </a:r>
            <a:r>
              <a:rPr lang="en-US" sz="1400" dirty="0" err="1"/>
              <a:t>InputStream</a:t>
            </a:r>
            <a:r>
              <a:rPr lang="en-US" sz="1400" dirty="0"/>
              <a:t> </a:t>
            </a:r>
            <a:r>
              <a:rPr lang="en-US" sz="1400" dirty="0" err="1"/>
              <a:t>inputStream</a:t>
            </a:r>
            <a:r>
              <a:rPr lang="en-US" sz="1400" dirty="0"/>
              <a:t> = </a:t>
            </a:r>
            <a:r>
              <a:rPr lang="en-US" sz="1400" dirty="0" err="1"/>
              <a:t>conn.getInputStream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resp</a:t>
            </a:r>
            <a:r>
              <a:rPr lang="en-US" sz="1400" dirty="0"/>
              <a:t> = </a:t>
            </a:r>
            <a:r>
              <a:rPr lang="en-US" sz="1400" dirty="0" err="1"/>
              <a:t>IOUtils.</a:t>
            </a:r>
            <a:r>
              <a:rPr lang="en-US" sz="1400" i="1" dirty="0" err="1"/>
              <a:t>toString</a:t>
            </a:r>
            <a:r>
              <a:rPr lang="en-US" sz="1400" dirty="0"/>
              <a:t>(</a:t>
            </a:r>
            <a:r>
              <a:rPr lang="en-US" sz="1400" dirty="0" err="1"/>
              <a:t>inputStream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json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dirty="0" err="1"/>
              <a:t>JSONObject</a:t>
            </a:r>
            <a:r>
              <a:rPr lang="en-US" sz="1400" dirty="0"/>
              <a:t>(</a:t>
            </a:r>
            <a:r>
              <a:rPr lang="en-US" sz="1400" dirty="0" err="1"/>
              <a:t>resp</a:t>
            </a:r>
            <a:r>
              <a:rPr lang="en-US" sz="1400" dirty="0"/>
              <a:t>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return </a:t>
            </a:r>
            <a:r>
              <a:rPr lang="en-US" sz="1400" dirty="0" err="1"/>
              <a:t>json</a:t>
            </a:r>
            <a:r>
              <a:rPr lang="en-US" sz="1400" dirty="0"/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}</a:t>
            </a:r>
            <a:r>
              <a:rPr lang="en-US" sz="1400" b="1" dirty="0"/>
              <a:t>catch </a:t>
            </a:r>
            <a:r>
              <a:rPr lang="en-US" sz="1400" dirty="0"/>
              <a:t>(Exception e){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e.printStackTrace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return null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590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78298"/>
          </a:xfrm>
        </p:spPr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emjorge1974@gmail.com</a:t>
            </a:r>
            <a:br>
              <a:rPr lang="pt-BR" dirty="0"/>
            </a:br>
            <a:br>
              <a:rPr lang="pt-BR" dirty="0"/>
            </a:br>
            <a:r>
              <a:rPr lang="pt-BR" dirty="0"/>
              <a:t>https://github.com/eduardojorge</a:t>
            </a:r>
          </a:p>
        </p:txBody>
      </p:sp>
    </p:spTree>
    <p:extLst>
      <p:ext uri="{BB962C8B-B14F-4D97-AF65-F5344CB8AC3E}">
        <p14:creationId xmlns:p14="http://schemas.microsoft.com/office/powerpoint/2010/main" val="417892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Faculdade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nova </a:t>
            </a:r>
            <a:r>
              <a:rPr lang="pt-BR" dirty="0" err="1"/>
              <a:t>Activity</a:t>
            </a:r>
            <a:endParaRPr lang="pt-BR" dirty="0"/>
          </a:p>
          <a:p>
            <a:pPr lvl="1"/>
            <a:r>
              <a:rPr lang="pt-BR" dirty="0" err="1"/>
              <a:t>DisciplinaActivity</a:t>
            </a:r>
            <a:endParaRPr lang="pt-BR" dirty="0"/>
          </a:p>
          <a:p>
            <a:pPr lvl="1"/>
            <a:r>
              <a:rPr lang="pt-BR" dirty="0"/>
              <a:t>disciplina_layout.xml	</a:t>
            </a:r>
          </a:p>
        </p:txBody>
      </p:sp>
    </p:spTree>
    <p:extLst>
      <p:ext uri="{BB962C8B-B14F-4D97-AF65-F5344CB8AC3E}">
        <p14:creationId xmlns:p14="http://schemas.microsoft.com/office/powerpoint/2010/main" val="289987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Faculdade (Formulário disciplina_layout.xml)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1556792"/>
            <a:ext cx="5881613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dirty="0"/>
              <a:t>&lt;?</a:t>
            </a:r>
            <a:r>
              <a:rPr lang="pt-BR" sz="1400" dirty="0" err="1"/>
              <a:t>xml</a:t>
            </a:r>
            <a:r>
              <a:rPr lang="pt-BR" sz="1400" dirty="0"/>
              <a:t> </a:t>
            </a:r>
            <a:r>
              <a:rPr lang="pt-BR" sz="1400" dirty="0" err="1"/>
              <a:t>version</a:t>
            </a:r>
            <a:r>
              <a:rPr lang="pt-BR" sz="1400" dirty="0"/>
              <a:t>="1.0" </a:t>
            </a:r>
            <a:r>
              <a:rPr lang="pt-BR" sz="1400" dirty="0" err="1"/>
              <a:t>encoding</a:t>
            </a:r>
            <a:r>
              <a:rPr lang="pt-BR" sz="1400" dirty="0"/>
              <a:t>="utf-8"?&gt;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LinearLayout</a:t>
            </a:r>
            <a:r>
              <a:rPr lang="pt-BR" sz="1400" dirty="0"/>
              <a:t> </a:t>
            </a:r>
            <a:r>
              <a:rPr lang="pt-BR" sz="1400" dirty="0" err="1"/>
              <a:t>xmlns:android</a:t>
            </a:r>
            <a:r>
              <a:rPr lang="pt-BR" sz="1400" dirty="0"/>
              <a:t>="http://schemas.android.com/apk/res/android"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android:orientation</a:t>
            </a:r>
            <a:r>
              <a:rPr lang="pt-BR" sz="1400" dirty="0"/>
              <a:t>="vertical" </a:t>
            </a:r>
            <a:r>
              <a:rPr lang="pt-BR" sz="1400" dirty="0" err="1"/>
              <a:t>android:layout_width</a:t>
            </a:r>
            <a:r>
              <a:rPr lang="pt-BR" sz="1400" dirty="0"/>
              <a:t>="</a:t>
            </a:r>
            <a:r>
              <a:rPr lang="pt-BR" sz="1400" dirty="0" err="1"/>
              <a:t>match_parent</a:t>
            </a:r>
            <a:r>
              <a:rPr lang="pt-BR" sz="1400" dirty="0"/>
              <a:t>"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android:layout_height</a:t>
            </a:r>
            <a:r>
              <a:rPr lang="pt-BR" sz="1400" dirty="0"/>
              <a:t>="</a:t>
            </a:r>
            <a:r>
              <a:rPr lang="pt-BR" sz="1400" dirty="0" err="1"/>
              <a:t>match_parent</a:t>
            </a:r>
            <a:r>
              <a:rPr lang="pt-BR" sz="1400" dirty="0"/>
              <a:t>"&gt;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TextView</a:t>
            </a:r>
            <a:endParaRPr lang="pt-BR" sz="1400" dirty="0"/>
          </a:p>
          <a:p>
            <a:r>
              <a:rPr lang="pt-BR" sz="1400" dirty="0"/>
              <a:t>        </a:t>
            </a:r>
            <a:r>
              <a:rPr lang="pt-BR" sz="1400" dirty="0" err="1"/>
              <a:t>android:layout_width</a:t>
            </a:r>
            <a:r>
              <a:rPr lang="pt-BR" sz="1400" dirty="0"/>
              <a:t>="</a:t>
            </a:r>
            <a:r>
              <a:rPr lang="pt-BR" sz="1400" dirty="0" err="1"/>
              <a:t>wrap_content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android:layout_height</a:t>
            </a:r>
            <a:r>
              <a:rPr lang="pt-BR" sz="1400" dirty="0"/>
              <a:t>="</a:t>
            </a:r>
            <a:r>
              <a:rPr lang="pt-BR" sz="1400" dirty="0" err="1"/>
              <a:t>wrap_content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android:text</a:t>
            </a:r>
            <a:r>
              <a:rPr lang="pt-BR" sz="1400" dirty="0"/>
              <a:t>="Disciplina" /&gt;</a:t>
            </a:r>
          </a:p>
          <a:p>
            <a:endParaRPr lang="pt-BR" sz="1400" dirty="0"/>
          </a:p>
          <a:p>
            <a:r>
              <a:rPr lang="pt-BR" sz="1400" dirty="0"/>
              <a:t>    &lt;</a:t>
            </a:r>
            <a:r>
              <a:rPr lang="pt-BR" sz="1400" dirty="0" err="1"/>
              <a:t>EditText</a:t>
            </a:r>
            <a:r>
              <a:rPr lang="pt-BR" sz="1400" dirty="0"/>
              <a:t> </a:t>
            </a:r>
            <a:r>
              <a:rPr lang="pt-BR" sz="1400" dirty="0" err="1"/>
              <a:t>android:id</a:t>
            </a:r>
            <a:r>
              <a:rPr lang="pt-BR" sz="1400" dirty="0"/>
              <a:t>="@+id/disciplina"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android:layout_width</a:t>
            </a:r>
            <a:r>
              <a:rPr lang="pt-BR" sz="1400" dirty="0"/>
              <a:t>="</a:t>
            </a:r>
            <a:r>
              <a:rPr lang="pt-BR" sz="1400" dirty="0" err="1"/>
              <a:t>match_parent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android:layout_height</a:t>
            </a:r>
            <a:r>
              <a:rPr lang="pt-BR" sz="1400" dirty="0"/>
              <a:t>="</a:t>
            </a:r>
            <a:r>
              <a:rPr lang="pt-BR" sz="1400" dirty="0" err="1"/>
              <a:t>wrap_content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android:ems</a:t>
            </a:r>
            <a:r>
              <a:rPr lang="pt-BR" sz="1400" dirty="0"/>
              <a:t>="10" &gt;</a:t>
            </a:r>
          </a:p>
          <a:p>
            <a:r>
              <a:rPr lang="pt-BR" sz="1400" dirty="0"/>
              <a:t>        &lt;</a:t>
            </a:r>
            <a:r>
              <a:rPr lang="pt-BR" sz="1400" dirty="0" err="1"/>
              <a:t>requestFocus</a:t>
            </a:r>
            <a:r>
              <a:rPr lang="pt-BR" sz="1400" dirty="0"/>
              <a:t> /&gt;</a:t>
            </a:r>
          </a:p>
          <a:p>
            <a:r>
              <a:rPr lang="pt-BR" sz="1400" dirty="0"/>
              <a:t>    &lt;/</a:t>
            </a:r>
            <a:r>
              <a:rPr lang="pt-BR" sz="1400" dirty="0" err="1"/>
              <a:t>EditText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&lt;Button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android:id</a:t>
            </a:r>
            <a:r>
              <a:rPr lang="pt-BR" sz="1400" dirty="0"/>
              <a:t>="@+id/</a:t>
            </a:r>
            <a:r>
              <a:rPr lang="pt-BR" sz="1400" dirty="0" err="1"/>
              <a:t>botao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android:layout_width</a:t>
            </a:r>
            <a:r>
              <a:rPr lang="pt-BR" sz="1400" dirty="0"/>
              <a:t>="</a:t>
            </a:r>
            <a:r>
              <a:rPr lang="pt-BR" sz="1400" dirty="0" err="1"/>
              <a:t>wrap_content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android:layout_height</a:t>
            </a:r>
            <a:r>
              <a:rPr lang="pt-BR" sz="1400" dirty="0"/>
              <a:t>="</a:t>
            </a:r>
            <a:r>
              <a:rPr lang="pt-BR" sz="1400" dirty="0" err="1"/>
              <a:t>wrap_content</a:t>
            </a:r>
            <a:r>
              <a:rPr lang="pt-BR" sz="1400" dirty="0"/>
              <a:t>"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android:text</a:t>
            </a:r>
            <a:r>
              <a:rPr lang="pt-BR" sz="1400" dirty="0"/>
              <a:t>="Salvar" /&gt;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LinearLayout</a:t>
            </a:r>
            <a:r>
              <a:rPr lang="pt-BR" sz="1400" dirty="0"/>
              <a:t>&gt;</a:t>
            </a:r>
          </a:p>
        </p:txBody>
      </p:sp>
      <p:pic>
        <p:nvPicPr>
          <p:cNvPr id="4" name="Picture 3" descr="Captura de Tela 2015-11-09 às 10.56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12770"/>
            <a:ext cx="2620268" cy="48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7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E0140-D545-4DCA-ABD8-19790010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 para arquivo de menu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424A13-6418-4F2D-BD86-6F250F41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49452"/>
            <a:ext cx="5926782" cy="51832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012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1CBC4-AEB8-40C5-A9D6-209F8C2A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arquivo de menu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D1E1D4-414A-4073-8D01-A279B82A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802064" cy="36009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548BC6-D125-47BC-8F12-7D4AB172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448" y="3933056"/>
            <a:ext cx="3901032" cy="2286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456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Faculdade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pt-BR" dirty="0"/>
              <a:t>Crie um menu para adicionar novas disciplinas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3568" y="2564904"/>
            <a:ext cx="799288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&lt;menu </a:t>
            </a:r>
            <a:r>
              <a:rPr lang="pt-BR" sz="1600" dirty="0" err="1"/>
              <a:t>xmlns:android</a:t>
            </a:r>
            <a:r>
              <a:rPr lang="pt-BR" sz="1600" dirty="0"/>
              <a:t>="http://schemas.android.com/apk/res/android"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xmlns:tools</a:t>
            </a:r>
            <a:r>
              <a:rPr lang="pt-BR" sz="1600" dirty="0"/>
              <a:t>="http://schemas.android.com/tools" </a:t>
            </a:r>
            <a:r>
              <a:rPr lang="pt-BR" sz="1600" dirty="0" err="1"/>
              <a:t>tools:context</a:t>
            </a:r>
            <a:r>
              <a:rPr lang="pt-BR" sz="1600" dirty="0"/>
              <a:t>=".</a:t>
            </a:r>
            <a:r>
              <a:rPr lang="pt-BR" sz="1600" dirty="0" err="1"/>
              <a:t>ListaDisciplinasActivity</a:t>
            </a:r>
            <a:r>
              <a:rPr lang="pt-BR" sz="1600" dirty="0"/>
              <a:t>"&gt;</a:t>
            </a:r>
          </a:p>
          <a:p>
            <a:r>
              <a:rPr lang="pt-BR" sz="1600" dirty="0"/>
              <a:t>    &lt;item </a:t>
            </a:r>
            <a:r>
              <a:rPr lang="pt-BR" sz="1600" dirty="0" err="1"/>
              <a:t>android:id</a:t>
            </a:r>
            <a:r>
              <a:rPr lang="pt-BR" sz="1600" dirty="0"/>
              <a:t>="@+id/</a:t>
            </a:r>
            <a:r>
              <a:rPr lang="pt-BR" sz="1600" dirty="0" err="1"/>
              <a:t>action_new</a:t>
            </a:r>
            <a:r>
              <a:rPr lang="pt-BR" sz="1600" dirty="0"/>
              <a:t>" </a:t>
            </a:r>
            <a:r>
              <a:rPr lang="pt-BR" sz="1600" dirty="0" err="1"/>
              <a:t>android:title</a:t>
            </a:r>
            <a:r>
              <a:rPr lang="pt-BR" sz="1600" dirty="0"/>
              <a:t>="@</a:t>
            </a:r>
            <a:r>
              <a:rPr lang="pt-BR" sz="1600" dirty="0" err="1"/>
              <a:t>string</a:t>
            </a:r>
            <a:r>
              <a:rPr lang="pt-BR" sz="1600" dirty="0"/>
              <a:t>/</a:t>
            </a:r>
            <a:r>
              <a:rPr lang="pt-BR" sz="1600" dirty="0" err="1"/>
              <a:t>action_new</a:t>
            </a:r>
            <a:r>
              <a:rPr lang="pt-BR" sz="1600" dirty="0"/>
              <a:t>"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android:orderInCategory</a:t>
            </a:r>
            <a:r>
              <a:rPr lang="pt-BR" sz="1600" dirty="0"/>
              <a:t>="100" /&gt;</a:t>
            </a:r>
          </a:p>
          <a:p>
            <a:r>
              <a:rPr lang="pt-BR" sz="1600" dirty="0"/>
              <a:t>    &lt;item </a:t>
            </a:r>
            <a:r>
              <a:rPr lang="pt-BR" sz="1600" dirty="0" err="1"/>
              <a:t>android:id</a:t>
            </a:r>
            <a:r>
              <a:rPr lang="pt-BR" sz="1600" dirty="0"/>
              <a:t>="@+id/</a:t>
            </a:r>
            <a:r>
              <a:rPr lang="pt-BR" sz="1600" dirty="0" err="1"/>
              <a:t>action_settings</a:t>
            </a:r>
            <a:r>
              <a:rPr lang="pt-BR" sz="1600" dirty="0"/>
              <a:t>" </a:t>
            </a:r>
            <a:r>
              <a:rPr lang="pt-BR" sz="1600" dirty="0" err="1"/>
              <a:t>android:title</a:t>
            </a:r>
            <a:r>
              <a:rPr lang="pt-BR" sz="1600" dirty="0"/>
              <a:t>="@</a:t>
            </a:r>
            <a:r>
              <a:rPr lang="pt-BR" sz="1600" dirty="0" err="1"/>
              <a:t>string</a:t>
            </a:r>
            <a:r>
              <a:rPr lang="pt-BR" sz="1600" dirty="0"/>
              <a:t>/</a:t>
            </a:r>
            <a:r>
              <a:rPr lang="pt-BR" sz="1600" dirty="0" err="1"/>
              <a:t>action_settings</a:t>
            </a:r>
            <a:r>
              <a:rPr lang="pt-BR" sz="1600" dirty="0"/>
              <a:t>"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android:orderInCategory</a:t>
            </a:r>
            <a:r>
              <a:rPr lang="pt-BR" sz="1600" dirty="0"/>
              <a:t>="100" /&gt;</a:t>
            </a:r>
          </a:p>
          <a:p>
            <a:r>
              <a:rPr lang="pt-BR" sz="1600" dirty="0"/>
              <a:t>&lt;/menu&gt;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0240" y="2226350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menu_lista_disciplinas</a:t>
            </a:r>
            <a:r>
              <a:rPr lang="pt-BR" sz="1600" dirty="0"/>
              <a:t> .</a:t>
            </a:r>
            <a:r>
              <a:rPr lang="pt-BR" sz="1600" dirty="0" err="1"/>
              <a:t>xml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56463" y="4653136"/>
            <a:ext cx="521873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dirty="0"/>
              <a:t>&lt;?</a:t>
            </a:r>
            <a:r>
              <a:rPr lang="pt-BR" sz="1400" dirty="0" err="1"/>
              <a:t>xml</a:t>
            </a:r>
            <a:r>
              <a:rPr lang="pt-BR" sz="1400" dirty="0"/>
              <a:t> </a:t>
            </a:r>
            <a:r>
              <a:rPr lang="pt-BR" sz="1400" dirty="0" err="1"/>
              <a:t>version</a:t>
            </a:r>
            <a:r>
              <a:rPr lang="pt-BR" sz="1400" dirty="0"/>
              <a:t>="1.0" </a:t>
            </a:r>
            <a:r>
              <a:rPr lang="pt-BR" sz="1400" dirty="0" err="1"/>
              <a:t>encoding</a:t>
            </a:r>
            <a:r>
              <a:rPr lang="pt-BR" sz="1400" dirty="0"/>
              <a:t>="utf-8"?&gt;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resources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app_name</a:t>
            </a:r>
            <a:r>
              <a:rPr lang="pt-BR" sz="1400" dirty="0"/>
              <a:t>"&gt;Faculdade&lt;/</a:t>
            </a:r>
            <a:r>
              <a:rPr lang="pt-BR" sz="1400" dirty="0" err="1"/>
              <a:t>string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hello_world</a:t>
            </a:r>
            <a:r>
              <a:rPr lang="pt-BR" sz="1400" dirty="0"/>
              <a:t>"&gt;</a:t>
            </a:r>
            <a:r>
              <a:rPr lang="pt-BR" sz="1400" dirty="0" err="1"/>
              <a:t>Hello</a:t>
            </a:r>
            <a:r>
              <a:rPr lang="pt-BR" sz="1400" dirty="0"/>
              <a:t> world!&lt;/</a:t>
            </a:r>
            <a:r>
              <a:rPr lang="pt-BR" sz="1400" dirty="0" err="1"/>
              <a:t>string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action_settings</a:t>
            </a:r>
            <a:r>
              <a:rPr lang="pt-BR" sz="1400" dirty="0"/>
              <a:t>"&gt;Settings&lt;/</a:t>
            </a:r>
            <a:r>
              <a:rPr lang="pt-BR" sz="1400" dirty="0" err="1"/>
              <a:t>string</a:t>
            </a:r>
            <a:r>
              <a:rPr lang="pt-BR" sz="1400" dirty="0"/>
              <a:t>&gt;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&lt;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name</a:t>
            </a:r>
            <a:r>
              <a:rPr lang="pt-BR" sz="1400" dirty="0">
                <a:solidFill>
                  <a:srgbClr val="FF0000"/>
                </a:solidFill>
              </a:rPr>
              <a:t>="</a:t>
            </a:r>
            <a:r>
              <a:rPr lang="pt-BR" sz="1400" dirty="0" err="1">
                <a:solidFill>
                  <a:srgbClr val="FF0000"/>
                </a:solidFill>
              </a:rPr>
              <a:t>action_new</a:t>
            </a:r>
            <a:r>
              <a:rPr lang="pt-BR" sz="1400" dirty="0">
                <a:solidFill>
                  <a:srgbClr val="FF0000"/>
                </a:solidFill>
              </a:rPr>
              <a:t>"&gt;Nova Disciplina&lt;/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title_activity_disciplina</a:t>
            </a:r>
            <a:r>
              <a:rPr lang="pt-BR" sz="1400" dirty="0"/>
              <a:t>"&gt;</a:t>
            </a:r>
            <a:r>
              <a:rPr lang="pt-BR" sz="1400" dirty="0" err="1"/>
              <a:t>DisciplinaActivity</a:t>
            </a:r>
            <a:r>
              <a:rPr lang="pt-BR" sz="1400" dirty="0"/>
              <a:t>&lt;/</a:t>
            </a:r>
            <a:r>
              <a:rPr lang="pt-BR" sz="1400" dirty="0" err="1"/>
              <a:t>string</a:t>
            </a:r>
            <a:r>
              <a:rPr lang="pt-BR" sz="1400" dirty="0"/>
              <a:t>&gt;</a:t>
            </a:r>
          </a:p>
          <a:p>
            <a:endParaRPr lang="pt-BR" sz="1400" dirty="0"/>
          </a:p>
          <a:p>
            <a:r>
              <a:rPr lang="pt-BR" sz="1400" dirty="0"/>
              <a:t>&lt;/</a:t>
            </a:r>
            <a:r>
              <a:rPr lang="pt-BR" sz="1400" dirty="0" err="1"/>
              <a:t>resources</a:t>
            </a:r>
            <a:r>
              <a:rPr lang="pt-BR" sz="1400" dirty="0"/>
              <a:t>&gt;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83568" y="4386590"/>
            <a:ext cx="104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string</a:t>
            </a:r>
            <a:r>
              <a:rPr lang="pt-BR" sz="1600" dirty="0"/>
              <a:t> .</a:t>
            </a:r>
            <a:r>
              <a:rPr lang="pt-BR" sz="1600" dirty="0" err="1"/>
              <a:t>xml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36366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30155</TotalTime>
  <Words>4237</Words>
  <Application>Microsoft Office PowerPoint</Application>
  <PresentationFormat>Apresentação na tela (4:3)</PresentationFormat>
  <Paragraphs>481</Paragraphs>
  <Slides>44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7" baseType="lpstr">
      <vt:lpstr>Arial</vt:lpstr>
      <vt:lpstr>Calibri</vt:lpstr>
      <vt:lpstr>Tema do Office</vt:lpstr>
      <vt:lpstr>Projeto Faculdade</vt:lpstr>
      <vt:lpstr>Projeto Faculdade</vt:lpstr>
      <vt:lpstr>Projeto Faculdade</vt:lpstr>
      <vt:lpstr>Projeto Faculdade</vt:lpstr>
      <vt:lpstr>Projeto Faculdade</vt:lpstr>
      <vt:lpstr>Projeto Faculdade (Formulário disciplina_layout.xml)</vt:lpstr>
      <vt:lpstr>Diretório para arquivo de menu</vt:lpstr>
      <vt:lpstr>Criando o arquivo de menu</vt:lpstr>
      <vt:lpstr>Projeto Faculdade</vt:lpstr>
      <vt:lpstr>Apresentação do PowerPoint</vt:lpstr>
      <vt:lpstr>Projeto Faculdade (Chamando a Atctivity de Disciplina)</vt:lpstr>
      <vt:lpstr>Projeto Faculdade: Voltando para a Activity Principal</vt:lpstr>
      <vt:lpstr>Resultado da Chamada da DisciplinaActivity  </vt:lpstr>
      <vt:lpstr>Montando a base de dados para Incluir, alterar e excluir disciplinas</vt:lpstr>
      <vt:lpstr>Apresentação do PowerPoint</vt:lpstr>
      <vt:lpstr>DisciplinaValue</vt:lpstr>
      <vt:lpstr>DisciplinaDAO: Criação DDL</vt:lpstr>
      <vt:lpstr>DisciplinaDAO: Criação DML</vt:lpstr>
      <vt:lpstr>Projeto Faculdade: ListaDisciplinasActivity </vt:lpstr>
      <vt:lpstr>Projeto Faculdade: ListaDisciplinasActivity </vt:lpstr>
      <vt:lpstr>Projeto Faculdade (funções de Apaga e Editar)</vt:lpstr>
      <vt:lpstr>DisciplinaDAO: Criação do Método para apagar a disciplina</vt:lpstr>
      <vt:lpstr>DisciplinaDAO: Criação do Método para alterar a disciplina</vt:lpstr>
      <vt:lpstr>Criando um menu flutuante e uma lista com dados do banco</vt:lpstr>
      <vt:lpstr>ListaDisciplinasActivity </vt:lpstr>
      <vt:lpstr>ListaDisciplinasActivity  Vincular o menu de contexto com a lista</vt:lpstr>
      <vt:lpstr>Criando um Disciplina de Teste</vt:lpstr>
      <vt:lpstr>ListaDisciplinasActivity </vt:lpstr>
      <vt:lpstr>Resultado do Menu de Contexto</vt:lpstr>
      <vt:lpstr>ListaDisciplinasActivity </vt:lpstr>
      <vt:lpstr>ListaDisciplinasActivity </vt:lpstr>
      <vt:lpstr>ListaDisciplinasActivity </vt:lpstr>
      <vt:lpstr>ListaDisciplinasActivity </vt:lpstr>
      <vt:lpstr>DisciplinaActivity</vt:lpstr>
      <vt:lpstr>String.xml</vt:lpstr>
      <vt:lpstr>DisciplinaActivity (Salvar/Alterar)</vt:lpstr>
      <vt:lpstr>Projeto Faculdade </vt:lpstr>
      <vt:lpstr>Consumindo as Disciplinas de um Json (Activity SplashScreen)</vt:lpstr>
      <vt:lpstr>Consumindo as Disciplinas de um Json (Activity SplashScreen)</vt:lpstr>
      <vt:lpstr>Consumindo as Disciplinas de um Json (Activity SplashScreen)</vt:lpstr>
      <vt:lpstr>Consumindo as Disciplinas de um Json (Activity SplashScreen)</vt:lpstr>
      <vt:lpstr>Consumindo as Disciplinas de um Json (Activity SplashScreen)</vt:lpstr>
      <vt:lpstr>Consumindo as Disciplinas de um Json (Activity SplashScreen)</vt:lpstr>
      <vt:lpstr>emjorge1974@gmail.com  https://github.com/eduardojorge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Fadul</dc:creator>
  <cp:lastModifiedBy>Eduardo Manuel de Freitas Jorge Jorge</cp:lastModifiedBy>
  <cp:revision>212</cp:revision>
  <cp:lastPrinted>2015-08-21T01:12:45Z</cp:lastPrinted>
  <dcterms:created xsi:type="dcterms:W3CDTF">2013-06-14T12:33:45Z</dcterms:created>
  <dcterms:modified xsi:type="dcterms:W3CDTF">2021-04-28T13:43:18Z</dcterms:modified>
</cp:coreProperties>
</file>