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B90C-EA66-4161-A8B5-FD8829919DD3}" type="datetimeFigureOut">
              <a:rPr lang="pt-BR" smtClean="0"/>
              <a:t>14/07/2019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EF5D-E818-4E5D-B6B2-1A4A32B99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12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B90C-EA66-4161-A8B5-FD8829919DD3}" type="datetimeFigureOut">
              <a:rPr lang="pt-BR" smtClean="0"/>
              <a:t>14/07/2019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EF5D-E818-4E5D-B6B2-1A4A32B99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5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B90C-EA66-4161-A8B5-FD8829919DD3}" type="datetimeFigureOut">
              <a:rPr lang="pt-BR" smtClean="0"/>
              <a:t>14/07/2019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EF5D-E818-4E5D-B6B2-1A4A32B99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30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B90C-EA66-4161-A8B5-FD8829919DD3}" type="datetimeFigureOut">
              <a:rPr lang="pt-BR" smtClean="0"/>
              <a:t>14/07/2019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EF5D-E818-4E5D-B6B2-1A4A32B99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36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B90C-EA66-4161-A8B5-FD8829919DD3}" type="datetimeFigureOut">
              <a:rPr lang="pt-BR" smtClean="0"/>
              <a:t>14/07/2019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EF5D-E818-4E5D-B6B2-1A4A32B99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32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B90C-EA66-4161-A8B5-FD8829919DD3}" type="datetimeFigureOut">
              <a:rPr lang="pt-BR" smtClean="0"/>
              <a:t>14/07/2019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EF5D-E818-4E5D-B6B2-1A4A32B99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66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B90C-EA66-4161-A8B5-FD8829919DD3}" type="datetimeFigureOut">
              <a:rPr lang="pt-BR" smtClean="0"/>
              <a:t>14/07/2019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EF5D-E818-4E5D-B6B2-1A4A32B99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8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B90C-EA66-4161-A8B5-FD8829919DD3}" type="datetimeFigureOut">
              <a:rPr lang="pt-BR" smtClean="0"/>
              <a:t>14/07/2019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EF5D-E818-4E5D-B6B2-1A4A32B99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70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B90C-EA66-4161-A8B5-FD8829919DD3}" type="datetimeFigureOut">
              <a:rPr lang="pt-BR" smtClean="0"/>
              <a:t>14/07/2019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EF5D-E818-4E5D-B6B2-1A4A32B99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54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B90C-EA66-4161-A8B5-FD8829919DD3}" type="datetimeFigureOut">
              <a:rPr lang="pt-BR" smtClean="0"/>
              <a:t>14/07/2019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EF5D-E818-4E5D-B6B2-1A4A32B99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33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B90C-EA66-4161-A8B5-FD8829919DD3}" type="datetimeFigureOut">
              <a:rPr lang="pt-BR" smtClean="0"/>
              <a:t>14/07/2019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EF5D-E818-4E5D-B6B2-1A4A32B99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89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4B90C-EA66-4161-A8B5-FD8829919DD3}" type="datetimeFigureOut">
              <a:rPr lang="pt-BR" smtClean="0"/>
              <a:t>14/07/2019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CEF5D-E818-4E5D-B6B2-1A4A32B99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23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202" y="962761"/>
            <a:ext cx="1392585" cy="128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517643" y="4304424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Enigma Binário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568255" y="4027147"/>
            <a:ext cx="1392585" cy="26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636911"/>
            <a:ext cx="1392585" cy="128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4233356" y="4304423"/>
            <a:ext cx="126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Desfio Pixel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283968" y="4027146"/>
            <a:ext cx="1392585" cy="26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0728"/>
            <a:ext cx="1388197" cy="1262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upo 16"/>
          <p:cNvGrpSpPr/>
          <p:nvPr/>
        </p:nvGrpSpPr>
        <p:grpSpPr>
          <a:xfrm>
            <a:off x="7164288" y="962761"/>
            <a:ext cx="864096" cy="1136565"/>
            <a:chOff x="7164288" y="962761"/>
            <a:chExt cx="864096" cy="1136565"/>
          </a:xfrm>
        </p:grpSpPr>
        <p:sp>
          <p:nvSpPr>
            <p:cNvPr id="2" name="Retângulo 1"/>
            <p:cNvSpPr/>
            <p:nvPr/>
          </p:nvSpPr>
          <p:spPr>
            <a:xfrm>
              <a:off x="7164288" y="962761"/>
              <a:ext cx="864096" cy="738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Elipse 2"/>
            <p:cNvSpPr/>
            <p:nvPr/>
          </p:nvSpPr>
          <p:spPr>
            <a:xfrm>
              <a:off x="7272300" y="1122414"/>
              <a:ext cx="216024" cy="207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7668344" y="1133728"/>
              <a:ext cx="216024" cy="207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7333770" y="1700808"/>
              <a:ext cx="19055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7218294" y="1916832"/>
              <a:ext cx="306034" cy="1824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7668344" y="1700808"/>
              <a:ext cx="19055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668344" y="1916832"/>
              <a:ext cx="306034" cy="1824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6996794" y="2527264"/>
            <a:ext cx="1391630" cy="1368152"/>
            <a:chOff x="6996794" y="2527264"/>
            <a:chExt cx="1391630" cy="1368152"/>
          </a:xfrm>
        </p:grpSpPr>
        <p:sp>
          <p:nvSpPr>
            <p:cNvPr id="13" name="Retângulo 12"/>
            <p:cNvSpPr/>
            <p:nvPr/>
          </p:nvSpPr>
          <p:spPr>
            <a:xfrm>
              <a:off x="6996794" y="2527264"/>
              <a:ext cx="1391630" cy="13681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7526523" y="2995316"/>
              <a:ext cx="429853" cy="432048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18734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4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Jorge</dc:creator>
  <cp:lastModifiedBy>Eduardo Jorge</cp:lastModifiedBy>
  <cp:revision>4</cp:revision>
  <dcterms:created xsi:type="dcterms:W3CDTF">2019-07-13T10:11:28Z</dcterms:created>
  <dcterms:modified xsi:type="dcterms:W3CDTF">2019-07-15T00:55:32Z</dcterms:modified>
</cp:coreProperties>
</file>