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0CA9-6973-4395-AE66-A39C6624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A541-9C2B-48DE-9E23-104F2D64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1A25-6921-47E7-B39B-837F071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782A-1AF9-4CB6-9CDF-C0A8FF8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C8C9-1608-4D94-B9FF-08246C2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23F1-A9E7-42B6-A75D-AB1B576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7017-5FC7-4940-8658-70907AFE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197F-1F7B-45FF-AACF-E8736E7B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98F-4439-47F4-A8D5-AA960F19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3AE5-3CAB-440B-BEE8-5FED467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53F5D-650F-463F-9BCD-B26FEF7B3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3935-22E3-4064-A1E7-FCF7264F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1E87-BC77-4D15-8DD1-48D8E16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E605-CCEE-4C9F-A5A1-D765F68E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27F0-A0F9-4C8D-8AFA-A98AFB7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4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5A42-D2A0-46CF-A9C1-64BC410D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AD96-72E3-42D4-AEEB-C8EA3684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A11A-D8EB-4ED7-815A-17E3BD52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B89E-85A9-440C-A210-1004690B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755B-FCAC-43AD-881E-04DFE772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AAD-96EB-431E-9472-F8DAFAAE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4BF5-5D10-407D-BAAC-D434A644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23BA-D9E8-4D3C-ABE7-DABF7097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F3FA-DC7A-45F7-9859-2B1EF73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F99B-2015-487D-B56B-96B4B348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9D9-5554-4914-A906-55D59A9B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4691-53F0-4BB7-BB8D-8FA21664D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8214-0DE7-4D3C-A4D1-5C02FBA49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724F-61E2-4DB8-B9E3-0D3F0AF8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62426-7E23-4FF0-85BB-5ACE6C98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849D-2AF8-4368-AC4B-756DBEBC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392-E075-430F-ACED-6AEF745F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771D-0377-4D2C-8FDA-2F94562C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9DB2-62E2-4886-A08B-24211D65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5B530-7BD8-4D08-B147-CD783370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DD5E1-55FD-4C41-A9D9-10BCF2489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F1B7D-EE61-4B3B-8BAA-7A99E97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18B30-B15D-42EB-9B27-3443777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9AB2-069C-4E8B-BB49-88A9264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80A9-FFB4-433D-B596-E73CF23D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41F78-CAD8-4BAF-B1C5-43745170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AE255-077E-460B-AB61-4CC1DD51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19721-A9EE-4179-9680-B1850D18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931B1-B96C-40C0-8C7B-F536ACA7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58E36-257B-497A-9581-8561486F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8743B-D1E5-4C89-AAAD-BE0C6FDB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F54A-3A37-48AA-B8E2-039615A8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BDDA-6E42-4204-921C-C37E6E88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AD45-A48C-4860-AA10-957D6A2C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1ADD-B794-4FD7-AF43-0BEB32AD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2194-22E2-4299-B6B0-BD7A0D5B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33ED-5CE4-475B-89BD-E403D15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7EBC-3FE9-4464-AFD6-DF63EF45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2083B-865F-492E-992B-61188FD0D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4B50-00AE-4928-ADBB-03EDCC3C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79FD-04C5-483A-905E-8E87B778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EEAA-597F-4D6A-BBEC-384992B3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1A50-8959-41C4-B5A5-1102986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56B73-C723-427F-863B-22F836C7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755B-1766-49EB-AFC9-4EBC2A0B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7CE5-E94F-4FDF-B719-E00356DD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1BE9-4661-433C-9CD4-0E134093187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CB64-837C-4F69-968F-6F588D91D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6E69-D2DD-46DB-AD65-0CEA105B6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70C8-19AB-4DD5-AA7C-5C5B6E58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F53-D732-4DD2-87AB-7A3389E43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A23EF-E006-4E89-B086-F37116B3D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.....</dc:title>
  <dc:creator>Logon Aluno</dc:creator>
  <cp:lastModifiedBy>Logon Aluno</cp:lastModifiedBy>
  <cp:revision>1</cp:revision>
  <dcterms:created xsi:type="dcterms:W3CDTF">2024-03-26T23:04:01Z</dcterms:created>
  <dcterms:modified xsi:type="dcterms:W3CDTF">2024-03-26T23:04:34Z</dcterms:modified>
</cp:coreProperties>
</file>