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2470C00-E41E-4B02-9B4F-552DFFD19FC0}" type="datetimeFigureOut">
              <a:rPr lang="pt-BR" smtClean="0"/>
              <a:pPr/>
              <a:t>05/12/2014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DD47A59-33CB-4DA9-B983-D87BD01D5E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0C00-E41E-4B02-9B4F-552DFFD19FC0}" type="datetimeFigureOut">
              <a:rPr lang="pt-BR" smtClean="0"/>
              <a:pPr/>
              <a:t>05/12/2014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7A59-33CB-4DA9-B983-D87BD01D5E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0C00-E41E-4B02-9B4F-552DFFD19FC0}" type="datetimeFigureOut">
              <a:rPr lang="pt-BR" smtClean="0"/>
              <a:pPr/>
              <a:t>05/12/2014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7A59-33CB-4DA9-B983-D87BD01D5E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0C00-E41E-4B02-9B4F-552DFFD19FC0}" type="datetimeFigureOut">
              <a:rPr lang="pt-BR" smtClean="0"/>
              <a:pPr/>
              <a:t>05/12/2014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7A59-33CB-4DA9-B983-D87BD01D5E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0C00-E41E-4B02-9B4F-552DFFD19FC0}" type="datetimeFigureOut">
              <a:rPr lang="pt-BR" smtClean="0"/>
              <a:pPr/>
              <a:t>05/12/2014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7A59-33CB-4DA9-B983-D87BD01D5E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0C00-E41E-4B02-9B4F-552DFFD19FC0}" type="datetimeFigureOut">
              <a:rPr lang="pt-BR" smtClean="0"/>
              <a:pPr/>
              <a:t>05/12/2014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7A59-33CB-4DA9-B983-D87BD01D5E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2470C00-E41E-4B02-9B4F-552DFFD19FC0}" type="datetimeFigureOut">
              <a:rPr lang="pt-BR" smtClean="0"/>
              <a:pPr/>
              <a:t>05/12/2014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DD47A59-33CB-4DA9-B983-D87BD01D5E0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2470C00-E41E-4B02-9B4F-552DFFD19FC0}" type="datetimeFigureOut">
              <a:rPr lang="pt-BR" smtClean="0"/>
              <a:pPr/>
              <a:t>05/12/2014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DD47A59-33CB-4DA9-B983-D87BD01D5E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0C00-E41E-4B02-9B4F-552DFFD19FC0}" type="datetimeFigureOut">
              <a:rPr lang="pt-BR" smtClean="0"/>
              <a:pPr/>
              <a:t>05/12/2014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7A59-33CB-4DA9-B983-D87BD01D5E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0C00-E41E-4B02-9B4F-552DFFD19FC0}" type="datetimeFigureOut">
              <a:rPr lang="pt-BR" smtClean="0"/>
              <a:pPr/>
              <a:t>05/12/2014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7A59-33CB-4DA9-B983-D87BD01D5E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0C00-E41E-4B02-9B4F-552DFFD19FC0}" type="datetimeFigureOut">
              <a:rPr lang="pt-BR" smtClean="0"/>
              <a:pPr/>
              <a:t>05/12/2014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7A59-33CB-4DA9-B983-D87BD01D5E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2470C00-E41E-4B02-9B4F-552DFFD19FC0}" type="datetimeFigureOut">
              <a:rPr lang="pt-BR" smtClean="0"/>
              <a:pPr/>
              <a:t>05/12/2014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DD47A59-33CB-4DA9-B983-D87BD01D5E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faeltoledo.net/tutoriais-allegro-5/" TargetMode="External"/><Relationship Id="rId2" Type="http://schemas.openxmlformats.org/officeDocument/2006/relationships/hyperlink" Target="https://wiki.allegro.cc/index.php?title=Bounding_Bo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484784"/>
            <a:ext cx="8383960" cy="1800200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 smtClean="0"/>
              <a:t>Trabalho Final</a:t>
            </a:r>
            <a:br>
              <a:rPr lang="pt-BR" sz="7200" b="1" dirty="0" smtClean="0"/>
            </a:br>
            <a:endParaRPr lang="pt-BR" sz="72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4941168"/>
            <a:ext cx="6400800" cy="936104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Nome:Eduardo Felipe da Silva </a:t>
            </a:r>
            <a:r>
              <a:rPr lang="pt-BR" sz="2800" dirty="0" err="1" smtClean="0">
                <a:solidFill>
                  <a:schemeClr val="tx1"/>
                </a:solidFill>
              </a:rPr>
              <a:t>Kreve</a:t>
            </a:r>
            <a:r>
              <a:rPr lang="pt-BR" sz="2800" dirty="0" smtClean="0">
                <a:solidFill>
                  <a:schemeClr val="tx1"/>
                </a:solidFill>
              </a:rPr>
              <a:t>.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229600" cy="1143000"/>
          </a:xfrm>
        </p:spPr>
        <p:txBody>
          <a:bodyPr>
            <a:noAutofit/>
          </a:bodyPr>
          <a:lstStyle/>
          <a:p>
            <a:r>
              <a:rPr lang="pt-BR" sz="4800" b="1" dirty="0" err="1" smtClean="0"/>
              <a:t>Storyboard</a:t>
            </a:r>
            <a:r>
              <a:rPr lang="pt-BR" sz="4800" b="1" dirty="0" smtClean="0"/>
              <a:t/>
            </a:r>
            <a:br>
              <a:rPr lang="pt-BR" sz="4800" b="1" dirty="0" smtClean="0"/>
            </a:br>
            <a:endParaRPr lang="pt-BR" sz="4800" b="1" dirty="0"/>
          </a:p>
        </p:txBody>
      </p:sp>
      <p:pic>
        <p:nvPicPr>
          <p:cNvPr id="1026" name="Picture 2" descr="C:\Users\Eduardo\Desktop\Modelo - Cópia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060847"/>
            <a:ext cx="6264696" cy="39014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1066800"/>
          </a:xfrm>
        </p:spPr>
        <p:txBody>
          <a:bodyPr/>
          <a:lstStyle/>
          <a:p>
            <a:r>
              <a:rPr lang="pt-BR" dirty="0" smtClean="0"/>
              <a:t>Organização do Código Fonte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49309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dirty="0" smtClean="0"/>
              <a:t>O código foi organizado seguindo o padrão mostrado na maior parte dos tutoriais de </a:t>
            </a:r>
            <a:r>
              <a:rPr lang="pt-BR" dirty="0" err="1" smtClean="0"/>
              <a:t>Allegro</a:t>
            </a:r>
            <a:r>
              <a:rPr lang="pt-BR" dirty="0" smtClean="0"/>
              <a:t> 5 feitos por Rafael Toledo.</a:t>
            </a:r>
          </a:p>
          <a:p>
            <a:pPr algn="just">
              <a:buNone/>
            </a:pPr>
            <a:endParaRPr lang="pt-BR" dirty="0" smtClean="0"/>
          </a:p>
          <a:p>
            <a:pPr algn="just">
              <a:buNone/>
            </a:pPr>
            <a:endParaRPr lang="pt-BR" dirty="0" smtClean="0"/>
          </a:p>
          <a:p>
            <a:pPr algn="just">
              <a:buNone/>
            </a:pPr>
            <a:endParaRPr lang="pt-BR" dirty="0" smtClean="0"/>
          </a:p>
          <a:p>
            <a:pPr algn="just">
              <a:buNone/>
            </a:pPr>
            <a:endParaRPr lang="pt-BR" dirty="0"/>
          </a:p>
          <a:p>
            <a:pPr algn="ctr">
              <a:buNone/>
            </a:pPr>
            <a:r>
              <a:rPr lang="pt-BR" sz="2000" dirty="0" smtClean="0">
                <a:solidFill>
                  <a:srgbClr val="002060"/>
                </a:solidFill>
              </a:rPr>
              <a:t> Link: http://www.rafaeltoledo.net/tutoriais-allegro-5/</a:t>
            </a:r>
            <a:endParaRPr lang="pt-BR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allegro biblioteca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836712"/>
            <a:ext cx="6768751" cy="4186099"/>
          </a:xfrm>
        </p:spPr>
      </p:pic>
      <p:sp>
        <p:nvSpPr>
          <p:cNvPr id="9" name="CaixaDeTexto 8"/>
          <p:cNvSpPr txBox="1"/>
          <p:nvPr/>
        </p:nvSpPr>
        <p:spPr>
          <a:xfrm>
            <a:off x="1547664" y="5517232"/>
            <a:ext cx="59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Inclusão de Bibliotecas do </a:t>
            </a:r>
            <a:r>
              <a:rPr lang="pt-BR" sz="2400" b="1" dirty="0" err="1" smtClean="0"/>
              <a:t>Allegro</a:t>
            </a:r>
            <a:endParaRPr lang="pt-BR" sz="2400" b="1" dirty="0" smtClean="0"/>
          </a:p>
          <a:p>
            <a:endParaRPr lang="pt-B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Biblioteca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196752"/>
            <a:ext cx="7416824" cy="54199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loo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476672"/>
            <a:ext cx="4896544" cy="2813102"/>
          </a:xfrm>
        </p:spPr>
      </p:pic>
      <p:sp>
        <p:nvSpPr>
          <p:cNvPr id="6" name="CaixaDeTexto 5"/>
          <p:cNvSpPr txBox="1"/>
          <p:nvPr/>
        </p:nvSpPr>
        <p:spPr>
          <a:xfrm>
            <a:off x="5652120" y="1052736"/>
            <a:ext cx="1968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Inicio do Loop</a:t>
            </a:r>
          </a:p>
          <a:p>
            <a:endParaRPr lang="pt-BR" sz="2400" b="1" dirty="0"/>
          </a:p>
        </p:txBody>
      </p:sp>
      <p:pic>
        <p:nvPicPr>
          <p:cNvPr id="7" name="Imagem 6" descr="loop whi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645024"/>
            <a:ext cx="4826203" cy="278092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436096" y="3933056"/>
            <a:ext cx="1813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Fim do Loop </a:t>
            </a:r>
          </a:p>
          <a:p>
            <a:endParaRPr lang="pt-B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função boolea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692696"/>
            <a:ext cx="7178172" cy="4324350"/>
          </a:xfrm>
        </p:spPr>
      </p:pic>
      <p:sp>
        <p:nvSpPr>
          <p:cNvPr id="5" name="CaixaDeTexto 4"/>
          <p:cNvSpPr txBox="1"/>
          <p:nvPr/>
        </p:nvSpPr>
        <p:spPr>
          <a:xfrm>
            <a:off x="1403648" y="5733256"/>
            <a:ext cx="564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Inicializações feitas em uma Função Booleana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onfiguração de tecla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24519" y="3859043"/>
            <a:ext cx="5419481" cy="2998957"/>
          </a:xfrm>
        </p:spPr>
      </p:pic>
      <p:pic>
        <p:nvPicPr>
          <p:cNvPr id="5" name="Imagem 4" descr="variavei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332657"/>
            <a:ext cx="5256584" cy="336935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661957" y="1556792"/>
            <a:ext cx="3482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Declaração das </a:t>
            </a:r>
            <a:r>
              <a:rPr lang="pt-BR" sz="2000" b="1" dirty="0" err="1" smtClean="0"/>
              <a:t>Variaveis</a:t>
            </a:r>
            <a:endParaRPr lang="pt-BR" sz="2000" b="1" dirty="0" smtClean="0"/>
          </a:p>
          <a:p>
            <a:endParaRPr lang="pt-BR" sz="20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0" y="5085184"/>
            <a:ext cx="4365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Configuração da Movimentação</a:t>
            </a:r>
          </a:p>
          <a:p>
            <a:endParaRPr lang="pt-B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066800"/>
          </a:xfrm>
        </p:spPr>
        <p:txBody>
          <a:bodyPr/>
          <a:lstStyle/>
          <a:p>
            <a:pPr algn="ctr"/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539616"/>
          </a:xfrm>
        </p:spPr>
        <p:txBody>
          <a:bodyPr>
            <a:normAutofit/>
          </a:bodyPr>
          <a:lstStyle/>
          <a:p>
            <a:r>
              <a:rPr lang="pt-BR" sz="1600" dirty="0" smtClean="0"/>
              <a:t> </a:t>
            </a:r>
            <a:r>
              <a:rPr lang="pt-BR" sz="1600" dirty="0" smtClean="0">
                <a:hlinkClick r:id="rId2"/>
              </a:rPr>
              <a:t>https://wiki.allegro.cc/index.php?title=Bounding_Box</a:t>
            </a:r>
            <a:endParaRPr lang="pt-BR" sz="1600" dirty="0" smtClean="0"/>
          </a:p>
          <a:p>
            <a:pPr>
              <a:buNone/>
            </a:pPr>
            <a:endParaRPr lang="pt-BR" sz="1600" dirty="0" smtClean="0"/>
          </a:p>
          <a:p>
            <a:r>
              <a:rPr lang="pt-BR" sz="1600" dirty="0" smtClean="0">
                <a:hlinkClick r:id="rId3"/>
              </a:rPr>
              <a:t>https://www.youtube.com/watch?v=prJXXSz-tkw&amp;index=5&amp;list=PL1ZamQxZZHMRUbYazCXCcNy3SW8LVmx1a</a:t>
            </a:r>
          </a:p>
          <a:p>
            <a:endParaRPr lang="pt-BR" sz="1600" dirty="0" smtClean="0">
              <a:hlinkClick r:id="rId3"/>
            </a:endParaRPr>
          </a:p>
          <a:p>
            <a:endParaRPr lang="pt-BR" sz="1600" dirty="0" smtClean="0">
              <a:hlinkClick r:id="rId3"/>
            </a:endParaRPr>
          </a:p>
          <a:p>
            <a:endParaRPr lang="pt-BR" sz="1600" dirty="0" smtClean="0">
              <a:hlinkClick r:id="rId3"/>
            </a:endParaRPr>
          </a:p>
          <a:p>
            <a:endParaRPr lang="pt-BR" sz="1600" dirty="0" smtClean="0">
              <a:hlinkClick r:id="rId3"/>
            </a:endParaRPr>
          </a:p>
          <a:p>
            <a:endParaRPr lang="pt-BR" sz="1600" dirty="0" smtClean="0">
              <a:hlinkClick r:id="rId3"/>
            </a:endParaRPr>
          </a:p>
          <a:p>
            <a:endParaRPr lang="pt-BR" sz="1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827584" y="184482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Colisões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27584" y="3861048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Estrutura do Código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99592" y="465313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971600" y="494116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55576" y="4581128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hlinkClick r:id="rId3"/>
              </a:rPr>
              <a:t>http://www.rafaeltoledo.net/tutoriais-allegro-5/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27584" y="5301208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Música de Fundo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55779" y="5805264"/>
            <a:ext cx="8376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http://www.toquesengracadosmp3.com/super-mario-world-tema-de-abertura/ </a:t>
            </a:r>
            <a:endParaRPr lang="pt-BR" dirty="0" smtClean="0"/>
          </a:p>
          <a:p>
            <a:r>
              <a:rPr lang="pt-BR" dirty="0" smtClean="0"/>
              <a:t> </a:t>
            </a:r>
          </a:p>
          <a:p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75</TotalTime>
  <Words>89</Words>
  <Application>Microsoft Office PowerPoint</Application>
  <PresentationFormat>Apresentação na tela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Urbano</vt:lpstr>
      <vt:lpstr>Trabalho Final </vt:lpstr>
      <vt:lpstr>Storyboard </vt:lpstr>
      <vt:lpstr>Organização do Código Fonte</vt:lpstr>
      <vt:lpstr>Slide 4</vt:lpstr>
      <vt:lpstr>Slide 5</vt:lpstr>
      <vt:lpstr>Slide 6</vt:lpstr>
      <vt:lpstr>Slide 7</vt:lpstr>
      <vt:lpstr>Slide 8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Final </dc:title>
  <dc:creator>Eduardo</dc:creator>
  <cp:lastModifiedBy>Eduardo</cp:lastModifiedBy>
  <cp:revision>27</cp:revision>
  <dcterms:created xsi:type="dcterms:W3CDTF">2014-12-05T17:33:28Z</dcterms:created>
  <dcterms:modified xsi:type="dcterms:W3CDTF">2014-12-05T21:21:17Z</dcterms:modified>
</cp:coreProperties>
</file>