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56" r:id="rId5"/>
    <p:sldId id="257" r:id="rId6"/>
    <p:sldId id="274" r:id="rId7"/>
    <p:sldId id="261" r:id="rId8"/>
    <p:sldId id="1957" r:id="rId9"/>
    <p:sldId id="258" r:id="rId10"/>
    <p:sldId id="269" r:id="rId11"/>
    <p:sldId id="1961" r:id="rId12"/>
    <p:sldId id="1962" r:id="rId13"/>
    <p:sldId id="1963" r:id="rId14"/>
    <p:sldId id="275" r:id="rId15"/>
    <p:sldId id="276" r:id="rId16"/>
    <p:sldId id="1925" r:id="rId17"/>
    <p:sldId id="372" r:id="rId18"/>
    <p:sldId id="346" r:id="rId19"/>
    <p:sldId id="1922" r:id="rId20"/>
    <p:sldId id="1924" r:id="rId21"/>
    <p:sldId id="294" r:id="rId22"/>
    <p:sldId id="1956" r:id="rId23"/>
    <p:sldId id="1955" r:id="rId24"/>
    <p:sldId id="1958" r:id="rId25"/>
    <p:sldId id="272" r:id="rId26"/>
    <p:sldId id="273"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1pPr>
    <a:lvl2pPr marL="0" marR="0" indent="457182"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2pPr>
    <a:lvl3pPr marL="0" marR="0" indent="914366"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3pPr>
    <a:lvl4pPr marL="0" marR="0" indent="137155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4pPr>
    <a:lvl5pPr marL="0" marR="0" indent="1828733"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5pPr>
    <a:lvl6pPr marL="0" marR="0" indent="2285918"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6pPr>
    <a:lvl7pPr marL="0" marR="0" indent="274310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7pPr>
    <a:lvl8pPr marL="0" marR="0" indent="3200283"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8pPr>
    <a:lvl9pPr marL="0" marR="0" indent="3657469"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lvl9pPr>
  </p:defaultTextStyle>
  <p:extLst>
    <p:ext uri="{521415D9-36F7-43E2-AB2F-B90AF26B5E84}">
      <p14:sectionLst xmlns:p14="http://schemas.microsoft.com/office/powerpoint/2010/main">
        <p14:section name="Default Section" id="{BB50F52B-C049-43DB-82B6-421D64A86FDA}">
          <p14:sldIdLst>
            <p14:sldId id="256"/>
            <p14:sldId id="257"/>
            <p14:sldId id="274"/>
            <p14:sldId id="261"/>
            <p14:sldId id="1957"/>
            <p14:sldId id="258"/>
            <p14:sldId id="269"/>
            <p14:sldId id="1961"/>
            <p14:sldId id="1962"/>
            <p14:sldId id="1963"/>
            <p14:sldId id="275"/>
            <p14:sldId id="276"/>
            <p14:sldId id="1925"/>
            <p14:sldId id="372"/>
            <p14:sldId id="346"/>
            <p14:sldId id="1922"/>
            <p14:sldId id="1924"/>
            <p14:sldId id="294"/>
            <p14:sldId id="1956"/>
            <p14:sldId id="1955"/>
            <p14:sldId id="1958"/>
            <p14:sldId id="272"/>
            <p14:sldId id="273"/>
          </p14:sldIdLst>
        </p14:section>
        <p14:section name="Appendix" id="{6F6CE417-2303-489D-81F2-E5E39867C0C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7B"/>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C0F11-2ABE-497A-81B9-A714DA757D5A}" v="186" dt="2018-09-21T16:15:28.47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1A1A1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F"/>
          </a:solidFill>
        </a:fill>
      </a:tcStyle>
    </a:wholeTbl>
    <a:band2H>
      <a:tcTxStyle/>
      <a:tcStyle>
        <a:tcBdr/>
        <a:fill>
          <a:solidFill>
            <a:srgbClr val="E6EB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1A1A1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1A1A1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F5F5"/>
          </a:solidFill>
        </a:fill>
      </a:tcStyle>
    </a:wholeTbl>
    <a:band2H>
      <a:tcTxStyle/>
      <a:tcStyle>
        <a:tcBdr/>
        <a:fill>
          <a:solidFill>
            <a:srgbClr val="FAFAFA"/>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1A1A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1A1A1A"/>
      </a:tcTxStyle>
      <a:tcStyle>
        <a:tcBdr>
          <a:left>
            <a:ln w="12700" cap="flat">
              <a:noFill/>
              <a:miter lim="400000"/>
            </a:ln>
          </a:left>
          <a:right>
            <a:ln w="12700" cap="flat">
              <a:noFill/>
              <a:miter lim="400000"/>
            </a:ln>
          </a:right>
          <a:top>
            <a:ln w="50800" cap="flat">
              <a:solidFill>
                <a:srgbClr val="1A1A1A"/>
              </a:solidFill>
              <a:prstDash val="solid"/>
              <a:round/>
            </a:ln>
          </a:top>
          <a:bottom>
            <a:ln w="25400" cap="flat">
              <a:solidFill>
                <a:srgbClr val="1A1A1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1A1A1A"/>
              </a:solidFill>
              <a:prstDash val="solid"/>
              <a:round/>
            </a:ln>
          </a:top>
          <a:bottom>
            <a:ln w="25400" cap="flat">
              <a:solidFill>
                <a:srgbClr val="1A1A1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1A1A1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1A1A"/>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1A1A"/>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1A1A"/>
          </a:solidFill>
        </a:fill>
      </a:tcStyle>
    </a:firstRow>
  </a:tblStyle>
  <a:tblStyle styleId="{2708684C-4D16-4618-839F-0558EEFCDFE6}" styleName="">
    <a:tblBg/>
    <a:wholeTbl>
      <a:tcTxStyle b="off" i="off">
        <a:font>
          <a:latin typeface="Segoe UI"/>
          <a:ea typeface="Segoe UI"/>
          <a:cs typeface="Segoe UI"/>
        </a:font>
        <a:srgbClr val="1A1A1A"/>
      </a:tcTxStyle>
      <a:tcStyle>
        <a:tcBdr>
          <a:left>
            <a:ln w="12700" cap="flat">
              <a:solidFill>
                <a:srgbClr val="1A1A1A"/>
              </a:solidFill>
              <a:prstDash val="solid"/>
              <a:round/>
            </a:ln>
          </a:left>
          <a:right>
            <a:ln w="12700" cap="flat">
              <a:solidFill>
                <a:srgbClr val="1A1A1A"/>
              </a:solidFill>
              <a:prstDash val="solid"/>
              <a:round/>
            </a:ln>
          </a:right>
          <a:top>
            <a:ln w="12700" cap="flat">
              <a:solidFill>
                <a:srgbClr val="1A1A1A"/>
              </a:solidFill>
              <a:prstDash val="solid"/>
              <a:round/>
            </a:ln>
          </a:top>
          <a:bottom>
            <a:ln w="12700" cap="flat">
              <a:solidFill>
                <a:srgbClr val="1A1A1A"/>
              </a:solidFill>
              <a:prstDash val="solid"/>
              <a:round/>
            </a:ln>
          </a:bottom>
          <a:insideH>
            <a:ln w="12700" cap="flat">
              <a:solidFill>
                <a:srgbClr val="1A1A1A"/>
              </a:solidFill>
              <a:prstDash val="solid"/>
              <a:round/>
            </a:ln>
          </a:insideH>
          <a:insideV>
            <a:ln w="12700" cap="flat">
              <a:solidFill>
                <a:srgbClr val="1A1A1A"/>
              </a:solidFill>
              <a:prstDash val="solid"/>
              <a:round/>
            </a:ln>
          </a:insideV>
        </a:tcBdr>
        <a:fill>
          <a:solidFill>
            <a:srgbClr val="1A1A1A">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1A1A1A"/>
      </a:tcTxStyle>
      <a:tcStyle>
        <a:tcBdr>
          <a:left>
            <a:ln w="12700" cap="flat">
              <a:solidFill>
                <a:srgbClr val="1A1A1A"/>
              </a:solidFill>
              <a:prstDash val="solid"/>
              <a:round/>
            </a:ln>
          </a:left>
          <a:right>
            <a:ln w="12700" cap="flat">
              <a:solidFill>
                <a:srgbClr val="1A1A1A"/>
              </a:solidFill>
              <a:prstDash val="solid"/>
              <a:round/>
            </a:ln>
          </a:right>
          <a:top>
            <a:ln w="12700" cap="flat">
              <a:solidFill>
                <a:srgbClr val="1A1A1A"/>
              </a:solidFill>
              <a:prstDash val="solid"/>
              <a:round/>
            </a:ln>
          </a:top>
          <a:bottom>
            <a:ln w="12700" cap="flat">
              <a:solidFill>
                <a:srgbClr val="1A1A1A"/>
              </a:solidFill>
              <a:prstDash val="solid"/>
              <a:round/>
            </a:ln>
          </a:bottom>
          <a:insideH>
            <a:ln w="12700" cap="flat">
              <a:solidFill>
                <a:srgbClr val="1A1A1A"/>
              </a:solidFill>
              <a:prstDash val="solid"/>
              <a:round/>
            </a:ln>
          </a:insideH>
          <a:insideV>
            <a:ln w="12700" cap="flat">
              <a:solidFill>
                <a:srgbClr val="1A1A1A"/>
              </a:solidFill>
              <a:prstDash val="solid"/>
              <a:round/>
            </a:ln>
          </a:insideV>
        </a:tcBdr>
        <a:fill>
          <a:solidFill>
            <a:srgbClr val="1A1A1A">
              <a:alpha val="20000"/>
            </a:srgbClr>
          </a:solidFill>
        </a:fill>
      </a:tcStyle>
    </a:firstCol>
    <a:lastRow>
      <a:tcTxStyle b="on" i="off">
        <a:font>
          <a:latin typeface="Segoe UI"/>
          <a:ea typeface="Segoe UI"/>
          <a:cs typeface="Segoe UI"/>
        </a:font>
        <a:srgbClr val="1A1A1A"/>
      </a:tcTxStyle>
      <a:tcStyle>
        <a:tcBdr>
          <a:left>
            <a:ln w="12700" cap="flat">
              <a:solidFill>
                <a:srgbClr val="1A1A1A"/>
              </a:solidFill>
              <a:prstDash val="solid"/>
              <a:round/>
            </a:ln>
          </a:left>
          <a:right>
            <a:ln w="12700" cap="flat">
              <a:solidFill>
                <a:srgbClr val="1A1A1A"/>
              </a:solidFill>
              <a:prstDash val="solid"/>
              <a:round/>
            </a:ln>
          </a:right>
          <a:top>
            <a:ln w="50800" cap="flat">
              <a:solidFill>
                <a:srgbClr val="1A1A1A"/>
              </a:solidFill>
              <a:prstDash val="solid"/>
              <a:round/>
            </a:ln>
          </a:top>
          <a:bottom>
            <a:ln w="12700" cap="flat">
              <a:solidFill>
                <a:srgbClr val="1A1A1A"/>
              </a:solidFill>
              <a:prstDash val="solid"/>
              <a:round/>
            </a:ln>
          </a:bottom>
          <a:insideH>
            <a:ln w="12700" cap="flat">
              <a:solidFill>
                <a:srgbClr val="1A1A1A"/>
              </a:solidFill>
              <a:prstDash val="solid"/>
              <a:round/>
            </a:ln>
          </a:insideH>
          <a:insideV>
            <a:ln w="12700" cap="flat">
              <a:solidFill>
                <a:srgbClr val="1A1A1A"/>
              </a:solidFill>
              <a:prstDash val="solid"/>
              <a:round/>
            </a:ln>
          </a:insideV>
        </a:tcBdr>
        <a:fill>
          <a:noFill/>
        </a:fill>
      </a:tcStyle>
    </a:lastRow>
    <a:firstRow>
      <a:tcTxStyle b="on" i="off">
        <a:font>
          <a:latin typeface="Segoe UI"/>
          <a:ea typeface="Segoe UI"/>
          <a:cs typeface="Segoe UI"/>
        </a:font>
        <a:srgbClr val="1A1A1A"/>
      </a:tcTxStyle>
      <a:tcStyle>
        <a:tcBdr>
          <a:left>
            <a:ln w="12700" cap="flat">
              <a:solidFill>
                <a:srgbClr val="1A1A1A"/>
              </a:solidFill>
              <a:prstDash val="solid"/>
              <a:round/>
            </a:ln>
          </a:left>
          <a:right>
            <a:ln w="12700" cap="flat">
              <a:solidFill>
                <a:srgbClr val="1A1A1A"/>
              </a:solidFill>
              <a:prstDash val="solid"/>
              <a:round/>
            </a:ln>
          </a:right>
          <a:top>
            <a:ln w="12700" cap="flat">
              <a:solidFill>
                <a:srgbClr val="1A1A1A"/>
              </a:solidFill>
              <a:prstDash val="solid"/>
              <a:round/>
            </a:ln>
          </a:top>
          <a:bottom>
            <a:ln w="25400" cap="flat">
              <a:solidFill>
                <a:srgbClr val="1A1A1A"/>
              </a:solidFill>
              <a:prstDash val="solid"/>
              <a:round/>
            </a:ln>
          </a:bottom>
          <a:insideH>
            <a:ln w="12700" cap="flat">
              <a:solidFill>
                <a:srgbClr val="1A1A1A"/>
              </a:solidFill>
              <a:prstDash val="solid"/>
              <a:round/>
            </a:ln>
          </a:insideH>
          <a:insideV>
            <a:ln w="12700" cap="flat">
              <a:solidFill>
                <a:srgbClr val="1A1A1A"/>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07" autoAdjust="0"/>
  </p:normalViewPr>
  <p:slideViewPr>
    <p:cSldViewPr snapToGrid="0">
      <p:cViewPr varScale="1">
        <p:scale>
          <a:sx n="91" d="100"/>
          <a:sy n="91" d="100"/>
        </p:scale>
        <p:origin x="12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9" name="Shape 459"/>
          <p:cNvSpPr>
            <a:spLocks noGrp="1" noRot="1" noChangeAspect="1"/>
          </p:cNvSpPr>
          <p:nvPr>
            <p:ph type="sldImg"/>
          </p:nvPr>
        </p:nvSpPr>
        <p:spPr>
          <a:xfrm>
            <a:off x="1143000" y="685800"/>
            <a:ext cx="4572000" cy="3429000"/>
          </a:xfrm>
          <a:prstGeom prst="rect">
            <a:avLst/>
          </a:prstGeom>
        </p:spPr>
        <p:txBody>
          <a:bodyPr/>
          <a:lstStyle/>
          <a:p>
            <a:endParaRPr/>
          </a:p>
        </p:txBody>
      </p:sp>
      <p:sp>
        <p:nvSpPr>
          <p:cNvPr id="460" name="Shape 4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366" latinLnBrk="0">
      <a:lnSpc>
        <a:spcPct val="90000"/>
      </a:lnSpc>
      <a:spcBef>
        <a:spcPts val="300"/>
      </a:spcBef>
      <a:defRPr sz="800">
        <a:latin typeface="+mn-lt"/>
        <a:ea typeface="+mn-ea"/>
        <a:cs typeface="+mn-cs"/>
        <a:sym typeface="Segoe UI Light"/>
      </a:defRPr>
    </a:lvl1pPr>
    <a:lvl2pPr indent="228600" defTabSz="914366" latinLnBrk="0">
      <a:lnSpc>
        <a:spcPct val="90000"/>
      </a:lnSpc>
      <a:spcBef>
        <a:spcPts val="300"/>
      </a:spcBef>
      <a:defRPr sz="800">
        <a:latin typeface="+mn-lt"/>
        <a:ea typeface="+mn-ea"/>
        <a:cs typeface="+mn-cs"/>
        <a:sym typeface="Segoe UI Light"/>
      </a:defRPr>
    </a:lvl2pPr>
    <a:lvl3pPr indent="457200" defTabSz="914366" latinLnBrk="0">
      <a:lnSpc>
        <a:spcPct val="90000"/>
      </a:lnSpc>
      <a:spcBef>
        <a:spcPts val="300"/>
      </a:spcBef>
      <a:defRPr sz="800">
        <a:latin typeface="+mn-lt"/>
        <a:ea typeface="+mn-ea"/>
        <a:cs typeface="+mn-cs"/>
        <a:sym typeface="Segoe UI Light"/>
      </a:defRPr>
    </a:lvl3pPr>
    <a:lvl4pPr indent="685800" defTabSz="914366" latinLnBrk="0">
      <a:lnSpc>
        <a:spcPct val="90000"/>
      </a:lnSpc>
      <a:spcBef>
        <a:spcPts val="300"/>
      </a:spcBef>
      <a:defRPr sz="800">
        <a:latin typeface="+mn-lt"/>
        <a:ea typeface="+mn-ea"/>
        <a:cs typeface="+mn-cs"/>
        <a:sym typeface="Segoe UI Light"/>
      </a:defRPr>
    </a:lvl4pPr>
    <a:lvl5pPr indent="914400" defTabSz="914366" latinLnBrk="0">
      <a:lnSpc>
        <a:spcPct val="90000"/>
      </a:lnSpc>
      <a:spcBef>
        <a:spcPts val="300"/>
      </a:spcBef>
      <a:defRPr sz="800">
        <a:latin typeface="+mn-lt"/>
        <a:ea typeface="+mn-ea"/>
        <a:cs typeface="+mn-cs"/>
        <a:sym typeface="Segoe UI Light"/>
      </a:defRPr>
    </a:lvl5pPr>
    <a:lvl6pPr indent="1143000" defTabSz="914366" latinLnBrk="0">
      <a:lnSpc>
        <a:spcPct val="90000"/>
      </a:lnSpc>
      <a:spcBef>
        <a:spcPts val="300"/>
      </a:spcBef>
      <a:defRPr sz="800">
        <a:latin typeface="+mn-lt"/>
        <a:ea typeface="+mn-ea"/>
        <a:cs typeface="+mn-cs"/>
        <a:sym typeface="Segoe UI Light"/>
      </a:defRPr>
    </a:lvl6pPr>
    <a:lvl7pPr indent="1371600" defTabSz="914366" latinLnBrk="0">
      <a:lnSpc>
        <a:spcPct val="90000"/>
      </a:lnSpc>
      <a:spcBef>
        <a:spcPts val="300"/>
      </a:spcBef>
      <a:defRPr sz="800">
        <a:latin typeface="+mn-lt"/>
        <a:ea typeface="+mn-ea"/>
        <a:cs typeface="+mn-cs"/>
        <a:sym typeface="Segoe UI Light"/>
      </a:defRPr>
    </a:lvl7pPr>
    <a:lvl8pPr indent="1600200" defTabSz="914366" latinLnBrk="0">
      <a:lnSpc>
        <a:spcPct val="90000"/>
      </a:lnSpc>
      <a:spcBef>
        <a:spcPts val="300"/>
      </a:spcBef>
      <a:defRPr sz="800">
        <a:latin typeface="+mn-lt"/>
        <a:ea typeface="+mn-ea"/>
        <a:cs typeface="+mn-cs"/>
        <a:sym typeface="Segoe UI Light"/>
      </a:defRPr>
    </a:lvl8pPr>
    <a:lvl9pPr indent="1828800" defTabSz="914366" latinLnBrk="0">
      <a:lnSpc>
        <a:spcPct val="90000"/>
      </a:lnSpc>
      <a:spcBef>
        <a:spcPts val="300"/>
      </a:spcBef>
      <a:defRPr sz="800">
        <a:latin typeface="+mn-lt"/>
        <a:ea typeface="+mn-ea"/>
        <a:cs typeface="+mn-cs"/>
        <a:sym typeface="Segoe UI Ligh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67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Imagine</a:t>
            </a:r>
            <a:r>
              <a:rPr lang="en-US" baseline="0" dirty="0"/>
              <a:t> a scenario where I have to take the output of a Function and use it as the input to call another Function. I’ll have to coordinate the chaining manually. </a:t>
            </a:r>
          </a:p>
          <a:p>
            <a:pPr marL="228600" indent="-228600">
              <a:buAutoNum type="arabicPeriod"/>
            </a:pPr>
            <a:endParaRPr lang="en-US" baseline="0" dirty="0"/>
          </a:p>
          <a:p>
            <a:pPr marL="228600" indent="-228600">
              <a:buAutoNum type="arabicPeriod"/>
            </a:pPr>
            <a:r>
              <a:rPr lang="en-US" baseline="0" dirty="0"/>
              <a:t>If I have to have a function that takes some sort of event and then parallelizes it into multiple Functions, I can still do that but how will I know when all Functions have finished executing so I can aggregate the results and move on. </a:t>
            </a:r>
          </a:p>
          <a:p>
            <a:pPr marL="228600" indent="-228600">
              <a:buAutoNum type="arabicPeriod"/>
            </a:pPr>
            <a:endParaRPr lang="en-US" baseline="0" dirty="0"/>
          </a:p>
          <a:p>
            <a:pPr marL="228600" indent="-228600">
              <a:buAutoNum type="arabicPeriod"/>
            </a:pPr>
            <a:r>
              <a:rPr lang="en-US" baseline="0" dirty="0"/>
              <a:t>What if I had to listen on multiple events and aggregate their outcome to determine which specific job or function to run in my application. </a:t>
            </a:r>
          </a:p>
          <a:p>
            <a:pPr marL="228600" indent="-228600">
              <a:buAutoNum type="arabicPeriod"/>
            </a:pPr>
            <a:endParaRPr lang="en-US" baseline="0" dirty="0"/>
          </a:p>
          <a:p>
            <a:pPr marL="228600" indent="-228600">
              <a:buAutoNum type="arabicPeriod"/>
            </a:pPr>
            <a:r>
              <a:rPr lang="en-US" dirty="0"/>
              <a:t>What if I wanted</a:t>
            </a:r>
            <a:r>
              <a:rPr lang="en-US" baseline="0" dirty="0"/>
              <a:t> to do some kind of extended monitoring on an endpoint? For example, if I were to monitor the temperature of a remote machine and take action x if the temperature were lower than a certain threshold, else do y or run job y. </a:t>
            </a:r>
          </a:p>
          <a:p>
            <a:pPr marL="228600" indent="-228600">
              <a:buAutoNum type="arabicPeriod"/>
            </a:pPr>
            <a:endParaRPr lang="en-US" baseline="0" dirty="0"/>
          </a:p>
          <a:p>
            <a:pPr marL="228600" indent="-228600">
              <a:buAutoNum type="arabicPeriod"/>
            </a:pPr>
            <a:r>
              <a:rPr lang="en-US" baseline="0" dirty="0"/>
              <a:t>What if I have an API or endpoint that was running for a long time? I know Functions are short-lived but sometimes you guys put some serious load on them. Could there be a mechanism to provide status of the execution back to the client so they’re not left hanging? </a:t>
            </a:r>
          </a:p>
          <a:p>
            <a:pPr marL="228600" indent="-228600">
              <a:buAutoNum type="arabicPeriod"/>
            </a:pPr>
            <a:endParaRPr lang="en-US" baseline="0" dirty="0"/>
          </a:p>
          <a:p>
            <a:pPr marL="228600" indent="-228600">
              <a:buAutoNum type="arabicPeriod"/>
            </a:pPr>
            <a:r>
              <a:rPr lang="en-US" baseline="0" dirty="0"/>
              <a:t>And lastly, what if I wanted to get some sort of human interaction in there? For example, if I am to do some sort of 2FA in the middle of my function execution but also don</a:t>
            </a:r>
            <a:r>
              <a:rPr lang="mr-IN" baseline="0" dirty="0"/>
              <a:t>’</a:t>
            </a:r>
            <a:r>
              <a:rPr lang="en-US" baseline="0" dirty="0"/>
              <a:t>t want to wait forever because sometimes people take forever to reply especially when the texts are automated. </a:t>
            </a:r>
          </a:p>
          <a:p>
            <a:pPr marL="228600" indent="-228600">
              <a:buAutoNum type="arabicPeriod"/>
            </a:pPr>
            <a:endParaRPr lang="en-US" baseline="0" dirty="0"/>
          </a:p>
          <a:p>
            <a:pPr marL="0" indent="0">
              <a:buNone/>
            </a:pPr>
            <a:r>
              <a:rPr lang="en-US" baseline="0" dirty="0"/>
              <a:t>Today, I’m going to be talking about some of these problems </a:t>
            </a:r>
            <a:r>
              <a:rPr lang="mr-IN" baseline="0" dirty="0"/>
              <a:t>–</a:t>
            </a:r>
            <a:r>
              <a:rPr lang="en-US" baseline="0" dirty="0"/>
              <a:t> how you can approach them in regular FaaS? And how they can be simplified with the technology of </a:t>
            </a:r>
            <a:r>
              <a:rPr lang="en-US" b="1" baseline="0" dirty="0"/>
              <a:t>Durable Functions. </a:t>
            </a:r>
            <a:endParaRPr lang="en-US" baseline="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DDB1C8-BABC-4722-AFCC-130D14D20E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07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a:latin typeface="Segoe UI" panose="020B0502040204020203" pitchFamily="34" charset="0"/>
                <a:cs typeface="Segoe UI" panose="020B0502040204020203" pitchFamily="34" charset="0"/>
              </a:rPr>
              <a:t>Durable Functions is an</a:t>
            </a:r>
            <a:r>
              <a:rPr lang="en-US" sz="1000" baseline="0">
                <a:latin typeface="Segoe UI" panose="020B0502040204020203" pitchFamily="34" charset="0"/>
                <a:cs typeface="Segoe UI" panose="020B0502040204020203" pitchFamily="34" charset="0"/>
              </a:rPr>
              <a:t> advanced feature of Azure Functions. They provide the ability to write long running orchestrations using a single function while still being able to maintain a global state. </a:t>
            </a:r>
          </a:p>
          <a:p>
            <a:endParaRPr lang="en-US" sz="1000" baseline="0">
              <a:latin typeface="Segoe UI" panose="020B0502040204020203" pitchFamily="34" charset="0"/>
              <a:cs typeface="Segoe UI" panose="020B0502040204020203" pitchFamily="34" charset="0"/>
            </a:endParaRPr>
          </a:p>
          <a:p>
            <a:r>
              <a:rPr lang="en-US" sz="1000" baseline="0">
                <a:latin typeface="Segoe UI" panose="020B0502040204020203" pitchFamily="34" charset="0"/>
                <a:cs typeface="Segoe UI" panose="020B0502040204020203" pitchFamily="34" charset="0"/>
              </a:rPr>
              <a:t>Durable highly simplifies some of the scenarios that we saw in the previous slides by making it easy to implement scenarios such as chaining, fan out / fan in , etc. </a:t>
            </a:r>
          </a:p>
          <a:p>
            <a:endParaRPr lang="en-US" sz="1000" baseline="0">
              <a:latin typeface="Segoe UI" panose="020B0502040204020203" pitchFamily="34" charset="0"/>
              <a:cs typeface="Segoe UI" panose="020B0502040204020203" pitchFamily="34" charset="0"/>
            </a:endParaRPr>
          </a:p>
          <a:p>
            <a:r>
              <a:rPr lang="en-US" sz="1000" baseline="0">
                <a:latin typeface="Segoe UI" panose="020B0502040204020203" pitchFamily="34" charset="0"/>
                <a:cs typeface="Segoe UI" panose="020B0502040204020203" pitchFamily="34" charset="0"/>
              </a:rPr>
              <a:t>While still being able to use your beloved code constructs. You don</a:t>
            </a:r>
            <a:r>
              <a:rPr lang="mr-IN" sz="1000" baseline="0">
                <a:latin typeface="Segoe UI" panose="020B0502040204020203" pitchFamily="34" charset="0"/>
                <a:cs typeface="Segoe UI" panose="020B0502040204020203" pitchFamily="34" charset="0"/>
              </a:rPr>
              <a:t>’</a:t>
            </a:r>
            <a:r>
              <a:rPr lang="en-US" sz="1000" baseline="0">
                <a:latin typeface="Segoe UI" panose="020B0502040204020203" pitchFamily="34" charset="0"/>
                <a:cs typeface="Segoe UI" panose="020B0502040204020203" pitchFamily="34" charset="0"/>
              </a:rPr>
              <a:t>t have to conform to an JSON schemas or adopt any graphical workflow designers. </a:t>
            </a:r>
          </a:p>
          <a:p>
            <a:endParaRPr lang="en-US" sz="1000" baseline="0">
              <a:latin typeface="Segoe UI" panose="020B0502040204020203" pitchFamily="34" charset="0"/>
              <a:cs typeface="Segoe UI" panose="020B0502040204020203" pitchFamily="34" charset="0"/>
            </a:endParaRPr>
          </a:p>
          <a:p>
            <a:r>
              <a:rPr lang="en-US" sz="1000" b="1" baseline="0">
                <a:latin typeface="Segoe UI" panose="020B0502040204020203" pitchFamily="34" charset="0"/>
                <a:cs typeface="Segoe UI" panose="020B0502040204020203" pitchFamily="34" charset="0"/>
              </a:rPr>
              <a:t>So let’s take a look at what it means to use Durable Functions </a:t>
            </a:r>
            <a:r>
              <a:rPr lang="mr-IN" sz="1000" b="1" baseline="0">
                <a:latin typeface="Segoe UI" panose="020B0502040204020203" pitchFamily="34" charset="0"/>
                <a:cs typeface="Segoe UI" panose="020B0502040204020203" pitchFamily="34" charset="0"/>
              </a:rPr>
              <a:t>…</a:t>
            </a:r>
            <a:r>
              <a:rPr lang="en-US" sz="1000" b="1" baseline="0">
                <a:latin typeface="Segoe UI" panose="020B0502040204020203" pitchFamily="34" charset="0"/>
                <a:cs typeface="Segoe UI" panose="020B0502040204020203" pitchFamily="34" charset="0"/>
              </a:rPr>
              <a:t>.. with some real world problems or patterns -&gt; </a:t>
            </a:r>
            <a:endParaRPr lang="en-US" sz="1000" b="1">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DDDB1C8-BABC-4722-AFCC-130D14D20E88}" type="slidenum">
              <a:rPr lang="en-US" smtClean="0"/>
              <a:t>15</a:t>
            </a:fld>
            <a:endParaRPr lang="en-US"/>
          </a:p>
        </p:txBody>
      </p:sp>
    </p:spTree>
    <p:extLst>
      <p:ext uri="{BB962C8B-B14F-4D97-AF65-F5344CB8AC3E}">
        <p14:creationId xmlns:p14="http://schemas.microsoft.com/office/powerpoint/2010/main" val="325494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15E9C-87C8-4E38-9641-EDC317EC4BD9}" type="slidenum">
              <a:rPr lang="en-US" smtClean="0"/>
              <a:t>16</a:t>
            </a:fld>
            <a:endParaRPr lang="en-US"/>
          </a:p>
        </p:txBody>
      </p:sp>
    </p:spTree>
    <p:extLst>
      <p:ext uri="{BB962C8B-B14F-4D97-AF65-F5344CB8AC3E}">
        <p14:creationId xmlns:p14="http://schemas.microsoft.com/office/powerpoint/2010/main" val="319553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3200" baseline="0" dirty="0"/>
              <a:t>&gt; So in Durable Functions, we introduce the concept of “an orchestrator" that will orchestrate or manage what happens between rest of the Functions. </a:t>
            </a:r>
          </a:p>
          <a:p>
            <a:endParaRPr lang="en-US" sz="3200" baseline="0" dirty="0"/>
          </a:p>
          <a:p>
            <a:r>
              <a:rPr lang="en-US" sz="3200" baseline="0" dirty="0"/>
              <a:t>&gt; It is responsible for calling and receiving output from activity functions that you’re familiar with as regular functions. When an activity returns, it return value becomes part of the local state of the orchestrator function so you’re able to work with it as any other variable in that block of code. </a:t>
            </a:r>
          </a:p>
          <a:p>
            <a:endParaRPr lang="en-US" sz="3200" baseline="0" dirty="0"/>
          </a:p>
          <a:p>
            <a:r>
              <a:rPr lang="en-US" sz="3200" dirty="0"/>
              <a:t>&gt; </a:t>
            </a:r>
            <a:r>
              <a:rPr lang="en-US" sz="3200" dirty="0" err="1"/>
              <a:t>CallFunctionAsync</a:t>
            </a:r>
            <a:r>
              <a:rPr lang="en-US" sz="3200" dirty="0"/>
              <a:t> uses queues under the covers, thus they can be scaled out to multiple VMs.</a:t>
            </a:r>
          </a:p>
          <a:p>
            <a:endParaRPr lang="en-US" sz="3200" dirty="0"/>
          </a:p>
          <a:p>
            <a:r>
              <a:rPr lang="en-US" sz="3200" dirty="0"/>
              <a:t>The other thing is that if I want to have exceptions in my code, say something goes wrong in a particular function, I can do that.</a:t>
            </a:r>
            <a:r>
              <a:rPr lang="en-US" sz="3200" baseline="0" dirty="0"/>
              <a:t> We’re all familiar with the syntax and now we can do it in a distributed way. </a:t>
            </a:r>
            <a:endParaRPr lang="en-US" sz="3200" dirty="0"/>
          </a:p>
          <a:p>
            <a:endParaRPr lang="en-US" sz="3200" dirty="0"/>
          </a:p>
          <a:p>
            <a:r>
              <a:rPr lang="en-US" sz="3200" dirty="0"/>
              <a:t>Mention rewind feature to talk about in new developments</a:t>
            </a:r>
          </a:p>
        </p:txBody>
      </p:sp>
      <p:sp>
        <p:nvSpPr>
          <p:cNvPr id="4" name="Slide Number Placeholder 3"/>
          <p:cNvSpPr>
            <a:spLocks noGrp="1"/>
          </p:cNvSpPr>
          <p:nvPr>
            <p:ph type="sldNum" sz="quarter" idx="10"/>
          </p:nvPr>
        </p:nvSpPr>
        <p:spPr/>
        <p:txBody>
          <a:bodyPr/>
          <a:lstStyle/>
          <a:p>
            <a:fld id="{507145BA-C3B4-4DFD-8BEA-002ACC8A21AD}" type="slidenum">
              <a:rPr lang="en-US" smtClean="0"/>
              <a:t>17</a:t>
            </a:fld>
            <a:endParaRPr lang="en-US"/>
          </a:p>
        </p:txBody>
      </p:sp>
    </p:spTree>
    <p:extLst>
      <p:ext uri="{BB962C8B-B14F-4D97-AF65-F5344CB8AC3E}">
        <p14:creationId xmlns:p14="http://schemas.microsoft.com/office/powerpoint/2010/main" val="37293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Grasping how orchestrators use execution history to replay and rebuild their local state is key to understanding how Durable Functions works, so let’s walk through the execution of a simple orchestrator function.</a:t>
            </a:r>
          </a:p>
          <a:p>
            <a:endParaRPr lang="en-US" dirty="0"/>
          </a:p>
          <a:p>
            <a:r>
              <a:rPr lang="en-US" dirty="0"/>
              <a:t>The light blue box at the top of the slide is the orchestrator’s code. </a:t>
            </a:r>
          </a:p>
          <a:p>
            <a:r>
              <a:rPr lang="en-US" dirty="0"/>
              <a:t>“</a:t>
            </a:r>
            <a:r>
              <a:rPr lang="en-US" dirty="0" err="1"/>
              <a:t>SayHello</a:t>
            </a:r>
            <a:r>
              <a:rPr lang="en-US" dirty="0"/>
              <a:t>” our activity function, which returns “Hello” and whatever input you give it.</a:t>
            </a:r>
          </a:p>
          <a:p>
            <a:r>
              <a:rPr lang="en-US" dirty="0"/>
              <a:t>Our execution history is currently empty. As we start to record events, they’ll show up here. (Indicate area.)</a:t>
            </a:r>
          </a:p>
          <a:p>
            <a:endParaRPr lang="en-US" dirty="0"/>
          </a:p>
          <a:p>
            <a:r>
              <a:rPr lang="en-US" dirty="0"/>
              <a:t>1. A request is made to the orchestrator function.</a:t>
            </a:r>
          </a:p>
          <a:p>
            <a:r>
              <a:rPr lang="en-US" dirty="0"/>
              <a:t>2. The orchestrator starts and begins executing until it’s asked to await some async work. In this case, we want to call an activity function.</a:t>
            </a:r>
          </a:p>
          <a:p>
            <a:r>
              <a:rPr lang="en-US" dirty="0"/>
              <a:t>3. The orchestrator checks the execution history for a record of the activity function.</a:t>
            </a:r>
          </a:p>
          <a:p>
            <a:r>
              <a:rPr lang="en-US" dirty="0"/>
              <a:t>4. There’s no record of the activity function being called or completed, so the orchestrator schedules that work.</a:t>
            </a:r>
          </a:p>
          <a:p>
            <a:r>
              <a:rPr lang="en-US" dirty="0"/>
              <a:t>5. While the orchestrator waits on work to complete, it shuts down.</a:t>
            </a:r>
          </a:p>
          <a:p>
            <a:r>
              <a:rPr lang="en-US" dirty="0"/>
              <a:t>5. The scheduled activity function runs. </a:t>
            </a:r>
          </a:p>
          <a:p>
            <a:r>
              <a:rPr lang="en-US" dirty="0"/>
              <a:t>6. A record of this is added to the execution history. In this case we produced output, so that’s stored.</a:t>
            </a:r>
          </a:p>
          <a:p>
            <a:r>
              <a:rPr lang="en-US" dirty="0"/>
              <a:t>7. Now the orchestrator has more work to do. It restarts and executes its code **from the beginning** to build up its local state.</a:t>
            </a:r>
          </a:p>
          <a:p>
            <a:r>
              <a:rPr lang="en-US" dirty="0"/>
              <a:t>8. As before, the orchestrator executes until it reaches an await.</a:t>
            </a:r>
          </a:p>
          <a:p>
            <a:r>
              <a:rPr lang="en-US" dirty="0"/>
              <a:t>9. The orchestrator checks the execution history. This time there’s a record of the async work being done.</a:t>
            </a:r>
          </a:p>
          <a:p>
            <a:r>
              <a:rPr lang="en-US" dirty="0"/>
              <a:t>10. The activity function’s stored output is passed back to the orchestrator. In this case, the value is added to a list of strings.</a:t>
            </a:r>
          </a:p>
          <a:p>
            <a:r>
              <a:rPr lang="en-US" dirty="0"/>
              <a:t>11. The orchestrator continues executing. In a more complex orchestrator with multiple await calls, the checkpoint, schedule and replay steps would repeat for each one. This orchestrator runs to completion and returns its output.</a:t>
            </a:r>
          </a:p>
          <a:p>
            <a:r>
              <a:rPr lang="en-US" dirty="0"/>
              <a:t>12. And we’re done!</a:t>
            </a:r>
          </a:p>
          <a:p>
            <a:endParaRPr lang="en-US" dirty="0"/>
          </a:p>
          <a:p>
            <a:r>
              <a:rPr lang="en-US" dirty="0"/>
              <a:t>- How does the framework know to wake up</a:t>
            </a:r>
          </a:p>
        </p:txBody>
      </p:sp>
      <p:sp>
        <p:nvSpPr>
          <p:cNvPr id="4" name="Slide Number Placeholder 3"/>
          <p:cNvSpPr>
            <a:spLocks noGrp="1"/>
          </p:cNvSpPr>
          <p:nvPr>
            <p:ph type="sldNum" sz="quarter" idx="10"/>
          </p:nvPr>
        </p:nvSpPr>
        <p:spPr/>
        <p:txBody>
          <a:bodyPr/>
          <a:lstStyle/>
          <a:p>
            <a:fld id="{41115E9C-87C8-4E38-9641-EDC317EC4BD9}" type="slidenum">
              <a:rPr lang="en-US" smtClean="0"/>
              <a:t>18</a:t>
            </a:fld>
            <a:endParaRPr lang="en-US"/>
          </a:p>
        </p:txBody>
      </p:sp>
    </p:spTree>
    <p:extLst>
      <p:ext uri="{BB962C8B-B14F-4D97-AF65-F5344CB8AC3E}">
        <p14:creationId xmlns:p14="http://schemas.microsoft.com/office/powerpoint/2010/main" val="100217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19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124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2150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quare photo">
    <p:bg>
      <p:bgPr>
        <a:solidFill>
          <a:srgbClr val="0D0D0D"/>
        </a:solidFill>
        <a:effectLst/>
      </p:bgPr>
    </p:bg>
    <p:spTree>
      <p:nvGrpSpPr>
        <p:cNvPr id="1" name=""/>
        <p:cNvGrpSpPr/>
        <p:nvPr/>
      </p:nvGrpSpPr>
      <p:grpSpPr>
        <a:xfrm>
          <a:off x="0" y="0"/>
          <a:ext cx="0" cy="0"/>
          <a:chOff x="0" y="0"/>
          <a:chExt cx="0" cy="0"/>
        </a:xfrm>
      </p:grpSpPr>
      <p:pic>
        <p:nvPicPr>
          <p:cNvPr id="12" name="MS logo white - EMF" descr="MS logo white - EMF"/>
          <p:cNvPicPr>
            <a:picLocks noChangeAspect="1"/>
          </p:cNvPicPr>
          <p:nvPr/>
        </p:nvPicPr>
        <p:blipFill>
          <a:blip r:embed="rId2">
            <a:extLst/>
          </a:blip>
          <a:stretch>
            <a:fillRect/>
          </a:stretch>
        </p:blipFill>
        <p:spPr>
          <a:xfrm>
            <a:off x="584200" y="585787"/>
            <a:ext cx="1366245" cy="292609"/>
          </a:xfrm>
          <a:prstGeom prst="rect">
            <a:avLst/>
          </a:prstGeom>
          <a:ln w="12700">
            <a:miter lim="400000"/>
          </a:ln>
        </p:spPr>
      </p:pic>
      <p:sp>
        <p:nvSpPr>
          <p:cNvPr id="13" name="Title Text"/>
          <p:cNvSpPr txBox="1">
            <a:spLocks noGrp="1"/>
          </p:cNvSpPr>
          <p:nvPr>
            <p:ph type="title"/>
          </p:nvPr>
        </p:nvSpPr>
        <p:spPr>
          <a:xfrm>
            <a:off x="588262" y="2425541"/>
            <a:ext cx="4167889" cy="1107997"/>
          </a:xfrm>
          <a:prstGeom prst="rect">
            <a:avLst/>
          </a:prstGeom>
        </p:spPr>
        <p:txBody>
          <a:bodyPr anchor="b"/>
          <a:lstStyle>
            <a:lvl1pPr>
              <a:defRPr>
                <a:solidFill>
                  <a:srgbClr val="FFFFFF"/>
                </a:solidFill>
              </a:defRPr>
            </a:lvl1pPr>
          </a:lstStyle>
          <a:p>
            <a:r>
              <a:t>Title Text</a:t>
            </a:r>
          </a:p>
        </p:txBody>
      </p:sp>
      <p:sp>
        <p:nvSpPr>
          <p:cNvPr id="14" name="Body Level One…"/>
          <p:cNvSpPr txBox="1">
            <a:spLocks noGrp="1"/>
          </p:cNvSpPr>
          <p:nvPr>
            <p:ph type="body" sz="quarter" idx="1"/>
          </p:nvPr>
        </p:nvSpPr>
        <p:spPr>
          <a:xfrm>
            <a:off x="582041" y="3962400"/>
            <a:ext cx="4164584" cy="307777"/>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15" name="Microsoft Brand Photo&#10;&#10;Picture 5" descr="Microsoft Brand PhotoPicture 5"/>
          <p:cNvPicPr>
            <a:picLocks noChangeAspect="1"/>
          </p:cNvPicPr>
          <p:nvPr/>
        </p:nvPicPr>
        <p:blipFill>
          <a:blip r:embed="rId3">
            <a:extLst/>
          </a:blip>
          <a:srcRect l="15779" t="15162" r="28893" b="1845"/>
          <a:stretch>
            <a:fillRect/>
          </a:stretch>
        </p:blipFill>
        <p:spPr>
          <a:xfrm>
            <a:off x="5334000" y="-1"/>
            <a:ext cx="6858000" cy="6858001"/>
          </a:xfrm>
          <a:prstGeom prst="rect">
            <a:avLst/>
          </a:prstGeom>
          <a:ln w="12700">
            <a:miter lim="400000"/>
          </a:ln>
        </p:spPr>
      </p:pic>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 Square Photo ">
    <p:spTree>
      <p:nvGrpSpPr>
        <p:cNvPr id="1" name=""/>
        <p:cNvGrpSpPr/>
        <p:nvPr/>
      </p:nvGrpSpPr>
      <p:grpSpPr>
        <a:xfrm>
          <a:off x="0" y="0"/>
          <a:ext cx="0" cy="0"/>
          <a:chOff x="0" y="0"/>
          <a:chExt cx="0" cy="0"/>
        </a:xfrm>
      </p:grpSpPr>
      <p:sp>
        <p:nvSpPr>
          <p:cNvPr id="116" name="Title Text"/>
          <p:cNvSpPr txBox="1">
            <a:spLocks noGrp="1"/>
          </p:cNvSpPr>
          <p:nvPr>
            <p:ph type="title"/>
          </p:nvPr>
        </p:nvSpPr>
        <p:spPr>
          <a:xfrm>
            <a:off x="584200" y="2025650"/>
            <a:ext cx="4161981" cy="1107997"/>
          </a:xfrm>
          <a:prstGeom prst="rect">
            <a:avLst/>
          </a:prstGeom>
        </p:spPr>
        <p:txBody>
          <a:bodyPr anchor="b"/>
          <a:lstStyle>
            <a:lvl1pPr>
              <a:defRPr spc="-49"/>
            </a:lvl1pPr>
          </a:lstStyle>
          <a:p>
            <a:r>
              <a:t>Title Text</a:t>
            </a:r>
          </a:p>
        </p:txBody>
      </p:sp>
      <p:sp>
        <p:nvSpPr>
          <p:cNvPr id="117" name="Body Level One…"/>
          <p:cNvSpPr txBox="1">
            <a:spLocks noGrp="1"/>
          </p:cNvSpPr>
          <p:nvPr>
            <p:ph type="body" sz="quarter" idx="1"/>
          </p:nvPr>
        </p:nvSpPr>
        <p:spPr>
          <a:xfrm>
            <a:off x="584200" y="3535541"/>
            <a:ext cx="4162425" cy="307778"/>
          </a:xfrm>
          <a:prstGeom prst="rect">
            <a:avLst/>
          </a:prstGeom>
        </p:spPr>
        <p:txBody>
          <a:bodyPr>
            <a:normAutofit/>
          </a:bodyPr>
          <a:lstStyle>
            <a:lvl1pPr marL="0" indent="0">
              <a:spcBef>
                <a:spcPts val="400"/>
              </a:spcBef>
              <a:buSzTx/>
              <a:buNone/>
              <a:defRPr sz="2000">
                <a:latin typeface="Segoe UI"/>
                <a:ea typeface="Segoe UI"/>
                <a:cs typeface="Segoe UI"/>
                <a:sym typeface="Segoe UI"/>
              </a:defRPr>
            </a:lvl1pPr>
            <a:lvl2pPr marL="0" indent="228600">
              <a:spcBef>
                <a:spcPts val="400"/>
              </a:spcBef>
              <a:buSzTx/>
              <a:buNone/>
              <a:defRPr sz="2000">
                <a:latin typeface="Segoe UI"/>
                <a:ea typeface="Segoe UI"/>
                <a:cs typeface="Segoe UI"/>
                <a:sym typeface="Segoe UI"/>
              </a:defRPr>
            </a:lvl2pPr>
            <a:lvl3pPr marL="0" indent="457200">
              <a:spcBef>
                <a:spcPts val="400"/>
              </a:spcBef>
              <a:buSzTx/>
              <a:buNone/>
              <a:defRPr sz="2000">
                <a:latin typeface="Segoe UI"/>
                <a:ea typeface="Segoe UI"/>
                <a:cs typeface="Segoe UI"/>
                <a:sym typeface="Segoe UI"/>
              </a:defRPr>
            </a:lvl3pPr>
            <a:lvl4pPr marL="0" indent="661987">
              <a:spcBef>
                <a:spcPts val="400"/>
              </a:spcBef>
              <a:buSzTx/>
              <a:buNone/>
              <a:defRPr sz="2000">
                <a:latin typeface="Segoe UI"/>
                <a:ea typeface="Segoe UI"/>
                <a:cs typeface="Segoe UI"/>
                <a:sym typeface="Segoe UI"/>
              </a:defRPr>
            </a:lvl4pPr>
            <a:lvl5pPr marL="0" indent="855662">
              <a:spcBef>
                <a:spcPts val="400"/>
              </a:spcBef>
              <a:buSzTx/>
              <a:buNone/>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118"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quare Photo ">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584025" y="2875002"/>
            <a:ext cx="4161981" cy="1107997"/>
          </a:xfrm>
          <a:prstGeom prst="rect">
            <a:avLst/>
          </a:prstGeom>
        </p:spPr>
        <p:txBody>
          <a:bodyPr anchor="ctr"/>
          <a:lstStyle>
            <a:lvl1pPr>
              <a:defRPr spc="-49"/>
            </a:lvl1pPr>
          </a:lstStyle>
          <a:p>
            <a:r>
              <a:t>Title Text</a:t>
            </a:r>
          </a:p>
        </p:txBody>
      </p:sp>
      <p:sp>
        <p:nvSpPr>
          <p:cNvPr id="127"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quare Photo body text">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584200" y="2981636"/>
            <a:ext cx="4160521" cy="861776"/>
          </a:xfrm>
          <a:prstGeom prst="rect">
            <a:avLst/>
          </a:prstGeom>
        </p:spPr>
        <p:txBody>
          <a:bodyPr/>
          <a:lstStyle>
            <a:lvl1pPr>
              <a:defRPr sz="2800" b="0" spc="0">
                <a:latin typeface="Segoe UI Semilight"/>
                <a:ea typeface="Segoe UI Semilight"/>
                <a:cs typeface="Segoe UI Semilight"/>
                <a:sym typeface="Segoe UI Semilight"/>
              </a:defRPr>
            </a:lvl1pPr>
          </a:lstStyle>
          <a:p>
            <a:r>
              <a:t>Title Text</a:t>
            </a:r>
          </a:p>
        </p:txBody>
      </p:sp>
      <p:sp>
        <p:nvSpPr>
          <p:cNvPr id="136"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mo slide">
    <p:bg>
      <p:bgPr>
        <a:solidFill>
          <a:srgbClr val="0D0D0D"/>
        </a:solidFill>
        <a:effectLst/>
      </p:bgPr>
    </p:bg>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585216" y="3033222"/>
            <a:ext cx="9144001" cy="498600"/>
          </a:xfrm>
          <a:prstGeom prst="rect">
            <a:avLst/>
          </a:prstGeom>
        </p:spPr>
        <p:txBody>
          <a:bodyPr anchor="b"/>
          <a:lstStyle>
            <a:lvl1pPr>
              <a:lnSpc>
                <a:spcPct val="90000"/>
              </a:lnSpc>
              <a:defRPr>
                <a:solidFill>
                  <a:srgbClr val="FFFFFF"/>
                </a:solidFill>
              </a:defRPr>
            </a:lvl1pPr>
          </a:lstStyle>
          <a:p>
            <a:r>
              <a:t>Title Text</a:t>
            </a:r>
          </a:p>
        </p:txBody>
      </p:sp>
      <p:sp>
        <p:nvSpPr>
          <p:cNvPr id="145" name="Body Level One…"/>
          <p:cNvSpPr txBox="1">
            <a:spLocks noGrp="1"/>
          </p:cNvSpPr>
          <p:nvPr>
            <p:ph type="body" sz="quarter" idx="1"/>
          </p:nvPr>
        </p:nvSpPr>
        <p:spPr>
          <a:xfrm>
            <a:off x="585216" y="3977318"/>
            <a:ext cx="9144001" cy="307778"/>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mo slide 2">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585216" y="3033222"/>
            <a:ext cx="9144001" cy="498600"/>
          </a:xfrm>
          <a:prstGeom prst="rect">
            <a:avLst/>
          </a:prstGeom>
        </p:spPr>
        <p:txBody>
          <a:bodyPr anchor="b"/>
          <a:lstStyle>
            <a:lvl1pPr>
              <a:lnSpc>
                <a:spcPct val="90000"/>
              </a:lnSpc>
            </a:lvl1pPr>
          </a:lstStyle>
          <a:p>
            <a:r>
              <a:t>Title Text</a:t>
            </a:r>
          </a:p>
        </p:txBody>
      </p:sp>
      <p:sp>
        <p:nvSpPr>
          <p:cNvPr id="154" name="Body Level One…"/>
          <p:cNvSpPr txBox="1">
            <a:spLocks noGrp="1"/>
          </p:cNvSpPr>
          <p:nvPr>
            <p:ph type="body" sz="quarter" idx="1"/>
          </p:nvPr>
        </p:nvSpPr>
        <p:spPr>
          <a:xfrm>
            <a:off x="585216" y="3977318"/>
            <a:ext cx="9144001" cy="307778"/>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Video slide">
    <p:bg>
      <p:bgPr>
        <a:solidFill>
          <a:srgbClr val="0D0D0D"/>
        </a:solidFill>
        <a:effectLst/>
      </p:bgPr>
    </p:bg>
    <p:spTree>
      <p:nvGrpSpPr>
        <p:cNvPr id="1" name=""/>
        <p:cNvGrpSpPr/>
        <p:nvPr/>
      </p:nvGrpSpPr>
      <p:grpSpPr>
        <a:xfrm>
          <a:off x="0" y="0"/>
          <a:ext cx="0" cy="0"/>
          <a:chOff x="0" y="0"/>
          <a:chExt cx="0" cy="0"/>
        </a:xfrm>
      </p:grpSpPr>
      <p:sp>
        <p:nvSpPr>
          <p:cNvPr id="162" name="Title Text"/>
          <p:cNvSpPr txBox="1">
            <a:spLocks noGrp="1"/>
          </p:cNvSpPr>
          <p:nvPr>
            <p:ph type="title"/>
          </p:nvPr>
        </p:nvSpPr>
        <p:spPr>
          <a:xfrm>
            <a:off x="585216" y="3035807"/>
            <a:ext cx="9144001" cy="498599"/>
          </a:xfrm>
          <a:prstGeom prst="rect">
            <a:avLst/>
          </a:prstGeom>
        </p:spPr>
        <p:txBody>
          <a:bodyPr anchor="b"/>
          <a:lstStyle>
            <a:lvl1pPr>
              <a:lnSpc>
                <a:spcPct val="90000"/>
              </a:lnSpc>
              <a:defRPr>
                <a:solidFill>
                  <a:srgbClr val="FFFFFF"/>
                </a:solidFill>
              </a:defRPr>
            </a:lvl1pPr>
          </a:lstStyle>
          <a:p>
            <a:r>
              <a:t>Title Text</a:t>
            </a:r>
          </a:p>
        </p:txBody>
      </p:sp>
      <p:sp>
        <p:nvSpPr>
          <p:cNvPr id="1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ideo slide 2">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585216" y="3035807"/>
            <a:ext cx="9144001" cy="498599"/>
          </a:xfrm>
          <a:prstGeom prst="rect">
            <a:avLst/>
          </a:prstGeom>
        </p:spPr>
        <p:txBody>
          <a:bodyPr anchor="b"/>
          <a:lstStyle>
            <a:lvl1pPr>
              <a:lnSpc>
                <a:spcPct val="90000"/>
              </a:lnSpc>
            </a:lvl1pPr>
          </a:lstStyle>
          <a:p>
            <a:r>
              <a:t>Title Text</a:t>
            </a:r>
          </a:p>
        </p:txBody>
      </p:sp>
      <p:sp>
        <p:nvSpPr>
          <p:cNvPr id="1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ection Title">
    <p:bg>
      <p:bgPr>
        <a:solidFill>
          <a:srgbClr val="0D0D0D"/>
        </a:solidFill>
        <a:effectLst/>
      </p:bgPr>
    </p:bg>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585216" y="3035807"/>
            <a:ext cx="9144001" cy="498599"/>
          </a:xfrm>
          <a:prstGeom prst="rect">
            <a:avLst/>
          </a:prstGeom>
        </p:spPr>
        <p:txBody>
          <a:bodyPr anchor="b"/>
          <a:lstStyle>
            <a:lvl1pPr>
              <a:lnSpc>
                <a:spcPct val="90000"/>
              </a:lnSpc>
              <a:defRPr>
                <a:solidFill>
                  <a:srgbClr val="FFFFFF"/>
                </a:solidFill>
              </a:defRPr>
            </a:lvl1pPr>
          </a:lstStyle>
          <a:p>
            <a:r>
              <a:t>Title Text</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Title 2">
    <p:spTree>
      <p:nvGrpSpPr>
        <p:cNvPr id="1" name=""/>
        <p:cNvGrpSpPr/>
        <p:nvPr/>
      </p:nvGrpSpPr>
      <p:grpSpPr>
        <a:xfrm>
          <a:off x="0" y="0"/>
          <a:ext cx="0" cy="0"/>
          <a:chOff x="0" y="0"/>
          <a:chExt cx="0" cy="0"/>
        </a:xfrm>
      </p:grpSpPr>
      <p:sp>
        <p:nvSpPr>
          <p:cNvPr id="186" name="Title Text"/>
          <p:cNvSpPr txBox="1">
            <a:spLocks noGrp="1"/>
          </p:cNvSpPr>
          <p:nvPr>
            <p:ph type="title"/>
          </p:nvPr>
        </p:nvSpPr>
        <p:spPr>
          <a:xfrm>
            <a:off x="585216" y="3035807"/>
            <a:ext cx="9144001" cy="498599"/>
          </a:xfrm>
          <a:prstGeom prst="rect">
            <a:avLst/>
          </a:prstGeom>
        </p:spPr>
        <p:txBody>
          <a:bodyPr anchor="b"/>
          <a:lstStyle>
            <a:lvl1pPr>
              <a:lnSpc>
                <a:spcPct val="90000"/>
              </a:lnSpc>
            </a:lvl1pPr>
          </a:lstStyle>
          <a:p>
            <a:r>
              <a:t>Title Text</a:t>
            </a:r>
          </a:p>
        </p:txBody>
      </p:sp>
      <p:sp>
        <p:nvSpPr>
          <p:cNvPr id="1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quare photo 2">
    <p:spTree>
      <p:nvGrpSpPr>
        <p:cNvPr id="1" name=""/>
        <p:cNvGrpSpPr/>
        <p:nvPr/>
      </p:nvGrpSpPr>
      <p:grpSpPr>
        <a:xfrm>
          <a:off x="0" y="0"/>
          <a:ext cx="0" cy="0"/>
          <a:chOff x="0" y="0"/>
          <a:chExt cx="0" cy="0"/>
        </a:xfrm>
      </p:grpSpPr>
      <p:pic>
        <p:nvPicPr>
          <p:cNvPr id="23" name="MS logo gray - EMF" descr="MS logo gray - EMF"/>
          <p:cNvPicPr>
            <a:picLocks noChangeAspect="1"/>
          </p:cNvPicPr>
          <p:nvPr/>
        </p:nvPicPr>
        <p:blipFill>
          <a:blip r:embed="rId2">
            <a:extLst/>
          </a:blip>
          <a:stretch>
            <a:fillRect/>
          </a:stretch>
        </p:blipFill>
        <p:spPr>
          <a:xfrm>
            <a:off x="584200" y="585787"/>
            <a:ext cx="1366441" cy="292609"/>
          </a:xfrm>
          <a:prstGeom prst="rect">
            <a:avLst/>
          </a:prstGeom>
          <a:ln w="12700">
            <a:miter lim="400000"/>
          </a:ln>
        </p:spPr>
      </p:pic>
      <p:sp>
        <p:nvSpPr>
          <p:cNvPr id="24" name="Title Text"/>
          <p:cNvSpPr txBox="1">
            <a:spLocks noGrp="1"/>
          </p:cNvSpPr>
          <p:nvPr>
            <p:ph type="title"/>
          </p:nvPr>
        </p:nvSpPr>
        <p:spPr>
          <a:xfrm>
            <a:off x="588262" y="2425541"/>
            <a:ext cx="4167889" cy="1107997"/>
          </a:xfrm>
          <a:prstGeom prst="rect">
            <a:avLst/>
          </a:prstGeom>
        </p:spPr>
        <p:txBody>
          <a:bodyPr anchor="b"/>
          <a:lstStyle/>
          <a:p>
            <a:r>
              <a:t>Title Text</a:t>
            </a:r>
          </a:p>
        </p:txBody>
      </p:sp>
      <p:sp>
        <p:nvSpPr>
          <p:cNvPr id="25" name="Body Level One…"/>
          <p:cNvSpPr txBox="1">
            <a:spLocks noGrp="1"/>
          </p:cNvSpPr>
          <p:nvPr>
            <p:ph type="body" sz="quarter" idx="1"/>
          </p:nvPr>
        </p:nvSpPr>
        <p:spPr>
          <a:xfrm>
            <a:off x="582041" y="3962400"/>
            <a:ext cx="4164584" cy="307777"/>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26" name="Microsoft Brand Photo&#10;&#10;Picture 5" descr="Microsoft Brand PhotoPicture 5"/>
          <p:cNvPicPr>
            <a:picLocks noChangeAspect="1"/>
          </p:cNvPicPr>
          <p:nvPr/>
        </p:nvPicPr>
        <p:blipFill>
          <a:blip r:embed="rId3">
            <a:extLst/>
          </a:blip>
          <a:srcRect l="15779" t="15162" r="28893" b="1845"/>
          <a:stretch>
            <a:fillRect/>
          </a:stretch>
        </p:blipFill>
        <p:spPr>
          <a:xfrm>
            <a:off x="5334000" y="-1"/>
            <a:ext cx="6858000" cy="6858001"/>
          </a:xfrm>
          <a:prstGeom prst="rect">
            <a:avLst/>
          </a:prstGeom>
          <a:ln w="12700">
            <a:miter lim="400000"/>
          </a:ln>
        </p:spPr>
      </p:pic>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2">
    <p:bg>
      <p:bgPr>
        <a:solidFill>
          <a:srgbClr val="0D0D0D"/>
        </a:solidFill>
        <a:effectLst/>
      </p:bgPr>
    </p:bg>
    <p:spTree>
      <p:nvGrpSpPr>
        <p:cNvPr id="1" name=""/>
        <p:cNvGrpSpPr/>
        <p:nvPr/>
      </p:nvGrpSpPr>
      <p:grpSpPr>
        <a:xfrm>
          <a:off x="0" y="0"/>
          <a:ext cx="0" cy="0"/>
          <a:chOff x="0" y="0"/>
          <a:chExt cx="0" cy="0"/>
        </a:xfrm>
      </p:grpSpPr>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veloper Code Layout">
    <p:spTree>
      <p:nvGrpSpPr>
        <p:cNvPr id="1" name=""/>
        <p:cNvGrpSpPr/>
        <p:nvPr/>
      </p:nvGrpSpPr>
      <p:grpSpPr>
        <a:xfrm>
          <a:off x="0" y="0"/>
          <a:ext cx="0" cy="0"/>
          <a:chOff x="0" y="0"/>
          <a:chExt cx="0" cy="0"/>
        </a:xfrm>
      </p:grpSpPr>
      <p:sp>
        <p:nvSpPr>
          <p:cNvPr id="208" name="Title Text"/>
          <p:cNvSpPr txBox="1">
            <a:spLocks noGrp="1"/>
          </p:cNvSpPr>
          <p:nvPr>
            <p:ph type="title"/>
          </p:nvPr>
        </p:nvSpPr>
        <p:spPr>
          <a:prstGeom prst="rect">
            <a:avLst/>
          </a:prstGeom>
        </p:spPr>
        <p:txBody>
          <a:bodyPr/>
          <a:lstStyle/>
          <a:p>
            <a:r>
              <a:t>Title Text</a:t>
            </a:r>
          </a:p>
        </p:txBody>
      </p:sp>
      <p:sp>
        <p:nvSpPr>
          <p:cNvPr id="209" name="Body Level One…"/>
          <p:cNvSpPr txBox="1">
            <a:spLocks noGrp="1"/>
          </p:cNvSpPr>
          <p:nvPr>
            <p:ph type="body" sz="half" idx="1"/>
          </p:nvPr>
        </p:nvSpPr>
        <p:spPr>
          <a:xfrm>
            <a:off x="588262" y="1436687"/>
            <a:ext cx="11018521" cy="1908216"/>
          </a:xfrm>
          <a:prstGeom prst="rect">
            <a:avLst/>
          </a:prstGeom>
        </p:spPr>
        <p:txBody>
          <a:bodyPr>
            <a:normAutofit/>
          </a:bodyPr>
          <a:lstStyle>
            <a:lvl1pPr marL="0" indent="0">
              <a:buSzTx/>
              <a:buNone/>
              <a:defRPr>
                <a:latin typeface="Consolas"/>
                <a:ea typeface="Consolas"/>
                <a:cs typeface="Consolas"/>
                <a:sym typeface="Consolas"/>
              </a:defRPr>
            </a:lvl1pPr>
            <a:lvl2pPr marL="0" indent="346552">
              <a:buSzTx/>
              <a:buNone/>
              <a:defRPr>
                <a:latin typeface="Consolas"/>
                <a:ea typeface="Consolas"/>
                <a:cs typeface="Consolas"/>
                <a:sym typeface="Consolas"/>
              </a:defRPr>
            </a:lvl2pPr>
            <a:lvl3pPr marL="0" indent="584607">
              <a:buSzTx/>
              <a:buNone/>
              <a:defRPr>
                <a:latin typeface="Consolas"/>
                <a:ea typeface="Consolas"/>
                <a:cs typeface="Consolas"/>
                <a:sym typeface="Consolas"/>
              </a:defRPr>
            </a:lvl3pPr>
            <a:lvl4pPr marL="0" indent="814562">
              <a:buSzTx/>
              <a:buNone/>
              <a:defRPr>
                <a:latin typeface="Consolas"/>
                <a:ea typeface="Consolas"/>
                <a:cs typeface="Consolas"/>
                <a:sym typeface="Consolas"/>
              </a:defRPr>
            </a:lvl4pPr>
            <a:lvl5pPr marL="0" indent="1050996">
              <a:buSzTx/>
              <a:buNone/>
              <a:defRPr>
                <a:latin typeface="Consolas"/>
                <a:ea typeface="Consolas"/>
                <a:cs typeface="Consolas"/>
                <a:sym typeface="Consolas"/>
              </a:defRPr>
            </a:lvl5pPr>
          </a:lstStyle>
          <a:p>
            <a:r>
              <a:t>Body Level One</a:t>
            </a:r>
          </a:p>
          <a:p>
            <a:pPr lvl="1"/>
            <a:r>
              <a:t>Body Level Two</a:t>
            </a:r>
          </a:p>
          <a:p>
            <a:pPr lvl="2"/>
            <a:r>
              <a:t>Body Level Three</a:t>
            </a:r>
          </a:p>
          <a:p>
            <a:pPr lvl="3"/>
            <a:r>
              <a:t>Body Level Four</a:t>
            </a:r>
          </a:p>
          <a:p>
            <a:pPr lvl="4"/>
            <a:r>
              <a:t>Body Level Five</a:t>
            </a:r>
          </a:p>
        </p:txBody>
      </p:sp>
      <p:sp>
        <p:nvSpPr>
          <p:cNvPr id="2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losing logo slide">
    <p:bg>
      <p:bgPr>
        <a:solidFill>
          <a:srgbClr val="0D0D0D"/>
        </a:solidFill>
        <a:effectLst/>
      </p:bgPr>
    </p:bg>
    <p:spTree>
      <p:nvGrpSpPr>
        <p:cNvPr id="1" name=""/>
        <p:cNvGrpSpPr/>
        <p:nvPr/>
      </p:nvGrpSpPr>
      <p:grpSpPr>
        <a:xfrm>
          <a:off x="0" y="0"/>
          <a:ext cx="0" cy="0"/>
          <a:chOff x="0" y="0"/>
          <a:chExt cx="0" cy="0"/>
        </a:xfrm>
      </p:grpSpPr>
      <p:sp>
        <p:nvSpPr>
          <p:cNvPr id="217" name="Text Box 3"/>
          <p:cNvSpPr txBox="1"/>
          <p:nvPr/>
        </p:nvSpPr>
        <p:spPr>
          <a:xfrm>
            <a:off x="584199" y="6142038"/>
            <a:ext cx="448212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defTabSz="932289">
              <a:defRPr sz="700">
                <a:solidFill>
                  <a:srgbClr val="FFFFFF"/>
                </a:solidFill>
              </a:defRPr>
            </a:lvl1pPr>
          </a:lstStyle>
          <a:p>
            <a:r>
              <a:t>© Copyright Microsoft Corporation. All rights reserved. </a:t>
            </a:r>
          </a:p>
        </p:txBody>
      </p:sp>
      <p:pic>
        <p:nvPicPr>
          <p:cNvPr id="218" name="MS logo white - EMF" descr="MS logo white - EMF"/>
          <p:cNvPicPr>
            <a:picLocks noChangeAspect="1"/>
          </p:cNvPicPr>
          <p:nvPr/>
        </p:nvPicPr>
        <p:blipFill>
          <a:blip r:embed="rId2">
            <a:extLst/>
          </a:blip>
          <a:stretch>
            <a:fillRect/>
          </a:stretch>
        </p:blipFill>
        <p:spPr>
          <a:xfrm>
            <a:off x="584200" y="585787"/>
            <a:ext cx="1366245" cy="292609"/>
          </a:xfrm>
          <a:prstGeom prst="rect">
            <a:avLst/>
          </a:prstGeom>
          <a:ln w="12700">
            <a:miter lim="400000"/>
          </a:ln>
        </p:spPr>
      </p:pic>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ck Notes slide Layout">
    <p:bg>
      <p:bgPr>
        <a:solidFill>
          <a:srgbClr val="000000"/>
        </a:solidFill>
        <a:effectLst/>
      </p:bgPr>
    </p:bg>
    <p:spTree>
      <p:nvGrpSpPr>
        <p:cNvPr id="1" name=""/>
        <p:cNvGrpSpPr/>
        <p:nvPr/>
      </p:nvGrpSpPr>
      <p:grpSpPr>
        <a:xfrm>
          <a:off x="0" y="0"/>
          <a:ext cx="0" cy="0"/>
          <a:chOff x="0" y="0"/>
          <a:chExt cx="0" cy="0"/>
        </a:xfrm>
      </p:grpSpPr>
      <p:sp>
        <p:nvSpPr>
          <p:cNvPr id="226" name="Title Text"/>
          <p:cNvSpPr txBox="1">
            <a:spLocks noGrp="1"/>
          </p:cNvSpPr>
          <p:nvPr>
            <p:ph type="title"/>
          </p:nvPr>
        </p:nvSpPr>
        <p:spPr>
          <a:prstGeom prst="rect">
            <a:avLst/>
          </a:prstGeom>
        </p:spPr>
        <p:txBody>
          <a:bodyPr/>
          <a:lstStyle>
            <a:lvl1pPr>
              <a:defRPr b="0">
                <a:solidFill>
                  <a:srgbClr val="FFFFFF"/>
                </a:solidFill>
                <a:latin typeface="Segoe UI"/>
                <a:ea typeface="Segoe UI"/>
                <a:cs typeface="Segoe UI"/>
                <a:sym typeface="Segoe UI"/>
              </a:defRPr>
            </a:lvl1pPr>
          </a:lstStyle>
          <a:p>
            <a:r>
              <a:t>Title Text</a:t>
            </a:r>
          </a:p>
        </p:txBody>
      </p:sp>
      <p:sp>
        <p:nvSpPr>
          <p:cNvPr id="227" name="Body Level One…"/>
          <p:cNvSpPr txBox="1">
            <a:spLocks noGrp="1"/>
          </p:cNvSpPr>
          <p:nvPr>
            <p:ph type="body" sz="half" idx="1"/>
          </p:nvPr>
        </p:nvSpPr>
        <p:spPr>
          <a:xfrm>
            <a:off x="584200" y="1436687"/>
            <a:ext cx="11018839" cy="2215993"/>
          </a:xfrm>
          <a:prstGeom prst="rect">
            <a:avLst/>
          </a:prstGeom>
        </p:spPr>
        <p:txBody>
          <a:bodyPr>
            <a:normAutofit/>
          </a:bodyPr>
          <a:lstStyle>
            <a:lvl1pPr marL="228600" indent="-228600">
              <a:spcBef>
                <a:spcPts val="800"/>
              </a:spcBef>
              <a:defRPr sz="3600">
                <a:solidFill>
                  <a:srgbClr val="FFFFFF"/>
                </a:solidFill>
                <a:latin typeface="Segoe UI"/>
                <a:ea typeface="Segoe UI"/>
                <a:cs typeface="Segoe UI"/>
                <a:sym typeface="Segoe UI"/>
              </a:defRPr>
            </a:lvl1pPr>
            <a:lvl2pPr marL="928914" indent="-293914">
              <a:spcBef>
                <a:spcPts val="800"/>
              </a:spcBef>
              <a:defRPr sz="3600">
                <a:solidFill>
                  <a:srgbClr val="FFFFFF"/>
                </a:solidFill>
                <a:latin typeface="Segoe UI"/>
                <a:ea typeface="Segoe UI"/>
                <a:cs typeface="Segoe UI"/>
                <a:sym typeface="Segoe UI"/>
              </a:defRPr>
            </a:lvl2pPr>
            <a:lvl3pPr marL="1570037" indent="-300037">
              <a:spcBef>
                <a:spcPts val="800"/>
              </a:spcBef>
              <a:defRPr sz="3600">
                <a:solidFill>
                  <a:srgbClr val="FFFFFF"/>
                </a:solidFill>
                <a:latin typeface="Segoe UI"/>
                <a:ea typeface="Segoe UI"/>
                <a:cs typeface="Segoe UI"/>
                <a:sym typeface="Segoe UI"/>
              </a:defRPr>
            </a:lvl3pPr>
            <a:lvl4pPr marL="2230754" indent="-325754">
              <a:spcBef>
                <a:spcPts val="800"/>
              </a:spcBef>
              <a:defRPr sz="3600">
                <a:solidFill>
                  <a:srgbClr val="FFFFFF"/>
                </a:solidFill>
                <a:latin typeface="Segoe UI"/>
                <a:ea typeface="Segoe UI"/>
                <a:cs typeface="Segoe UI"/>
                <a:sym typeface="Segoe UI"/>
              </a:defRPr>
            </a:lvl4pPr>
            <a:lvl5pPr marL="2876550" indent="-336550">
              <a:spcBef>
                <a:spcPts val="800"/>
              </a:spcBef>
              <a:defRPr sz="36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228" name="Next slide"/>
          <p:cNvSpPr>
            <a:spLocks noGrp="1"/>
          </p:cNvSpPr>
          <p:nvPr>
            <p:ph type="body" sz="quarter" idx="13"/>
          </p:nvPr>
        </p:nvSpPr>
        <p:spPr>
          <a:xfrm>
            <a:off x="0" y="6269037"/>
            <a:ext cx="12192003" cy="588964"/>
          </a:xfrm>
          <a:prstGeom prst="rect">
            <a:avLst/>
          </a:prstGeom>
          <a:solidFill>
            <a:srgbClr val="FFFF99"/>
          </a:solidFill>
        </p:spPr>
        <p:txBody>
          <a:bodyPr lIns="45719" tIns="45719" rIns="45719" bIns="45719" anchor="b">
            <a:normAutofit/>
          </a:bodyPr>
          <a:lstStyle/>
          <a:p>
            <a:pPr marL="228600" indent="-228600" algn="r">
              <a:spcBef>
                <a:spcPts val="800"/>
              </a:spcBef>
              <a:buSzTx/>
              <a:buNone/>
              <a:defRPr sz="3700" spc="-100">
                <a:solidFill>
                  <a:srgbClr val="000000"/>
                </a:solidFill>
                <a:latin typeface="Segoe UI"/>
                <a:ea typeface="Segoe UI"/>
                <a:cs typeface="Segoe UI"/>
                <a:sym typeface="Segoe UI"/>
              </a:defRPr>
            </a:pPr>
            <a:endParaRPr/>
          </a:p>
        </p:txBody>
      </p:sp>
      <p:sp>
        <p:nvSpPr>
          <p:cNvPr id="2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quare photo">
    <p:spTree>
      <p:nvGrpSpPr>
        <p:cNvPr id="1" name=""/>
        <p:cNvGrpSpPr/>
        <p:nvPr/>
      </p:nvGrpSpPr>
      <p:grpSpPr>
        <a:xfrm>
          <a:off x="0" y="0"/>
          <a:ext cx="0" cy="0"/>
          <a:chOff x="0" y="0"/>
          <a:chExt cx="0" cy="0"/>
        </a:xfrm>
      </p:grpSpPr>
      <p:sp>
        <p:nvSpPr>
          <p:cNvPr id="236" name="Title Text"/>
          <p:cNvSpPr txBox="1">
            <a:spLocks noGrp="1"/>
          </p:cNvSpPr>
          <p:nvPr>
            <p:ph type="title"/>
          </p:nvPr>
        </p:nvSpPr>
        <p:spPr>
          <a:xfrm>
            <a:off x="588262" y="2425541"/>
            <a:ext cx="4167889" cy="1107997"/>
          </a:xfrm>
          <a:prstGeom prst="rect">
            <a:avLst/>
          </a:prstGeom>
        </p:spPr>
        <p:txBody>
          <a:bodyPr anchor="b"/>
          <a:lstStyle/>
          <a:p>
            <a:r>
              <a:t>Title Text</a:t>
            </a:r>
          </a:p>
        </p:txBody>
      </p:sp>
      <p:sp>
        <p:nvSpPr>
          <p:cNvPr id="237" name="Body Level One…"/>
          <p:cNvSpPr txBox="1">
            <a:spLocks noGrp="1"/>
          </p:cNvSpPr>
          <p:nvPr>
            <p:ph type="body" sz="quarter" idx="1"/>
          </p:nvPr>
        </p:nvSpPr>
        <p:spPr>
          <a:xfrm>
            <a:off x="582041" y="3962400"/>
            <a:ext cx="4164584" cy="307777"/>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238" name="MS logo gray - EMF" descr="MS logo gray - EMF"/>
          <p:cNvPicPr>
            <a:picLocks noChangeAspect="1"/>
          </p:cNvPicPr>
          <p:nvPr/>
        </p:nvPicPr>
        <p:blipFill>
          <a:blip r:embed="rId2">
            <a:extLst/>
          </a:blip>
          <a:stretch>
            <a:fillRect/>
          </a:stretch>
        </p:blipFill>
        <p:spPr>
          <a:xfrm>
            <a:off x="584200" y="585787"/>
            <a:ext cx="1366441" cy="292609"/>
          </a:xfrm>
          <a:prstGeom prst="rect">
            <a:avLst/>
          </a:prstGeom>
          <a:ln w="12700">
            <a:miter lim="400000"/>
          </a:ln>
        </p:spPr>
      </p:pic>
      <p:pic>
        <p:nvPicPr>
          <p:cNvPr id="239" name="Microsoft Brand Photo&#10;&#10;Picture 6" descr="Microsoft Brand PhotoPicture 6"/>
          <p:cNvPicPr>
            <a:picLocks noChangeAspect="1"/>
          </p:cNvPicPr>
          <p:nvPr/>
        </p:nvPicPr>
        <p:blipFill>
          <a:blip r:embed="rId3">
            <a:extLst/>
          </a:blip>
          <a:srcRect l="15779" t="15162" r="28893" b="1845"/>
          <a:stretch>
            <a:fillRect/>
          </a:stretch>
        </p:blipFill>
        <p:spPr>
          <a:xfrm>
            <a:off x="5334000" y="-1"/>
            <a:ext cx="6858000" cy="6858001"/>
          </a:xfrm>
          <a:prstGeom prst="rect">
            <a:avLst/>
          </a:prstGeom>
          <a:ln w="12700">
            <a:miter lim="400000"/>
          </a:ln>
        </p:spPr>
      </p:pic>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quare photo 2">
    <p:bg>
      <p:bgPr>
        <a:solidFill>
          <a:srgbClr val="0D0D0D"/>
        </a:solidFill>
        <a:effectLst/>
      </p:bgPr>
    </p:bg>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588262" y="2425541"/>
            <a:ext cx="4167889" cy="1107997"/>
          </a:xfrm>
          <a:prstGeom prst="rect">
            <a:avLst/>
          </a:prstGeom>
        </p:spPr>
        <p:txBody>
          <a:bodyPr anchor="b"/>
          <a:lstStyle>
            <a:lvl1pPr>
              <a:defRPr>
                <a:solidFill>
                  <a:srgbClr val="FFFFFF"/>
                </a:solidFill>
              </a:defRPr>
            </a:lvl1pPr>
          </a:lstStyle>
          <a:p>
            <a:r>
              <a:t>Title Text</a:t>
            </a:r>
          </a:p>
        </p:txBody>
      </p:sp>
      <p:sp>
        <p:nvSpPr>
          <p:cNvPr id="248" name="Body Level One…"/>
          <p:cNvSpPr txBox="1">
            <a:spLocks noGrp="1"/>
          </p:cNvSpPr>
          <p:nvPr>
            <p:ph type="body" sz="quarter" idx="1"/>
          </p:nvPr>
        </p:nvSpPr>
        <p:spPr>
          <a:xfrm>
            <a:off x="582041" y="3962400"/>
            <a:ext cx="4164584" cy="307777"/>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249" name="MS logo white - EMF" descr="MS logo white - EMF"/>
          <p:cNvPicPr>
            <a:picLocks noChangeAspect="1"/>
          </p:cNvPicPr>
          <p:nvPr/>
        </p:nvPicPr>
        <p:blipFill>
          <a:blip r:embed="rId2">
            <a:extLst/>
          </a:blip>
          <a:stretch>
            <a:fillRect/>
          </a:stretch>
        </p:blipFill>
        <p:spPr>
          <a:xfrm>
            <a:off x="584200" y="585787"/>
            <a:ext cx="1366245" cy="292609"/>
          </a:xfrm>
          <a:prstGeom prst="rect">
            <a:avLst/>
          </a:prstGeom>
          <a:ln w="12700">
            <a:miter lim="400000"/>
          </a:ln>
        </p:spPr>
      </p:pic>
      <p:pic>
        <p:nvPicPr>
          <p:cNvPr id="250" name="Microsoft Brand Photo&#10;&#10;Picture 6" descr="Microsoft Brand PhotoPicture 6"/>
          <p:cNvPicPr>
            <a:picLocks noChangeAspect="1"/>
          </p:cNvPicPr>
          <p:nvPr/>
        </p:nvPicPr>
        <p:blipFill>
          <a:blip r:embed="rId3">
            <a:extLst/>
          </a:blip>
          <a:srcRect l="15779" t="15162" r="28893" b="1845"/>
          <a:stretch>
            <a:fillRect/>
          </a:stretch>
        </p:blipFill>
        <p:spPr>
          <a:xfrm>
            <a:off x="5334000" y="-1"/>
            <a:ext cx="6858000" cy="6858001"/>
          </a:xfrm>
          <a:prstGeom prst="rect">
            <a:avLst/>
          </a:prstGeom>
          <a:ln w="12700">
            <a:miter lim="400000"/>
          </a:ln>
        </p:spPr>
      </p:pic>
      <p:sp>
        <p:nvSpPr>
          <p:cNvPr id="2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58" name="Title Text"/>
          <p:cNvSpPr txBox="1">
            <a:spLocks noGrp="1"/>
          </p:cNvSpPr>
          <p:nvPr>
            <p:ph type="title"/>
          </p:nvPr>
        </p:nvSpPr>
        <p:spPr>
          <a:xfrm>
            <a:off x="584200" y="2979778"/>
            <a:ext cx="9144000" cy="553999"/>
          </a:xfrm>
          <a:prstGeom prst="rect">
            <a:avLst/>
          </a:prstGeom>
        </p:spPr>
        <p:txBody>
          <a:bodyPr anchor="b"/>
          <a:lstStyle/>
          <a:p>
            <a:r>
              <a:t>Title Text</a:t>
            </a:r>
          </a:p>
        </p:txBody>
      </p:sp>
      <p:sp>
        <p:nvSpPr>
          <p:cNvPr id="259" name="Body Level One…"/>
          <p:cNvSpPr txBox="1">
            <a:spLocks noGrp="1"/>
          </p:cNvSpPr>
          <p:nvPr>
            <p:ph type="body" sz="quarter" idx="1"/>
          </p:nvPr>
        </p:nvSpPr>
        <p:spPr>
          <a:xfrm>
            <a:off x="584200" y="3962400"/>
            <a:ext cx="9144000" cy="307777"/>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260" name="MS logo gray - EMF" descr="MS logo gray - EMF"/>
          <p:cNvPicPr>
            <a:picLocks noChangeAspect="1"/>
          </p:cNvPicPr>
          <p:nvPr/>
        </p:nvPicPr>
        <p:blipFill>
          <a:blip r:embed="rId2">
            <a:extLst/>
          </a:blip>
          <a:stretch>
            <a:fillRect/>
          </a:stretch>
        </p:blipFill>
        <p:spPr>
          <a:xfrm>
            <a:off x="584200" y="585787"/>
            <a:ext cx="1366441" cy="292609"/>
          </a:xfrm>
          <a:prstGeom prst="rect">
            <a:avLst/>
          </a:prstGeom>
          <a:ln w="12700">
            <a:miter lim="400000"/>
          </a:ln>
        </p:spPr>
      </p:pic>
      <p:sp>
        <p:nvSpPr>
          <p:cNvPr id="2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Slide 2">
    <p:bg>
      <p:bgPr>
        <a:solidFill>
          <a:srgbClr val="0D0D0D"/>
        </a:solidFill>
        <a:effectLst/>
      </p:bgPr>
    </p:bg>
    <p:spTree>
      <p:nvGrpSpPr>
        <p:cNvPr id="1" name=""/>
        <p:cNvGrpSpPr/>
        <p:nvPr/>
      </p:nvGrpSpPr>
      <p:grpSpPr>
        <a:xfrm>
          <a:off x="0" y="0"/>
          <a:ext cx="0" cy="0"/>
          <a:chOff x="0" y="0"/>
          <a:chExt cx="0" cy="0"/>
        </a:xfrm>
      </p:grpSpPr>
      <p:sp>
        <p:nvSpPr>
          <p:cNvPr id="268" name="Title Text"/>
          <p:cNvSpPr txBox="1">
            <a:spLocks noGrp="1"/>
          </p:cNvSpPr>
          <p:nvPr>
            <p:ph type="title"/>
          </p:nvPr>
        </p:nvSpPr>
        <p:spPr>
          <a:xfrm>
            <a:off x="584200" y="2979778"/>
            <a:ext cx="9144000" cy="553999"/>
          </a:xfrm>
          <a:prstGeom prst="rect">
            <a:avLst/>
          </a:prstGeom>
        </p:spPr>
        <p:txBody>
          <a:bodyPr anchor="b"/>
          <a:lstStyle>
            <a:lvl1pPr>
              <a:defRPr>
                <a:solidFill>
                  <a:srgbClr val="FFFFFF"/>
                </a:solidFill>
              </a:defRPr>
            </a:lvl1pPr>
          </a:lstStyle>
          <a:p>
            <a:r>
              <a:t>Title Text</a:t>
            </a:r>
          </a:p>
        </p:txBody>
      </p:sp>
      <p:sp>
        <p:nvSpPr>
          <p:cNvPr id="269" name="Body Level One…"/>
          <p:cNvSpPr txBox="1">
            <a:spLocks noGrp="1"/>
          </p:cNvSpPr>
          <p:nvPr>
            <p:ph type="body" sz="quarter" idx="1"/>
          </p:nvPr>
        </p:nvSpPr>
        <p:spPr>
          <a:xfrm>
            <a:off x="584200" y="3962400"/>
            <a:ext cx="9144000" cy="307777"/>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pic>
        <p:nvPicPr>
          <p:cNvPr id="270" name="MS logo white - EMF" descr="MS logo white - EMF"/>
          <p:cNvPicPr>
            <a:picLocks noChangeAspect="1"/>
          </p:cNvPicPr>
          <p:nvPr/>
        </p:nvPicPr>
        <p:blipFill>
          <a:blip r:embed="rId2">
            <a:extLst/>
          </a:blip>
          <a:stretch>
            <a:fillRect/>
          </a:stretch>
        </p:blipFill>
        <p:spPr>
          <a:xfrm>
            <a:off x="584200" y="585787"/>
            <a:ext cx="1366245" cy="292609"/>
          </a:xfrm>
          <a:prstGeom prst="rect">
            <a:avLst/>
          </a:prstGeom>
          <a:ln w="12700">
            <a:miter lim="400000"/>
          </a:ln>
        </p:spPr>
      </p:pic>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mp; Non-bulleted text">
    <p:bg>
      <p:bgPr>
        <a:solidFill>
          <a:srgbClr val="0D0D0D"/>
        </a:solidFill>
        <a:effectLst/>
      </p:bgPr>
    </p:bg>
    <p:spTree>
      <p:nvGrpSpPr>
        <p:cNvPr id="1" name=""/>
        <p:cNvGrpSpPr/>
        <p:nvPr/>
      </p:nvGrpSpPr>
      <p:grpSpPr>
        <a:xfrm>
          <a:off x="0" y="0"/>
          <a:ext cx="0" cy="0"/>
          <a:chOff x="0" y="0"/>
          <a:chExt cx="0" cy="0"/>
        </a:xfrm>
      </p:grpSpPr>
      <p:sp>
        <p:nvSpPr>
          <p:cNvPr id="278"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279" name="Body Level One…"/>
          <p:cNvSpPr txBox="1">
            <a:spLocks noGrp="1"/>
          </p:cNvSpPr>
          <p:nvPr>
            <p:ph type="body" sz="half" idx="1"/>
          </p:nvPr>
        </p:nvSpPr>
        <p:spPr>
          <a:xfrm>
            <a:off x="586389" y="1434370"/>
            <a:ext cx="11018521" cy="2308325"/>
          </a:xfrm>
          <a:prstGeom prst="rect">
            <a:avLst/>
          </a:prstGeom>
        </p:spPr>
        <p:txBody>
          <a:bodyPr>
            <a:normAutofit/>
          </a:bodyPr>
          <a:lstStyle>
            <a:lvl1pPr marL="0" indent="0">
              <a:buSzTx/>
              <a:buNone/>
              <a:defRPr>
                <a:solidFill>
                  <a:srgbClr val="FFFFFF"/>
                </a:solidFill>
              </a:defRPr>
            </a:lvl1pPr>
            <a:lvl2pPr marL="0" indent="228600">
              <a:buSzTx/>
              <a:buNone/>
              <a:defRPr>
                <a:solidFill>
                  <a:srgbClr val="FFFFFF"/>
                </a:solidFill>
              </a:defRPr>
            </a:lvl2pPr>
            <a:lvl3pPr marL="0" indent="457200">
              <a:buSzTx/>
              <a:buNone/>
              <a:defRPr>
                <a:solidFill>
                  <a:srgbClr val="FFFFFF"/>
                </a:solidFill>
              </a:defRPr>
            </a:lvl3pPr>
            <a:lvl4pPr marL="0" indent="685800">
              <a:buSzTx/>
              <a:buNone/>
              <a:defRPr>
                <a:solidFill>
                  <a:srgbClr val="FFFFFF"/>
                </a:solidFill>
              </a:defRPr>
            </a:lvl4pPr>
            <a:lvl5pPr marL="0" indent="914400">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0D0D0D"/>
        </a:solidFill>
        <a:effectLst/>
      </p:bgPr>
    </p:bg>
    <p:spTree>
      <p:nvGrpSpPr>
        <p:cNvPr id="1" name=""/>
        <p:cNvGrpSpPr/>
        <p:nvPr/>
      </p:nvGrpSpPr>
      <p:grpSpPr>
        <a:xfrm>
          <a:off x="0" y="0"/>
          <a:ext cx="0" cy="0"/>
          <a:chOff x="0" y="0"/>
          <a:chExt cx="0" cy="0"/>
        </a:xfrm>
      </p:grpSpPr>
      <p:sp>
        <p:nvSpPr>
          <p:cNvPr id="287"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288" name="Body Level One…"/>
          <p:cNvSpPr txBox="1">
            <a:spLocks noGrp="1"/>
          </p:cNvSpPr>
          <p:nvPr>
            <p:ph type="body" sz="half" idx="1"/>
          </p:nvPr>
        </p:nvSpPr>
        <p:spPr>
          <a:xfrm>
            <a:off x="584200" y="1435496"/>
            <a:ext cx="11018520" cy="2308325"/>
          </a:xfrm>
          <a:prstGeom prst="rect">
            <a:avLst/>
          </a:prstGeom>
        </p:spPr>
        <p:txBody>
          <a:bodyPr>
            <a:normAutofit/>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bg>
      <p:bgPr>
        <a:solidFill>
          <a:srgbClr val="0D0D0D"/>
        </a:solidFill>
        <a:effectLst/>
      </p:bgPr>
    </p:bg>
    <p:spTree>
      <p:nvGrpSpPr>
        <p:cNvPr id="1" name=""/>
        <p:cNvGrpSpPr/>
        <p:nvPr/>
      </p:nvGrpSpPr>
      <p:grpSpPr>
        <a:xfrm>
          <a:off x="0" y="0"/>
          <a:ext cx="0" cy="0"/>
          <a:chOff x="0" y="0"/>
          <a:chExt cx="0" cy="0"/>
        </a:xfrm>
      </p:grpSpPr>
      <p:pic>
        <p:nvPicPr>
          <p:cNvPr id="34" name="MS logo white - EMF" descr="MS logo white - EMF"/>
          <p:cNvPicPr>
            <a:picLocks noChangeAspect="1"/>
          </p:cNvPicPr>
          <p:nvPr/>
        </p:nvPicPr>
        <p:blipFill>
          <a:blip r:embed="rId2">
            <a:extLst/>
          </a:blip>
          <a:stretch>
            <a:fillRect/>
          </a:stretch>
        </p:blipFill>
        <p:spPr>
          <a:xfrm>
            <a:off x="584200" y="585787"/>
            <a:ext cx="1366245" cy="292609"/>
          </a:xfrm>
          <a:prstGeom prst="rect">
            <a:avLst/>
          </a:prstGeom>
          <a:ln w="12700">
            <a:miter lim="400000"/>
          </a:ln>
        </p:spPr>
      </p:pic>
      <p:sp>
        <p:nvSpPr>
          <p:cNvPr id="35" name="Title Text"/>
          <p:cNvSpPr txBox="1">
            <a:spLocks noGrp="1"/>
          </p:cNvSpPr>
          <p:nvPr>
            <p:ph type="title"/>
          </p:nvPr>
        </p:nvSpPr>
        <p:spPr>
          <a:xfrm>
            <a:off x="584200" y="2979778"/>
            <a:ext cx="9144000" cy="553999"/>
          </a:xfrm>
          <a:prstGeom prst="rect">
            <a:avLst/>
          </a:prstGeom>
        </p:spPr>
        <p:txBody>
          <a:bodyPr anchor="b"/>
          <a:lstStyle>
            <a:lvl1pPr>
              <a:defRPr>
                <a:solidFill>
                  <a:srgbClr val="FFFFFF"/>
                </a:solidFill>
              </a:defRPr>
            </a:lvl1pPr>
          </a:lstStyle>
          <a:p>
            <a:r>
              <a:t>Title Text</a:t>
            </a:r>
          </a:p>
        </p:txBody>
      </p:sp>
      <p:sp>
        <p:nvSpPr>
          <p:cNvPr id="36" name="Body Level One…"/>
          <p:cNvSpPr txBox="1">
            <a:spLocks noGrp="1"/>
          </p:cNvSpPr>
          <p:nvPr>
            <p:ph type="body" sz="quarter" idx="1"/>
          </p:nvPr>
        </p:nvSpPr>
        <p:spPr>
          <a:xfrm>
            <a:off x="584200" y="3962400"/>
            <a:ext cx="9144000" cy="307777"/>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wo Column Non-bulleted text">
    <p:bg>
      <p:bgPr>
        <a:solidFill>
          <a:srgbClr val="0D0D0D"/>
        </a:solidFill>
        <a:effectLst/>
      </p:bgPr>
    </p:bg>
    <p:spTree>
      <p:nvGrpSpPr>
        <p:cNvPr id="1" name=""/>
        <p:cNvGrpSpPr/>
        <p:nvPr/>
      </p:nvGrpSpPr>
      <p:grpSpPr>
        <a:xfrm>
          <a:off x="0" y="0"/>
          <a:ext cx="0" cy="0"/>
          <a:chOff x="0" y="0"/>
          <a:chExt cx="0" cy="0"/>
        </a:xfrm>
      </p:grpSpPr>
      <p:sp>
        <p:nvSpPr>
          <p:cNvPr id="296"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297" name="Body Level One…"/>
          <p:cNvSpPr txBox="1">
            <a:spLocks noGrp="1"/>
          </p:cNvSpPr>
          <p:nvPr>
            <p:ph type="body" sz="quarter" idx="1"/>
          </p:nvPr>
        </p:nvSpPr>
        <p:spPr>
          <a:xfrm>
            <a:off x="584200" y="1435100"/>
            <a:ext cx="5212080" cy="1649683"/>
          </a:xfrm>
          <a:prstGeom prst="rect">
            <a:avLst/>
          </a:prstGeom>
        </p:spPr>
        <p:txBody>
          <a:bodyPr>
            <a:normAutofit/>
          </a:bodyPr>
          <a:lstStyle>
            <a:lvl1pPr marL="0" indent="0">
              <a:spcBef>
                <a:spcPts val="1200"/>
              </a:spcBef>
              <a:buSzTx/>
              <a:buNone/>
              <a:defRPr>
                <a:solidFill>
                  <a:srgbClr val="FFFFFF"/>
                </a:solidFill>
              </a:defRPr>
            </a:lvl1pPr>
            <a:lvl2pPr marL="0" indent="255588">
              <a:spcBef>
                <a:spcPts val="1200"/>
              </a:spcBef>
              <a:buSzTx/>
              <a:buNone/>
              <a:defRPr>
                <a:solidFill>
                  <a:srgbClr val="FFFFFF"/>
                </a:solidFill>
              </a:defRPr>
            </a:lvl2pPr>
            <a:lvl3pPr marL="0" indent="450850">
              <a:spcBef>
                <a:spcPts val="1200"/>
              </a:spcBef>
              <a:buSzTx/>
              <a:buNone/>
              <a:defRPr>
                <a:solidFill>
                  <a:srgbClr val="FFFFFF"/>
                </a:solidFill>
              </a:defRPr>
            </a:lvl3pPr>
            <a:lvl4pPr marL="0" indent="652462">
              <a:spcBef>
                <a:spcPts val="1200"/>
              </a:spcBef>
              <a:buSzTx/>
              <a:buNone/>
              <a:defRPr>
                <a:solidFill>
                  <a:srgbClr val="FFFFFF"/>
                </a:solidFill>
              </a:defRPr>
            </a:lvl4pPr>
            <a:lvl5pPr marL="0" indent="854075">
              <a:spcBef>
                <a:spcPts val="1200"/>
              </a:spcBef>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8" name="Text Placeholder 3"/>
          <p:cNvSpPr>
            <a:spLocks noGrp="1"/>
          </p:cNvSpPr>
          <p:nvPr>
            <p:ph type="body" sz="quarter" idx="13"/>
          </p:nvPr>
        </p:nvSpPr>
        <p:spPr>
          <a:xfrm>
            <a:off x="6397171" y="1435100"/>
            <a:ext cx="5212081" cy="1649683"/>
          </a:xfrm>
          <a:prstGeom prst="rect">
            <a:avLst/>
          </a:prstGeom>
        </p:spPr>
        <p:txBody>
          <a:bodyPr>
            <a:normAutofit/>
          </a:bodyPr>
          <a:lstStyle/>
          <a:p>
            <a:pPr marL="0" indent="0">
              <a:spcBef>
                <a:spcPts val="1200"/>
              </a:spcBef>
              <a:buSzTx/>
              <a:buNone/>
              <a:defRPr>
                <a:solidFill>
                  <a:srgbClr val="FFFFFF"/>
                </a:solidFill>
              </a:defRPr>
            </a:pPr>
            <a:endParaRPr/>
          </a:p>
        </p:txBody>
      </p:sp>
      <p:sp>
        <p:nvSpPr>
          <p:cNvPr id="2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wo Column Bullet text">
    <p:bg>
      <p:bgPr>
        <a:solidFill>
          <a:srgbClr val="0D0D0D"/>
        </a:solidFill>
        <a:effectLst/>
      </p:bgPr>
    </p:bg>
    <p:spTree>
      <p:nvGrpSpPr>
        <p:cNvPr id="1" name=""/>
        <p:cNvGrpSpPr/>
        <p:nvPr/>
      </p:nvGrpSpPr>
      <p:grpSpPr>
        <a:xfrm>
          <a:off x="0" y="0"/>
          <a:ext cx="0" cy="0"/>
          <a:chOff x="0" y="0"/>
          <a:chExt cx="0" cy="0"/>
        </a:xfrm>
      </p:grpSpPr>
      <p:sp>
        <p:nvSpPr>
          <p:cNvPr id="306"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07" name="Body Level One…"/>
          <p:cNvSpPr txBox="1">
            <a:spLocks noGrp="1"/>
          </p:cNvSpPr>
          <p:nvPr>
            <p:ph type="body" sz="quarter" idx="1"/>
          </p:nvPr>
        </p:nvSpPr>
        <p:spPr>
          <a:xfrm>
            <a:off x="584200" y="1437480"/>
            <a:ext cx="5212080" cy="1649684"/>
          </a:xfrm>
          <a:prstGeom prst="rect">
            <a:avLst/>
          </a:prstGeom>
        </p:spPr>
        <p:txBody>
          <a:bodyPr>
            <a:normAutofit/>
          </a:bodyPr>
          <a:lstStyle>
            <a:lvl1pPr marL="231775" indent="-231775">
              <a:spcBef>
                <a:spcPts val="1200"/>
              </a:spcBef>
              <a:buClr>
                <a:srgbClr val="FFFFFF"/>
              </a:buClr>
              <a:defRPr>
                <a:solidFill>
                  <a:srgbClr val="FFFFFF"/>
                </a:solidFill>
              </a:defRPr>
            </a:lvl1pPr>
            <a:lvl2pPr marL="495618" indent="-240030">
              <a:spcBef>
                <a:spcPts val="1200"/>
              </a:spcBef>
              <a:buClr>
                <a:srgbClr val="FFFFFF"/>
              </a:buClr>
              <a:defRPr>
                <a:solidFill>
                  <a:srgbClr val="FFFFFF"/>
                </a:solidFill>
              </a:defRPr>
            </a:lvl2pPr>
            <a:lvl3pPr marL="781447" indent="-330597">
              <a:spcBef>
                <a:spcPts val="1200"/>
              </a:spcBef>
              <a:buClr>
                <a:srgbClr val="FFFFFF"/>
              </a:buClr>
              <a:defRPr>
                <a:solidFill>
                  <a:srgbClr val="FFFFFF"/>
                </a:solidFill>
              </a:defRPr>
            </a:lvl3pPr>
            <a:lvl4pPr marL="1004887" indent="-352425">
              <a:spcBef>
                <a:spcPts val="1200"/>
              </a:spcBef>
              <a:buClr>
                <a:srgbClr val="FFFFFF"/>
              </a:buClr>
              <a:defRPr>
                <a:solidFill>
                  <a:srgbClr val="FFFFFF"/>
                </a:solidFill>
              </a:defRPr>
            </a:lvl4pPr>
            <a:lvl5pPr marL="1193800" indent="-339725">
              <a:spcBef>
                <a:spcPts val="1200"/>
              </a:spcBef>
              <a:buClr>
                <a:srgbClr val="FFFFFF"/>
              </a:buCl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08" name="Text Placeholder 3"/>
          <p:cNvSpPr>
            <a:spLocks noGrp="1"/>
          </p:cNvSpPr>
          <p:nvPr>
            <p:ph type="body" sz="quarter" idx="13"/>
          </p:nvPr>
        </p:nvSpPr>
        <p:spPr>
          <a:xfrm>
            <a:off x="6389913" y="1437480"/>
            <a:ext cx="5212081" cy="1649684"/>
          </a:xfrm>
          <a:prstGeom prst="rect">
            <a:avLst/>
          </a:prstGeom>
        </p:spPr>
        <p:txBody>
          <a:bodyPr>
            <a:normAutofit/>
          </a:bodyPr>
          <a:lstStyle/>
          <a:p>
            <a:pPr marL="231775" indent="-231775">
              <a:spcBef>
                <a:spcPts val="1200"/>
              </a:spcBef>
              <a:buClr>
                <a:srgbClr val="FFFFFF"/>
              </a:buClr>
              <a:buSzPct val="90000"/>
              <a:buChar char="·"/>
              <a:defRPr>
                <a:solidFill>
                  <a:srgbClr val="FFFFFF"/>
                </a:solidFill>
              </a:defRPr>
            </a:pPr>
            <a:endParaRPr/>
          </a:p>
        </p:txBody>
      </p:sp>
      <p:sp>
        <p:nvSpPr>
          <p:cNvPr id="3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Only">
    <p:bg>
      <p:bgPr>
        <a:solidFill>
          <a:srgbClr val="0D0D0D"/>
        </a:solidFill>
        <a:effectLst/>
      </p:bgPr>
    </p:bg>
    <p:spTree>
      <p:nvGrpSpPr>
        <p:cNvPr id="1" name=""/>
        <p:cNvGrpSpPr/>
        <p:nvPr/>
      </p:nvGrpSpPr>
      <p:grpSpPr>
        <a:xfrm>
          <a:off x="0" y="0"/>
          <a:ext cx="0" cy="0"/>
          <a:chOff x="0" y="0"/>
          <a:chExt cx="0" cy="0"/>
        </a:xfrm>
      </p:grpSpPr>
      <p:sp>
        <p:nvSpPr>
          <p:cNvPr id="316"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Only with grid">
    <p:bg>
      <p:bgPr>
        <a:solidFill>
          <a:srgbClr val="0D0D0D"/>
        </a:solidFill>
        <a:effectLst/>
      </p:bgPr>
    </p:bg>
    <p:spTree>
      <p:nvGrpSpPr>
        <p:cNvPr id="1" name=""/>
        <p:cNvGrpSpPr/>
        <p:nvPr/>
      </p:nvGrpSpPr>
      <p:grpSpPr>
        <a:xfrm>
          <a:off x="0" y="0"/>
          <a:ext cx="0" cy="0"/>
          <a:chOff x="0" y="0"/>
          <a:chExt cx="0" cy="0"/>
        </a:xfrm>
      </p:grpSpPr>
      <p:sp>
        <p:nvSpPr>
          <p:cNvPr id="324"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Small title - half page">
    <p:bg>
      <p:bgPr>
        <a:solidFill>
          <a:srgbClr val="0D0D0D"/>
        </a:solidFill>
        <a:effectLst/>
      </p:bgPr>
    </p:bg>
    <p:spTree>
      <p:nvGrpSpPr>
        <p:cNvPr id="1" name=""/>
        <p:cNvGrpSpPr/>
        <p:nvPr/>
      </p:nvGrpSpPr>
      <p:grpSpPr>
        <a:xfrm>
          <a:off x="0" y="0"/>
          <a:ext cx="0" cy="0"/>
          <a:chOff x="0" y="0"/>
          <a:chExt cx="0" cy="0"/>
        </a:xfrm>
      </p:grpSpPr>
      <p:sp>
        <p:nvSpPr>
          <p:cNvPr id="332" name="Title Text"/>
          <p:cNvSpPr txBox="1">
            <a:spLocks noGrp="1"/>
          </p:cNvSpPr>
          <p:nvPr>
            <p:ph type="title"/>
          </p:nvPr>
        </p:nvSpPr>
        <p:spPr>
          <a:xfrm>
            <a:off x="584200" y="457200"/>
            <a:ext cx="5508419" cy="372410"/>
          </a:xfrm>
          <a:prstGeom prst="rect">
            <a:avLst/>
          </a:prstGeom>
        </p:spPr>
        <p:txBody>
          <a:bodyPr/>
          <a:lstStyle>
            <a:lvl1pPr>
              <a:defRPr sz="2000" spc="0">
                <a:solidFill>
                  <a:srgbClr val="FFFFFF"/>
                </a:solidFill>
              </a:defRPr>
            </a:lvl1pPr>
          </a:lstStyle>
          <a:p>
            <a:r>
              <a:t>Title Text</a:t>
            </a:r>
          </a:p>
        </p:txBody>
      </p:sp>
      <p:sp>
        <p:nvSpPr>
          <p:cNvPr id="3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 Square Photo ">
    <p:bg>
      <p:bgPr>
        <a:solidFill>
          <a:srgbClr val="0D0D0D"/>
        </a:solidFill>
        <a:effectLst/>
      </p:bgPr>
    </p:bg>
    <p:spTree>
      <p:nvGrpSpPr>
        <p:cNvPr id="1" name=""/>
        <p:cNvGrpSpPr/>
        <p:nvPr/>
      </p:nvGrpSpPr>
      <p:grpSpPr>
        <a:xfrm>
          <a:off x="0" y="0"/>
          <a:ext cx="0" cy="0"/>
          <a:chOff x="0" y="0"/>
          <a:chExt cx="0" cy="0"/>
        </a:xfrm>
      </p:grpSpPr>
      <p:sp>
        <p:nvSpPr>
          <p:cNvPr id="340" name="Title Text"/>
          <p:cNvSpPr txBox="1">
            <a:spLocks noGrp="1"/>
          </p:cNvSpPr>
          <p:nvPr>
            <p:ph type="title"/>
          </p:nvPr>
        </p:nvSpPr>
        <p:spPr>
          <a:xfrm>
            <a:off x="584200" y="2025650"/>
            <a:ext cx="4161981" cy="1107997"/>
          </a:xfrm>
          <a:prstGeom prst="rect">
            <a:avLst/>
          </a:prstGeom>
        </p:spPr>
        <p:txBody>
          <a:bodyPr anchor="b"/>
          <a:lstStyle>
            <a:lvl1pPr>
              <a:defRPr spc="-49">
                <a:solidFill>
                  <a:srgbClr val="FFFFFF"/>
                </a:solidFill>
              </a:defRPr>
            </a:lvl1pPr>
          </a:lstStyle>
          <a:p>
            <a:r>
              <a:t>Title Text</a:t>
            </a:r>
          </a:p>
        </p:txBody>
      </p:sp>
      <p:sp>
        <p:nvSpPr>
          <p:cNvPr id="341" name="Body Level One…"/>
          <p:cNvSpPr txBox="1">
            <a:spLocks noGrp="1"/>
          </p:cNvSpPr>
          <p:nvPr>
            <p:ph type="body" sz="quarter" idx="1"/>
          </p:nvPr>
        </p:nvSpPr>
        <p:spPr>
          <a:xfrm>
            <a:off x="584200" y="3535541"/>
            <a:ext cx="4162425" cy="307778"/>
          </a:xfrm>
          <a:prstGeom prst="rect">
            <a:avLst/>
          </a:prstGeom>
        </p:spPr>
        <p:txBody>
          <a:bodyPr>
            <a:normAutofit/>
          </a:bodyPr>
          <a:lstStyle>
            <a:lvl1pPr marL="0" indent="0">
              <a:spcBef>
                <a:spcPts val="400"/>
              </a:spcBef>
              <a:buSzTx/>
              <a:buNone/>
              <a:defRPr sz="2000">
                <a:solidFill>
                  <a:srgbClr val="FFFFFF"/>
                </a:solidFill>
                <a:latin typeface="Segoe UI"/>
                <a:ea typeface="Segoe UI"/>
                <a:cs typeface="Segoe UI"/>
                <a:sym typeface="Segoe UI"/>
              </a:defRPr>
            </a:lvl1pPr>
            <a:lvl2pPr marL="0" indent="228600">
              <a:spcBef>
                <a:spcPts val="400"/>
              </a:spcBef>
              <a:buSzTx/>
              <a:buNone/>
              <a:defRPr sz="2000">
                <a:solidFill>
                  <a:srgbClr val="FFFFFF"/>
                </a:solidFill>
                <a:latin typeface="Segoe UI"/>
                <a:ea typeface="Segoe UI"/>
                <a:cs typeface="Segoe UI"/>
                <a:sym typeface="Segoe UI"/>
              </a:defRPr>
            </a:lvl2pPr>
            <a:lvl3pPr marL="0" indent="457200">
              <a:spcBef>
                <a:spcPts val="400"/>
              </a:spcBef>
              <a:buSzTx/>
              <a:buNone/>
              <a:defRPr sz="2000">
                <a:solidFill>
                  <a:srgbClr val="FFFFFF"/>
                </a:solidFill>
                <a:latin typeface="Segoe UI"/>
                <a:ea typeface="Segoe UI"/>
                <a:cs typeface="Segoe UI"/>
                <a:sym typeface="Segoe UI"/>
              </a:defRPr>
            </a:lvl3pPr>
            <a:lvl4pPr marL="0" indent="661987">
              <a:spcBef>
                <a:spcPts val="400"/>
              </a:spcBef>
              <a:buSzTx/>
              <a:buNone/>
              <a:defRPr sz="2000">
                <a:solidFill>
                  <a:srgbClr val="FFFFFF"/>
                </a:solidFill>
                <a:latin typeface="Segoe UI"/>
                <a:ea typeface="Segoe UI"/>
                <a:cs typeface="Segoe UI"/>
                <a:sym typeface="Segoe UI"/>
              </a:defRPr>
            </a:lvl4pPr>
            <a:lvl5pPr marL="0" indent="855662">
              <a:spcBef>
                <a:spcPts val="400"/>
              </a:spcBef>
              <a:buSzTx/>
              <a:buNone/>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342"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quare Photo ">
    <p:bg>
      <p:bgPr>
        <a:solidFill>
          <a:srgbClr val="0D0D0D"/>
        </a:solidFill>
        <a:effectLst/>
      </p:bgPr>
    </p:bg>
    <p:spTree>
      <p:nvGrpSpPr>
        <p:cNvPr id="1" name=""/>
        <p:cNvGrpSpPr/>
        <p:nvPr/>
      </p:nvGrpSpPr>
      <p:grpSpPr>
        <a:xfrm>
          <a:off x="0" y="0"/>
          <a:ext cx="0" cy="0"/>
          <a:chOff x="0" y="0"/>
          <a:chExt cx="0" cy="0"/>
        </a:xfrm>
      </p:grpSpPr>
      <p:sp>
        <p:nvSpPr>
          <p:cNvPr id="350" name="Title Text"/>
          <p:cNvSpPr txBox="1">
            <a:spLocks noGrp="1"/>
          </p:cNvSpPr>
          <p:nvPr>
            <p:ph type="title"/>
          </p:nvPr>
        </p:nvSpPr>
        <p:spPr>
          <a:xfrm>
            <a:off x="584025" y="2875002"/>
            <a:ext cx="4161981" cy="1107997"/>
          </a:xfrm>
          <a:prstGeom prst="rect">
            <a:avLst/>
          </a:prstGeom>
        </p:spPr>
        <p:txBody>
          <a:bodyPr anchor="ctr"/>
          <a:lstStyle>
            <a:lvl1pPr>
              <a:defRPr spc="-49">
                <a:solidFill>
                  <a:srgbClr val="FFFFFF"/>
                </a:solidFill>
              </a:defRPr>
            </a:lvl1pPr>
          </a:lstStyle>
          <a:p>
            <a:r>
              <a:t>Title Text</a:t>
            </a:r>
          </a:p>
        </p:txBody>
      </p:sp>
      <p:sp>
        <p:nvSpPr>
          <p:cNvPr id="351"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3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Square Photo body text">
    <p:bg>
      <p:bgPr>
        <a:solidFill>
          <a:srgbClr val="0D0D0D"/>
        </a:solidFill>
        <a:effectLst/>
      </p:bgPr>
    </p:bg>
    <p:spTree>
      <p:nvGrpSpPr>
        <p:cNvPr id="1" name=""/>
        <p:cNvGrpSpPr/>
        <p:nvPr/>
      </p:nvGrpSpPr>
      <p:grpSpPr>
        <a:xfrm>
          <a:off x="0" y="0"/>
          <a:ext cx="0" cy="0"/>
          <a:chOff x="0" y="0"/>
          <a:chExt cx="0" cy="0"/>
        </a:xfrm>
      </p:grpSpPr>
      <p:sp>
        <p:nvSpPr>
          <p:cNvPr id="359" name="Title Text"/>
          <p:cNvSpPr txBox="1">
            <a:spLocks noGrp="1"/>
          </p:cNvSpPr>
          <p:nvPr>
            <p:ph type="title"/>
          </p:nvPr>
        </p:nvSpPr>
        <p:spPr>
          <a:xfrm>
            <a:off x="584200" y="2981636"/>
            <a:ext cx="4160521" cy="861776"/>
          </a:xfrm>
          <a:prstGeom prst="rect">
            <a:avLst/>
          </a:prstGeom>
        </p:spPr>
        <p:txBody>
          <a:bodyPr/>
          <a:lstStyle>
            <a:lvl1pPr>
              <a:defRPr sz="2800" b="0" spc="0">
                <a:solidFill>
                  <a:srgbClr val="FFFFFF"/>
                </a:solidFill>
                <a:latin typeface="Segoe UI Semilight"/>
                <a:ea typeface="Segoe UI Semilight"/>
                <a:cs typeface="Segoe UI Semilight"/>
                <a:sym typeface="Segoe UI Semilight"/>
              </a:defRPr>
            </a:lvl1pPr>
          </a:lstStyle>
          <a:p>
            <a:r>
              <a:t>Title Text</a:t>
            </a:r>
          </a:p>
        </p:txBody>
      </p:sp>
      <p:sp>
        <p:nvSpPr>
          <p:cNvPr id="360" name="Picture Placeholder"/>
          <p:cNvSpPr>
            <a:spLocks noGrp="1"/>
          </p:cNvSpPr>
          <p:nvPr>
            <p:ph type="pic" idx="13"/>
          </p:nvPr>
        </p:nvSpPr>
        <p:spPr>
          <a:xfrm>
            <a:off x="5334000" y="0"/>
            <a:ext cx="6858000" cy="6858000"/>
          </a:xfrm>
          <a:prstGeom prst="rect">
            <a:avLst/>
          </a:prstGeom>
        </p:spPr>
        <p:txBody>
          <a:bodyPr lIns="91439" tIns="45719" rIns="91439" bIns="45719"/>
          <a:lstStyle/>
          <a:p>
            <a:endParaRPr/>
          </a:p>
        </p:txBody>
      </p:sp>
      <p:sp>
        <p:nvSpPr>
          <p:cNvPr id="3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Demo slide">
    <p:spTree>
      <p:nvGrpSpPr>
        <p:cNvPr id="1" name=""/>
        <p:cNvGrpSpPr/>
        <p:nvPr/>
      </p:nvGrpSpPr>
      <p:grpSpPr>
        <a:xfrm>
          <a:off x="0" y="0"/>
          <a:ext cx="0" cy="0"/>
          <a:chOff x="0" y="0"/>
          <a:chExt cx="0" cy="0"/>
        </a:xfrm>
      </p:grpSpPr>
      <p:sp>
        <p:nvSpPr>
          <p:cNvPr id="368" name="Title Text"/>
          <p:cNvSpPr txBox="1">
            <a:spLocks noGrp="1"/>
          </p:cNvSpPr>
          <p:nvPr>
            <p:ph type="title"/>
          </p:nvPr>
        </p:nvSpPr>
        <p:spPr>
          <a:xfrm>
            <a:off x="585216" y="3033222"/>
            <a:ext cx="9144001" cy="498600"/>
          </a:xfrm>
          <a:prstGeom prst="rect">
            <a:avLst/>
          </a:prstGeom>
        </p:spPr>
        <p:txBody>
          <a:bodyPr anchor="b"/>
          <a:lstStyle>
            <a:lvl1pPr>
              <a:lnSpc>
                <a:spcPct val="90000"/>
              </a:lnSpc>
            </a:lvl1pPr>
          </a:lstStyle>
          <a:p>
            <a:r>
              <a:t>Title Text</a:t>
            </a:r>
          </a:p>
        </p:txBody>
      </p:sp>
      <p:sp>
        <p:nvSpPr>
          <p:cNvPr id="369" name="Body Level One…"/>
          <p:cNvSpPr txBox="1">
            <a:spLocks noGrp="1"/>
          </p:cNvSpPr>
          <p:nvPr>
            <p:ph type="body" sz="quarter" idx="1"/>
          </p:nvPr>
        </p:nvSpPr>
        <p:spPr>
          <a:xfrm>
            <a:off x="585216" y="3977318"/>
            <a:ext cx="9144001" cy="307778"/>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3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Demo slide 2">
    <p:bg>
      <p:bgPr>
        <a:solidFill>
          <a:srgbClr val="0D0D0D"/>
        </a:solidFill>
        <a:effectLst/>
      </p:bgPr>
    </p:bg>
    <p:spTree>
      <p:nvGrpSpPr>
        <p:cNvPr id="1" name=""/>
        <p:cNvGrpSpPr/>
        <p:nvPr/>
      </p:nvGrpSpPr>
      <p:grpSpPr>
        <a:xfrm>
          <a:off x="0" y="0"/>
          <a:ext cx="0" cy="0"/>
          <a:chOff x="0" y="0"/>
          <a:chExt cx="0" cy="0"/>
        </a:xfrm>
      </p:grpSpPr>
      <p:sp>
        <p:nvSpPr>
          <p:cNvPr id="377" name="Title Text"/>
          <p:cNvSpPr txBox="1">
            <a:spLocks noGrp="1"/>
          </p:cNvSpPr>
          <p:nvPr>
            <p:ph type="title"/>
          </p:nvPr>
        </p:nvSpPr>
        <p:spPr>
          <a:xfrm>
            <a:off x="585216" y="3033222"/>
            <a:ext cx="9144001" cy="498600"/>
          </a:xfrm>
          <a:prstGeom prst="rect">
            <a:avLst/>
          </a:prstGeom>
        </p:spPr>
        <p:txBody>
          <a:bodyPr anchor="b"/>
          <a:lstStyle>
            <a:lvl1pPr>
              <a:lnSpc>
                <a:spcPct val="90000"/>
              </a:lnSpc>
              <a:defRPr>
                <a:solidFill>
                  <a:srgbClr val="FFFFFF"/>
                </a:solidFill>
              </a:defRPr>
            </a:lvl1pPr>
          </a:lstStyle>
          <a:p>
            <a:r>
              <a:t>Title Text</a:t>
            </a:r>
          </a:p>
        </p:txBody>
      </p:sp>
      <p:sp>
        <p:nvSpPr>
          <p:cNvPr id="378" name="Body Level One…"/>
          <p:cNvSpPr txBox="1">
            <a:spLocks noGrp="1"/>
          </p:cNvSpPr>
          <p:nvPr>
            <p:ph type="body" sz="quarter" idx="1"/>
          </p:nvPr>
        </p:nvSpPr>
        <p:spPr>
          <a:xfrm>
            <a:off x="585216" y="3977318"/>
            <a:ext cx="9144001" cy="307778"/>
          </a:xfrm>
          <a:prstGeom prst="rect">
            <a:avLst/>
          </a:prstGeom>
        </p:spPr>
        <p:txBody>
          <a:bodyPr>
            <a:normAutofit/>
          </a:bodyPr>
          <a:lstStyle>
            <a:lvl1pPr marL="0" indent="0">
              <a:spcBef>
                <a:spcPts val="0"/>
              </a:spcBef>
              <a:buSzTx/>
              <a:buNone/>
              <a:defRPr sz="2000">
                <a:solidFill>
                  <a:srgbClr val="FFFFFF"/>
                </a:solidFill>
                <a:latin typeface="Segoe UI"/>
                <a:ea typeface="Segoe UI"/>
                <a:cs typeface="Segoe UI"/>
                <a:sym typeface="Segoe UI"/>
              </a:defRPr>
            </a:lvl1pPr>
            <a:lvl2pPr marL="457200" indent="-228600">
              <a:spcBef>
                <a:spcPts val="0"/>
              </a:spcBef>
              <a:buSzPct val="90000"/>
              <a:buChar char="·"/>
              <a:defRPr sz="2000">
                <a:solidFill>
                  <a:srgbClr val="FFFFFF"/>
                </a:solidFill>
                <a:latin typeface="Segoe UI"/>
                <a:ea typeface="Segoe UI"/>
                <a:cs typeface="Segoe UI"/>
                <a:sym typeface="Segoe UI"/>
              </a:defRPr>
            </a:lvl2pPr>
            <a:lvl3pPr marL="707231" indent="-250031">
              <a:spcBef>
                <a:spcPts val="0"/>
              </a:spcBef>
              <a:buSzPct val="90000"/>
              <a:buChar char="·"/>
              <a:defRPr sz="2000">
                <a:solidFill>
                  <a:srgbClr val="FFFFFF"/>
                </a:solidFill>
                <a:latin typeface="Segoe UI"/>
                <a:ea typeface="Segoe UI"/>
                <a:cs typeface="Segoe UI"/>
                <a:sym typeface="Segoe UI"/>
              </a:defRPr>
            </a:lvl3pPr>
            <a:lvl4pPr marL="920523" indent="-258535">
              <a:spcBef>
                <a:spcPts val="0"/>
              </a:spcBef>
              <a:buSzPct val="90000"/>
              <a:buChar char="·"/>
              <a:defRPr sz="2000">
                <a:solidFill>
                  <a:srgbClr val="FFFFFF"/>
                </a:solidFill>
                <a:latin typeface="Segoe UI"/>
                <a:ea typeface="Segoe UI"/>
                <a:cs typeface="Segoe UI"/>
                <a:sym typeface="Segoe UI"/>
              </a:defRPr>
            </a:lvl4pPr>
            <a:lvl5pPr marL="1096055" indent="-240392">
              <a:spcBef>
                <a:spcPts val="0"/>
              </a:spcBef>
              <a:buSzPct val="90000"/>
              <a:buChar char="·"/>
              <a:defRPr sz="20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2">
    <p:spTree>
      <p:nvGrpSpPr>
        <p:cNvPr id="1" name=""/>
        <p:cNvGrpSpPr/>
        <p:nvPr/>
      </p:nvGrpSpPr>
      <p:grpSpPr>
        <a:xfrm>
          <a:off x="0" y="0"/>
          <a:ext cx="0" cy="0"/>
          <a:chOff x="0" y="0"/>
          <a:chExt cx="0" cy="0"/>
        </a:xfrm>
      </p:grpSpPr>
      <p:pic>
        <p:nvPicPr>
          <p:cNvPr id="44" name="MS logo gray - EMF" descr="MS logo gray - EMF"/>
          <p:cNvPicPr>
            <a:picLocks noChangeAspect="1"/>
          </p:cNvPicPr>
          <p:nvPr/>
        </p:nvPicPr>
        <p:blipFill>
          <a:blip r:embed="rId2">
            <a:extLst/>
          </a:blip>
          <a:stretch>
            <a:fillRect/>
          </a:stretch>
        </p:blipFill>
        <p:spPr>
          <a:xfrm>
            <a:off x="584200" y="585787"/>
            <a:ext cx="1366441" cy="292609"/>
          </a:xfrm>
          <a:prstGeom prst="rect">
            <a:avLst/>
          </a:prstGeom>
          <a:ln w="12700">
            <a:miter lim="400000"/>
          </a:ln>
        </p:spPr>
      </p:pic>
      <p:sp>
        <p:nvSpPr>
          <p:cNvPr id="45" name="Title Text"/>
          <p:cNvSpPr txBox="1">
            <a:spLocks noGrp="1"/>
          </p:cNvSpPr>
          <p:nvPr>
            <p:ph type="title"/>
          </p:nvPr>
        </p:nvSpPr>
        <p:spPr>
          <a:xfrm>
            <a:off x="584200" y="2979778"/>
            <a:ext cx="9144000" cy="553999"/>
          </a:xfrm>
          <a:prstGeom prst="rect">
            <a:avLst/>
          </a:prstGeom>
        </p:spPr>
        <p:txBody>
          <a:bodyPr anchor="b"/>
          <a:lstStyle/>
          <a:p>
            <a:r>
              <a:t>Title Text</a:t>
            </a:r>
          </a:p>
        </p:txBody>
      </p:sp>
      <p:sp>
        <p:nvSpPr>
          <p:cNvPr id="46" name="Body Level One…"/>
          <p:cNvSpPr txBox="1">
            <a:spLocks noGrp="1"/>
          </p:cNvSpPr>
          <p:nvPr>
            <p:ph type="body" sz="quarter" idx="1"/>
          </p:nvPr>
        </p:nvSpPr>
        <p:spPr>
          <a:xfrm>
            <a:off x="584200" y="3962400"/>
            <a:ext cx="9144000" cy="307777"/>
          </a:xfrm>
          <a:prstGeom prst="rect">
            <a:avLst/>
          </a:prstGeom>
        </p:spPr>
        <p:txBody>
          <a:bodyPr>
            <a:normAutofit/>
          </a:bodyPr>
          <a:lstStyle>
            <a:lvl1pPr marL="0" indent="0">
              <a:spcBef>
                <a:spcPts val="0"/>
              </a:spcBef>
              <a:buSzTx/>
              <a:buNone/>
              <a:defRPr sz="2000">
                <a:latin typeface="Segoe UI"/>
                <a:ea typeface="Segoe UI"/>
                <a:cs typeface="Segoe UI"/>
                <a:sym typeface="Segoe UI"/>
              </a:defRPr>
            </a:lvl1pPr>
            <a:lvl2pPr marL="457200" indent="-228600">
              <a:spcBef>
                <a:spcPts val="0"/>
              </a:spcBef>
              <a:buSzPct val="90000"/>
              <a:buChar char="·"/>
              <a:defRPr sz="2000">
                <a:latin typeface="Segoe UI"/>
                <a:ea typeface="Segoe UI"/>
                <a:cs typeface="Segoe UI"/>
                <a:sym typeface="Segoe UI"/>
              </a:defRPr>
            </a:lvl2pPr>
            <a:lvl3pPr marL="707231" indent="-250031">
              <a:spcBef>
                <a:spcPts val="0"/>
              </a:spcBef>
              <a:buSzPct val="90000"/>
              <a:buChar char="·"/>
              <a:defRPr sz="2000">
                <a:latin typeface="Segoe UI"/>
                <a:ea typeface="Segoe UI"/>
                <a:cs typeface="Segoe UI"/>
                <a:sym typeface="Segoe UI"/>
              </a:defRPr>
            </a:lvl3pPr>
            <a:lvl4pPr marL="920523" indent="-258535">
              <a:spcBef>
                <a:spcPts val="0"/>
              </a:spcBef>
              <a:buSzPct val="90000"/>
              <a:buChar char="·"/>
              <a:defRPr sz="2000">
                <a:latin typeface="Segoe UI"/>
                <a:ea typeface="Segoe UI"/>
                <a:cs typeface="Segoe UI"/>
                <a:sym typeface="Segoe UI"/>
              </a:defRPr>
            </a:lvl4pPr>
            <a:lvl5pPr marL="1096055" indent="-240392">
              <a:spcBef>
                <a:spcPts val="0"/>
              </a:spcBef>
              <a:buSzPct val="90000"/>
              <a:buChar char="·"/>
              <a:defRPr sz="2000">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Video slide">
    <p:spTree>
      <p:nvGrpSpPr>
        <p:cNvPr id="1" name=""/>
        <p:cNvGrpSpPr/>
        <p:nvPr/>
      </p:nvGrpSpPr>
      <p:grpSpPr>
        <a:xfrm>
          <a:off x="0" y="0"/>
          <a:ext cx="0" cy="0"/>
          <a:chOff x="0" y="0"/>
          <a:chExt cx="0" cy="0"/>
        </a:xfrm>
      </p:grpSpPr>
      <p:sp>
        <p:nvSpPr>
          <p:cNvPr id="386" name="Title Text"/>
          <p:cNvSpPr txBox="1">
            <a:spLocks noGrp="1"/>
          </p:cNvSpPr>
          <p:nvPr>
            <p:ph type="title"/>
          </p:nvPr>
        </p:nvSpPr>
        <p:spPr>
          <a:xfrm>
            <a:off x="585216" y="3035807"/>
            <a:ext cx="9144001" cy="498599"/>
          </a:xfrm>
          <a:prstGeom prst="rect">
            <a:avLst/>
          </a:prstGeom>
        </p:spPr>
        <p:txBody>
          <a:bodyPr anchor="b"/>
          <a:lstStyle>
            <a:lvl1pPr>
              <a:lnSpc>
                <a:spcPct val="90000"/>
              </a:lnSpc>
            </a:lvl1pPr>
          </a:lstStyle>
          <a:p>
            <a:r>
              <a:t>Title Text</a:t>
            </a:r>
          </a:p>
        </p:txBody>
      </p:sp>
      <p:sp>
        <p:nvSpPr>
          <p:cNvPr id="3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Video slide 2">
    <p:bg>
      <p:bgPr>
        <a:solidFill>
          <a:srgbClr val="0D0D0D"/>
        </a:solidFill>
        <a:effectLst/>
      </p:bgPr>
    </p:bg>
    <p:spTree>
      <p:nvGrpSpPr>
        <p:cNvPr id="1" name=""/>
        <p:cNvGrpSpPr/>
        <p:nvPr/>
      </p:nvGrpSpPr>
      <p:grpSpPr>
        <a:xfrm>
          <a:off x="0" y="0"/>
          <a:ext cx="0" cy="0"/>
          <a:chOff x="0" y="0"/>
          <a:chExt cx="0" cy="0"/>
        </a:xfrm>
      </p:grpSpPr>
      <p:sp>
        <p:nvSpPr>
          <p:cNvPr id="394" name="Title Text"/>
          <p:cNvSpPr txBox="1">
            <a:spLocks noGrp="1"/>
          </p:cNvSpPr>
          <p:nvPr>
            <p:ph type="title"/>
          </p:nvPr>
        </p:nvSpPr>
        <p:spPr>
          <a:xfrm>
            <a:off x="585216" y="3035807"/>
            <a:ext cx="9144001" cy="498599"/>
          </a:xfrm>
          <a:prstGeom prst="rect">
            <a:avLst/>
          </a:prstGeom>
        </p:spPr>
        <p:txBody>
          <a:bodyPr anchor="b"/>
          <a:lstStyle>
            <a:lvl1pPr>
              <a:lnSpc>
                <a:spcPct val="90000"/>
              </a:lnSpc>
              <a:defRPr>
                <a:solidFill>
                  <a:srgbClr val="FFFFFF"/>
                </a:solidFill>
              </a:defRPr>
            </a:lvl1pPr>
          </a:lstStyle>
          <a:p>
            <a:r>
              <a:t>Title Text</a:t>
            </a:r>
          </a:p>
        </p:txBody>
      </p:sp>
      <p:sp>
        <p:nvSpPr>
          <p:cNvPr id="3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Section Title">
    <p:spTree>
      <p:nvGrpSpPr>
        <p:cNvPr id="1" name=""/>
        <p:cNvGrpSpPr/>
        <p:nvPr/>
      </p:nvGrpSpPr>
      <p:grpSpPr>
        <a:xfrm>
          <a:off x="0" y="0"/>
          <a:ext cx="0" cy="0"/>
          <a:chOff x="0" y="0"/>
          <a:chExt cx="0" cy="0"/>
        </a:xfrm>
      </p:grpSpPr>
      <p:sp>
        <p:nvSpPr>
          <p:cNvPr id="402" name="Title Text"/>
          <p:cNvSpPr txBox="1">
            <a:spLocks noGrp="1"/>
          </p:cNvSpPr>
          <p:nvPr>
            <p:ph type="title"/>
          </p:nvPr>
        </p:nvSpPr>
        <p:spPr>
          <a:xfrm>
            <a:off x="585216" y="3035807"/>
            <a:ext cx="9144001" cy="498599"/>
          </a:xfrm>
          <a:prstGeom prst="rect">
            <a:avLst/>
          </a:prstGeom>
        </p:spPr>
        <p:txBody>
          <a:bodyPr anchor="b"/>
          <a:lstStyle>
            <a:lvl1pPr>
              <a:lnSpc>
                <a:spcPct val="90000"/>
              </a:lnSpc>
            </a:lvl1pPr>
          </a:lstStyle>
          <a:p>
            <a:r>
              <a:t>Title Text</a:t>
            </a: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Section Title 2">
    <p:bg>
      <p:bgPr>
        <a:solidFill>
          <a:srgbClr val="0D0D0D"/>
        </a:solidFill>
        <a:effectLst/>
      </p:bgPr>
    </p:bg>
    <p:spTree>
      <p:nvGrpSpPr>
        <p:cNvPr id="1" name=""/>
        <p:cNvGrpSpPr/>
        <p:nvPr/>
      </p:nvGrpSpPr>
      <p:grpSpPr>
        <a:xfrm>
          <a:off x="0" y="0"/>
          <a:ext cx="0" cy="0"/>
          <a:chOff x="0" y="0"/>
          <a:chExt cx="0" cy="0"/>
        </a:xfrm>
      </p:grpSpPr>
      <p:sp>
        <p:nvSpPr>
          <p:cNvPr id="410" name="Title Text"/>
          <p:cNvSpPr txBox="1">
            <a:spLocks noGrp="1"/>
          </p:cNvSpPr>
          <p:nvPr>
            <p:ph type="title"/>
          </p:nvPr>
        </p:nvSpPr>
        <p:spPr>
          <a:xfrm>
            <a:off x="585216" y="3035807"/>
            <a:ext cx="9144001" cy="498599"/>
          </a:xfrm>
          <a:prstGeom prst="rect">
            <a:avLst/>
          </a:prstGeom>
        </p:spPr>
        <p:txBody>
          <a:bodyPr anchor="b"/>
          <a:lstStyle>
            <a:lvl1pPr>
              <a:lnSpc>
                <a:spcPct val="90000"/>
              </a:lnSpc>
              <a:defRPr>
                <a:solidFill>
                  <a:srgbClr val="FFFFFF"/>
                </a:solidFill>
              </a:defRPr>
            </a:lvl1pPr>
          </a:lstStyle>
          <a:p>
            <a:r>
              <a:t>Title Text</a:t>
            </a:r>
          </a:p>
        </p:txBody>
      </p:sp>
      <p:sp>
        <p:nvSpPr>
          <p:cNvPr id="4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Blank">
    <p:bg>
      <p:bgPr>
        <a:solidFill>
          <a:srgbClr val="0D0D0D"/>
        </a:solidFill>
        <a:effectLst/>
      </p:bgPr>
    </p:bg>
    <p:spTree>
      <p:nvGrpSpPr>
        <p:cNvPr id="1" name=""/>
        <p:cNvGrpSpPr/>
        <p:nvPr/>
      </p:nvGrpSpPr>
      <p:grpSpPr>
        <a:xfrm>
          <a:off x="0" y="0"/>
          <a:ext cx="0" cy="0"/>
          <a:chOff x="0" y="0"/>
          <a:chExt cx="0" cy="0"/>
        </a:xfrm>
      </p:grpSpPr>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lank 2">
    <p:spTree>
      <p:nvGrpSpPr>
        <p:cNvPr id="1" name=""/>
        <p:cNvGrpSpPr/>
        <p:nvPr/>
      </p:nvGrpSpPr>
      <p:grpSpPr>
        <a:xfrm>
          <a:off x="0" y="0"/>
          <a:ext cx="0" cy="0"/>
          <a:chOff x="0" y="0"/>
          <a:chExt cx="0" cy="0"/>
        </a:xfrm>
      </p:grpSpPr>
      <p:sp>
        <p:nvSpPr>
          <p:cNvPr id="4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Developer Code Layout">
    <p:bg>
      <p:bgPr>
        <a:solidFill>
          <a:srgbClr val="0D0D0D"/>
        </a:solidFill>
        <a:effectLst/>
      </p:bgPr>
    </p:bg>
    <p:spTree>
      <p:nvGrpSpPr>
        <p:cNvPr id="1" name=""/>
        <p:cNvGrpSpPr/>
        <p:nvPr/>
      </p:nvGrpSpPr>
      <p:grpSpPr>
        <a:xfrm>
          <a:off x="0" y="0"/>
          <a:ext cx="0" cy="0"/>
          <a:chOff x="0" y="0"/>
          <a:chExt cx="0" cy="0"/>
        </a:xfrm>
      </p:grpSpPr>
      <p:sp>
        <p:nvSpPr>
          <p:cNvPr id="432"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433" name="Body Level One…"/>
          <p:cNvSpPr txBox="1">
            <a:spLocks noGrp="1"/>
          </p:cNvSpPr>
          <p:nvPr>
            <p:ph type="body" sz="half" idx="1"/>
          </p:nvPr>
        </p:nvSpPr>
        <p:spPr>
          <a:xfrm>
            <a:off x="588262" y="1436687"/>
            <a:ext cx="11018521" cy="1908216"/>
          </a:xfrm>
          <a:prstGeom prst="rect">
            <a:avLst/>
          </a:prstGeom>
        </p:spPr>
        <p:txBody>
          <a:bodyPr>
            <a:normAutofit/>
          </a:bodyPr>
          <a:lstStyle>
            <a:lvl1pPr marL="0" indent="0">
              <a:buSzTx/>
              <a:buNone/>
              <a:defRPr>
                <a:solidFill>
                  <a:srgbClr val="FFFFFF"/>
                </a:solidFill>
                <a:latin typeface="Consolas"/>
                <a:ea typeface="Consolas"/>
                <a:cs typeface="Consolas"/>
                <a:sym typeface="Consolas"/>
              </a:defRPr>
            </a:lvl1pPr>
            <a:lvl2pPr marL="0" indent="346552">
              <a:buSzTx/>
              <a:buNone/>
              <a:defRPr>
                <a:solidFill>
                  <a:srgbClr val="FFFFFF"/>
                </a:solidFill>
                <a:latin typeface="Consolas"/>
                <a:ea typeface="Consolas"/>
                <a:cs typeface="Consolas"/>
                <a:sym typeface="Consolas"/>
              </a:defRPr>
            </a:lvl2pPr>
            <a:lvl3pPr marL="0" indent="584607">
              <a:buSzTx/>
              <a:buNone/>
              <a:defRPr>
                <a:solidFill>
                  <a:srgbClr val="FFFFFF"/>
                </a:solidFill>
                <a:latin typeface="Consolas"/>
                <a:ea typeface="Consolas"/>
                <a:cs typeface="Consolas"/>
                <a:sym typeface="Consolas"/>
              </a:defRPr>
            </a:lvl3pPr>
            <a:lvl4pPr marL="0" indent="814562">
              <a:buSzTx/>
              <a:buNone/>
              <a:defRPr>
                <a:solidFill>
                  <a:srgbClr val="FFFFFF"/>
                </a:solidFill>
                <a:latin typeface="Consolas"/>
                <a:ea typeface="Consolas"/>
                <a:cs typeface="Consolas"/>
                <a:sym typeface="Consolas"/>
              </a:defRPr>
            </a:lvl4pPr>
            <a:lvl5pPr marL="0" indent="1050996">
              <a:buSzTx/>
              <a:buNone/>
              <a:defRPr>
                <a:solidFill>
                  <a:srgbClr val="FFFFFF"/>
                </a:solidFill>
                <a:latin typeface="Consolas"/>
                <a:ea typeface="Consolas"/>
                <a:cs typeface="Consolas"/>
                <a:sym typeface="Consolas"/>
              </a:defRPr>
            </a:lvl5pPr>
          </a:lstStyle>
          <a:p>
            <a:r>
              <a:t>Body Level One</a:t>
            </a:r>
          </a:p>
          <a:p>
            <a:pPr lvl="1"/>
            <a:r>
              <a:t>Body Level Two</a:t>
            </a:r>
          </a:p>
          <a:p>
            <a:pPr lvl="2"/>
            <a:r>
              <a:t>Body Level Three</a:t>
            </a:r>
          </a:p>
          <a:p>
            <a:pPr lvl="3"/>
            <a:r>
              <a:t>Body Level Four</a:t>
            </a:r>
          </a:p>
          <a:p>
            <a:pPr lvl="4"/>
            <a:r>
              <a:t>Body Level Five</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Closing logo slide">
    <p:spTree>
      <p:nvGrpSpPr>
        <p:cNvPr id="1" name=""/>
        <p:cNvGrpSpPr/>
        <p:nvPr/>
      </p:nvGrpSpPr>
      <p:grpSpPr>
        <a:xfrm>
          <a:off x="0" y="0"/>
          <a:ext cx="0" cy="0"/>
          <a:chOff x="0" y="0"/>
          <a:chExt cx="0" cy="0"/>
        </a:xfrm>
      </p:grpSpPr>
      <p:sp>
        <p:nvSpPr>
          <p:cNvPr id="441" name="Text Box 3"/>
          <p:cNvSpPr txBox="1"/>
          <p:nvPr/>
        </p:nvSpPr>
        <p:spPr>
          <a:xfrm>
            <a:off x="584199" y="6142038"/>
            <a:ext cx="4482126"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defTabSz="932289">
              <a:defRPr sz="700"/>
            </a:lvl1pPr>
          </a:lstStyle>
          <a:p>
            <a:r>
              <a:t>© Copyright Microsoft Corporation. All rights reserved. </a:t>
            </a:r>
          </a:p>
        </p:txBody>
      </p:sp>
      <p:pic>
        <p:nvPicPr>
          <p:cNvPr id="442" name="MS logo gray - EMF" descr="MS logo gray - EMF"/>
          <p:cNvPicPr>
            <a:picLocks noChangeAspect="1"/>
          </p:cNvPicPr>
          <p:nvPr/>
        </p:nvPicPr>
        <p:blipFill>
          <a:blip r:embed="rId2">
            <a:extLst/>
          </a:blip>
          <a:stretch>
            <a:fillRect/>
          </a:stretch>
        </p:blipFill>
        <p:spPr>
          <a:xfrm>
            <a:off x="584200" y="585787"/>
            <a:ext cx="1366441" cy="292609"/>
          </a:xfrm>
          <a:prstGeom prst="rect">
            <a:avLst/>
          </a:prstGeom>
          <a:ln w="12700">
            <a:miter lim="400000"/>
          </a:ln>
        </p:spPr>
      </p:pic>
      <p:sp>
        <p:nvSpPr>
          <p:cNvPr id="4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Black Notes slide Layout">
    <p:bg>
      <p:bgPr>
        <a:solidFill>
          <a:srgbClr val="000000"/>
        </a:solidFill>
        <a:effectLst/>
      </p:bgPr>
    </p:bg>
    <p:spTree>
      <p:nvGrpSpPr>
        <p:cNvPr id="1" name=""/>
        <p:cNvGrpSpPr/>
        <p:nvPr/>
      </p:nvGrpSpPr>
      <p:grpSpPr>
        <a:xfrm>
          <a:off x="0" y="0"/>
          <a:ext cx="0" cy="0"/>
          <a:chOff x="0" y="0"/>
          <a:chExt cx="0" cy="0"/>
        </a:xfrm>
      </p:grpSpPr>
      <p:sp>
        <p:nvSpPr>
          <p:cNvPr id="450" name="Title Text"/>
          <p:cNvSpPr txBox="1">
            <a:spLocks noGrp="1"/>
          </p:cNvSpPr>
          <p:nvPr>
            <p:ph type="title"/>
          </p:nvPr>
        </p:nvSpPr>
        <p:spPr>
          <a:prstGeom prst="rect">
            <a:avLst/>
          </a:prstGeom>
        </p:spPr>
        <p:txBody>
          <a:bodyPr/>
          <a:lstStyle>
            <a:lvl1pPr>
              <a:defRPr b="0">
                <a:solidFill>
                  <a:srgbClr val="FFFFFF"/>
                </a:solidFill>
                <a:latin typeface="Segoe UI"/>
                <a:ea typeface="Segoe UI"/>
                <a:cs typeface="Segoe UI"/>
                <a:sym typeface="Segoe UI"/>
              </a:defRPr>
            </a:lvl1pPr>
          </a:lstStyle>
          <a:p>
            <a:r>
              <a:t>Title Text</a:t>
            </a:r>
          </a:p>
        </p:txBody>
      </p:sp>
      <p:sp>
        <p:nvSpPr>
          <p:cNvPr id="451" name="Body Level One…"/>
          <p:cNvSpPr txBox="1">
            <a:spLocks noGrp="1"/>
          </p:cNvSpPr>
          <p:nvPr>
            <p:ph type="body" sz="half" idx="1"/>
          </p:nvPr>
        </p:nvSpPr>
        <p:spPr>
          <a:xfrm>
            <a:off x="584200" y="1436687"/>
            <a:ext cx="11018839" cy="2215993"/>
          </a:xfrm>
          <a:prstGeom prst="rect">
            <a:avLst/>
          </a:prstGeom>
        </p:spPr>
        <p:txBody>
          <a:bodyPr>
            <a:normAutofit/>
          </a:bodyPr>
          <a:lstStyle>
            <a:lvl1pPr marL="228600" indent="-228600">
              <a:spcBef>
                <a:spcPts val="800"/>
              </a:spcBef>
              <a:defRPr sz="3600">
                <a:solidFill>
                  <a:srgbClr val="FFFFFF"/>
                </a:solidFill>
                <a:latin typeface="Segoe UI"/>
                <a:ea typeface="Segoe UI"/>
                <a:cs typeface="Segoe UI"/>
                <a:sym typeface="Segoe UI"/>
              </a:defRPr>
            </a:lvl1pPr>
            <a:lvl2pPr marL="928914" indent="-293914">
              <a:spcBef>
                <a:spcPts val="800"/>
              </a:spcBef>
              <a:defRPr sz="3600">
                <a:solidFill>
                  <a:srgbClr val="FFFFFF"/>
                </a:solidFill>
                <a:latin typeface="Segoe UI"/>
                <a:ea typeface="Segoe UI"/>
                <a:cs typeface="Segoe UI"/>
                <a:sym typeface="Segoe UI"/>
              </a:defRPr>
            </a:lvl2pPr>
            <a:lvl3pPr marL="1570037" indent="-300037">
              <a:spcBef>
                <a:spcPts val="800"/>
              </a:spcBef>
              <a:defRPr sz="3600">
                <a:solidFill>
                  <a:srgbClr val="FFFFFF"/>
                </a:solidFill>
                <a:latin typeface="Segoe UI"/>
                <a:ea typeface="Segoe UI"/>
                <a:cs typeface="Segoe UI"/>
                <a:sym typeface="Segoe UI"/>
              </a:defRPr>
            </a:lvl3pPr>
            <a:lvl4pPr marL="2230754" indent="-325754">
              <a:spcBef>
                <a:spcPts val="800"/>
              </a:spcBef>
              <a:defRPr sz="3600">
                <a:solidFill>
                  <a:srgbClr val="FFFFFF"/>
                </a:solidFill>
                <a:latin typeface="Segoe UI"/>
                <a:ea typeface="Segoe UI"/>
                <a:cs typeface="Segoe UI"/>
                <a:sym typeface="Segoe UI"/>
              </a:defRPr>
            </a:lvl4pPr>
            <a:lvl5pPr marL="2876550" indent="-336550">
              <a:spcBef>
                <a:spcPts val="800"/>
              </a:spcBef>
              <a:defRPr sz="3600">
                <a:solidFill>
                  <a:srgbClr val="FFFFFF"/>
                </a:solidFill>
                <a:latin typeface="Segoe UI"/>
                <a:ea typeface="Segoe UI"/>
                <a:cs typeface="Segoe UI"/>
                <a:sym typeface="Segoe UI"/>
              </a:defRPr>
            </a:lvl5pPr>
          </a:lstStyle>
          <a:p>
            <a:r>
              <a:t>Body Level One</a:t>
            </a:r>
          </a:p>
          <a:p>
            <a:pPr lvl="1"/>
            <a:r>
              <a:t>Body Level Two</a:t>
            </a:r>
          </a:p>
          <a:p>
            <a:pPr lvl="2"/>
            <a:r>
              <a:t>Body Level Three</a:t>
            </a:r>
          </a:p>
          <a:p>
            <a:pPr lvl="3"/>
            <a:r>
              <a:t>Body Level Four</a:t>
            </a:r>
          </a:p>
          <a:p>
            <a:pPr lvl="4"/>
            <a:r>
              <a:t>Body Level Five</a:t>
            </a:r>
          </a:p>
        </p:txBody>
      </p:sp>
      <p:sp>
        <p:nvSpPr>
          <p:cNvPr id="452" name="Next slide"/>
          <p:cNvSpPr>
            <a:spLocks noGrp="1"/>
          </p:cNvSpPr>
          <p:nvPr>
            <p:ph type="body" sz="quarter" idx="13"/>
          </p:nvPr>
        </p:nvSpPr>
        <p:spPr>
          <a:xfrm>
            <a:off x="0" y="6269037"/>
            <a:ext cx="12192003" cy="588964"/>
          </a:xfrm>
          <a:prstGeom prst="rect">
            <a:avLst/>
          </a:prstGeom>
          <a:solidFill>
            <a:srgbClr val="FFFF99"/>
          </a:solidFill>
        </p:spPr>
        <p:txBody>
          <a:bodyPr lIns="45719" tIns="45719" rIns="45719" bIns="45719" anchor="b">
            <a:normAutofit/>
          </a:bodyPr>
          <a:lstStyle/>
          <a:p>
            <a:pPr marL="228600" indent="-228600" algn="r">
              <a:spcBef>
                <a:spcPts val="800"/>
              </a:spcBef>
              <a:buSzTx/>
              <a:buNone/>
              <a:defRPr sz="3700" spc="-100">
                <a:solidFill>
                  <a:srgbClr val="000000"/>
                </a:solidFill>
                <a:latin typeface="Segoe UI"/>
                <a:ea typeface="Segoe UI"/>
                <a:cs typeface="Segoe UI"/>
                <a:sym typeface="Segoe UI"/>
              </a:defRPr>
            </a:pPr>
            <a:endParaRPr/>
          </a:p>
        </p:txBody>
      </p:sp>
      <p:sp>
        <p:nvSpPr>
          <p:cNvPr id="4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05131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Non-bulleted text">
    <p:spTree>
      <p:nvGrpSpPr>
        <p:cNvPr id="1" name=""/>
        <p:cNvGrpSpPr/>
        <p:nvPr/>
      </p:nvGrpSpPr>
      <p:grpSpPr>
        <a:xfrm>
          <a:off x="0" y="0"/>
          <a:ext cx="0" cy="0"/>
          <a:chOff x="0" y="0"/>
          <a:chExt cx="0" cy="0"/>
        </a:xfrm>
      </p:grpSpPr>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586389" y="1434370"/>
            <a:ext cx="11018521" cy="2308325"/>
          </a:xfrm>
          <a:prstGeom prst="rect">
            <a:avLst/>
          </a:prstGeom>
        </p:spPr>
        <p:txBody>
          <a:bodyPr>
            <a:normAutofit/>
          </a:bodyPr>
          <a:lstStyle>
            <a:lvl1pPr marL="0" indent="0">
              <a:lnSpc>
                <a:spcPct val="120000"/>
              </a:lnSpc>
              <a:buSzTx/>
              <a:buNone/>
            </a:lvl1pPr>
            <a:lvl2pPr marL="0" indent="228600">
              <a:lnSpc>
                <a:spcPct val="120000"/>
              </a:lnSpc>
              <a:buSzTx/>
              <a:buNone/>
            </a:lvl2pPr>
            <a:lvl3pPr marL="0" indent="457200">
              <a:lnSpc>
                <a:spcPct val="120000"/>
              </a:lnSpc>
              <a:buSzTx/>
              <a:buNone/>
            </a:lvl3pPr>
            <a:lvl4pPr marL="0" indent="685800">
              <a:lnSpc>
                <a:spcPct val="120000"/>
              </a:lnSpc>
              <a:buSzTx/>
              <a:buNone/>
            </a:lvl4pPr>
            <a:lvl5pPr marL="0" indent="914400">
              <a:lnSpc>
                <a:spcPct val="120000"/>
              </a:lnSpc>
              <a:buSzTx/>
              <a:buNone/>
            </a:lvl5p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7"/>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2701759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50AA-6B52-4D9F-BB5D-013A3C700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FC665-C018-40FF-B205-F1DEF0D71D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6EFBA5-29F6-4E6D-889D-DD7ABCC1DED9}"/>
              </a:ext>
            </a:extLst>
          </p:cNvPr>
          <p:cNvSpPr>
            <a:spLocks noGrp="1"/>
          </p:cNvSpPr>
          <p:nvPr>
            <p:ph type="dt" sz="half" idx="10"/>
          </p:nvPr>
        </p:nvSpPr>
        <p:spPr/>
        <p:txBody>
          <a:bodyPr/>
          <a:lstStyle/>
          <a:p>
            <a:fld id="{26F1F6F0-F146-4812-B820-221C44A9C738}" type="datetimeFigureOut">
              <a:rPr lang="en-GB" smtClean="0"/>
              <a:t>21/09/2018</a:t>
            </a:fld>
            <a:endParaRPr lang="en-GB"/>
          </a:p>
        </p:txBody>
      </p:sp>
      <p:sp>
        <p:nvSpPr>
          <p:cNvPr id="5" name="Footer Placeholder 4">
            <a:extLst>
              <a:ext uri="{FF2B5EF4-FFF2-40B4-BE49-F238E27FC236}">
                <a16:creationId xmlns:a16="http://schemas.microsoft.com/office/drawing/2014/main" id="{6BC77A75-AEEC-42FF-83B4-C8B7F3930B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33AE4-5D5B-467B-B269-D0EFB497FEFA}"/>
              </a:ext>
            </a:extLst>
          </p:cNvPr>
          <p:cNvSpPr>
            <a:spLocks noGrp="1"/>
          </p:cNvSpPr>
          <p:nvPr>
            <p:ph type="sldNum" sz="quarter" idx="12"/>
          </p:nvPr>
        </p:nvSpPr>
        <p:spPr/>
        <p:txBody>
          <a:bodyPr/>
          <a:lstStyle/>
          <a:p>
            <a:fld id="{A05B50FE-C32B-40C2-AFF0-989FEF8E8D16}" type="slidenum">
              <a:rPr lang="en-GB" smtClean="0"/>
              <a:t>‹#›</a:t>
            </a:fld>
            <a:endParaRPr lang="en-GB"/>
          </a:p>
        </p:txBody>
      </p:sp>
    </p:spTree>
    <p:extLst>
      <p:ext uri="{BB962C8B-B14F-4D97-AF65-F5344CB8AC3E}">
        <p14:creationId xmlns:p14="http://schemas.microsoft.com/office/powerpoint/2010/main" val="239255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3" name="Title Text"/>
          <p:cNvSpPr txBox="1">
            <a:spLocks noGrp="1"/>
          </p:cNvSpPr>
          <p:nvPr>
            <p:ph type="title"/>
          </p:nvPr>
        </p:nvSpPr>
        <p:spPr>
          <a:prstGeom prst="rect">
            <a:avLst/>
          </a:prstGeom>
        </p:spPr>
        <p:txBody>
          <a:bodyPr/>
          <a:lstStyle/>
          <a:p>
            <a:r>
              <a:t>Title Text</a:t>
            </a:r>
          </a:p>
        </p:txBody>
      </p:sp>
      <p:sp>
        <p:nvSpPr>
          <p:cNvPr id="64" name="Body Level One…"/>
          <p:cNvSpPr txBox="1">
            <a:spLocks noGrp="1"/>
          </p:cNvSpPr>
          <p:nvPr>
            <p:ph type="body" sz="half" idx="1"/>
          </p:nvPr>
        </p:nvSpPr>
        <p:spPr>
          <a:xfrm>
            <a:off x="584200" y="1435496"/>
            <a:ext cx="11018520" cy="230832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lumn Non-bulleted text">
    <p:spTree>
      <p:nvGrpSpPr>
        <p:cNvPr id="1" name=""/>
        <p:cNvGrpSpPr/>
        <p:nvPr/>
      </p:nvGrpSpPr>
      <p:grpSpPr>
        <a:xfrm>
          <a:off x="0" y="0"/>
          <a:ext cx="0" cy="0"/>
          <a:chOff x="0" y="0"/>
          <a:chExt cx="0" cy="0"/>
        </a:xfrm>
      </p:grpSpPr>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sz="quarter" idx="1"/>
          </p:nvPr>
        </p:nvSpPr>
        <p:spPr>
          <a:xfrm>
            <a:off x="584200" y="1435100"/>
            <a:ext cx="5212080" cy="1649683"/>
          </a:xfrm>
          <a:prstGeom prst="rect">
            <a:avLst/>
          </a:prstGeom>
        </p:spPr>
        <p:txBody>
          <a:bodyPr>
            <a:normAutofit/>
          </a:bodyPr>
          <a:lstStyle>
            <a:lvl1pPr marL="0" indent="0">
              <a:lnSpc>
                <a:spcPct val="120000"/>
              </a:lnSpc>
              <a:spcBef>
                <a:spcPts val="1200"/>
              </a:spcBef>
              <a:buSzTx/>
              <a:buNone/>
            </a:lvl1pPr>
            <a:lvl2pPr marL="0" indent="255588">
              <a:lnSpc>
                <a:spcPct val="120000"/>
              </a:lnSpc>
              <a:spcBef>
                <a:spcPts val="1200"/>
              </a:spcBef>
              <a:buSzTx/>
              <a:buNone/>
            </a:lvl2pPr>
            <a:lvl3pPr marL="0" indent="450850">
              <a:lnSpc>
                <a:spcPct val="120000"/>
              </a:lnSpc>
              <a:spcBef>
                <a:spcPts val="1200"/>
              </a:spcBef>
              <a:buSzTx/>
              <a:buNone/>
            </a:lvl3pPr>
            <a:lvl4pPr marL="0" indent="652462">
              <a:lnSpc>
                <a:spcPct val="120000"/>
              </a:lnSpc>
              <a:spcBef>
                <a:spcPts val="1200"/>
              </a:spcBef>
              <a:buSzTx/>
              <a:buNone/>
            </a:lvl4pPr>
            <a:lvl5pPr marL="0" indent="854075">
              <a:lnSpc>
                <a:spcPct val="120000"/>
              </a:lnSpc>
              <a:spcBef>
                <a:spcPts val="1200"/>
              </a:spcBef>
              <a:buSzTx/>
              <a:buNone/>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6397171" y="1435100"/>
            <a:ext cx="5212081" cy="1649683"/>
          </a:xfrm>
          <a:prstGeom prst="rect">
            <a:avLst/>
          </a:prstGeom>
        </p:spPr>
        <p:txBody>
          <a:bodyPr>
            <a:normAutofit/>
          </a:bodyPr>
          <a:lstStyle/>
          <a:p>
            <a:pPr marL="0" indent="0">
              <a:spcBef>
                <a:spcPts val="1200"/>
              </a:spcBef>
              <a:buSzTx/>
              <a:buNone/>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lumn Bullet text">
    <p:spTree>
      <p:nvGrpSpPr>
        <p:cNvPr id="1" name=""/>
        <p:cNvGrpSpPr/>
        <p:nvPr/>
      </p:nvGrpSpPr>
      <p:grpSpPr>
        <a:xfrm>
          <a:off x="0" y="0"/>
          <a:ext cx="0" cy="0"/>
          <a:chOff x="0" y="0"/>
          <a:chExt cx="0" cy="0"/>
        </a:xfrm>
      </p:grpSpPr>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sz="quarter" idx="1"/>
          </p:nvPr>
        </p:nvSpPr>
        <p:spPr>
          <a:xfrm>
            <a:off x="584200" y="1437480"/>
            <a:ext cx="5212080" cy="1649684"/>
          </a:xfrm>
          <a:prstGeom prst="rect">
            <a:avLst/>
          </a:prstGeom>
        </p:spPr>
        <p:txBody>
          <a:bodyPr>
            <a:normAutofit/>
          </a:bodyPr>
          <a:lstStyle>
            <a:lvl1pPr marL="231775" indent="-231775">
              <a:lnSpc>
                <a:spcPct val="120000"/>
              </a:lnSpc>
              <a:spcBef>
                <a:spcPts val="1200"/>
              </a:spcBef>
              <a:buClr>
                <a:srgbClr val="1A1A1A"/>
              </a:buClr>
              <a:defRPr>
                <a:latin typeface="+mn-lt"/>
                <a:ea typeface="+mn-ea"/>
                <a:cs typeface="+mn-cs"/>
                <a:sym typeface="Segoe UI Light"/>
              </a:defRPr>
            </a:lvl1pPr>
            <a:lvl2pPr marL="495618" indent="-240030">
              <a:lnSpc>
                <a:spcPct val="120000"/>
              </a:lnSpc>
              <a:spcBef>
                <a:spcPts val="1200"/>
              </a:spcBef>
              <a:buClr>
                <a:srgbClr val="1A1A1A"/>
              </a:buClr>
              <a:defRPr>
                <a:latin typeface="+mn-lt"/>
                <a:ea typeface="+mn-ea"/>
                <a:cs typeface="+mn-cs"/>
                <a:sym typeface="Segoe UI Light"/>
              </a:defRPr>
            </a:lvl2pPr>
            <a:lvl3pPr marL="781447" indent="-330597">
              <a:lnSpc>
                <a:spcPct val="120000"/>
              </a:lnSpc>
              <a:spcBef>
                <a:spcPts val="1200"/>
              </a:spcBef>
              <a:buClr>
                <a:srgbClr val="1A1A1A"/>
              </a:buClr>
              <a:defRPr>
                <a:latin typeface="+mn-lt"/>
                <a:ea typeface="+mn-ea"/>
                <a:cs typeface="+mn-cs"/>
                <a:sym typeface="Segoe UI Light"/>
              </a:defRPr>
            </a:lvl3pPr>
            <a:lvl4pPr marL="1004887" indent="-352425">
              <a:lnSpc>
                <a:spcPct val="120000"/>
              </a:lnSpc>
              <a:spcBef>
                <a:spcPts val="1200"/>
              </a:spcBef>
              <a:buClr>
                <a:srgbClr val="1A1A1A"/>
              </a:buClr>
              <a:defRPr>
                <a:latin typeface="+mn-lt"/>
                <a:ea typeface="+mn-ea"/>
                <a:cs typeface="+mn-cs"/>
                <a:sym typeface="Segoe UI Light"/>
              </a:defRPr>
            </a:lvl4pPr>
            <a:lvl5pPr marL="1193800" indent="-339725">
              <a:lnSpc>
                <a:spcPct val="120000"/>
              </a:lnSpc>
              <a:spcBef>
                <a:spcPts val="1200"/>
              </a:spcBef>
              <a:buClr>
                <a:srgbClr val="1A1A1A"/>
              </a:buClr>
              <a:defRPr>
                <a:latin typeface="+mn-lt"/>
                <a:ea typeface="+mn-ea"/>
                <a:cs typeface="+mn-cs"/>
                <a:sym typeface="Segoe UI Light"/>
              </a:defRPr>
            </a:lvl5pPr>
          </a:lstStyle>
          <a:p>
            <a:r>
              <a:t>Body Level One</a:t>
            </a:r>
          </a:p>
          <a:p>
            <a:pPr lvl="1"/>
            <a:r>
              <a:t>Body Level Two</a:t>
            </a:r>
          </a:p>
          <a:p>
            <a:pPr lvl="2"/>
            <a:r>
              <a:t>Body Level Three</a:t>
            </a:r>
          </a:p>
          <a:p>
            <a:pPr lvl="3"/>
            <a:r>
              <a:t>Body Level Four</a:t>
            </a:r>
          </a:p>
          <a:p>
            <a:pPr lvl="4"/>
            <a:r>
              <a:t>Body Level Five</a:t>
            </a:r>
          </a:p>
        </p:txBody>
      </p:sp>
      <p:sp>
        <p:nvSpPr>
          <p:cNvPr id="84" name="Text Placeholder 3"/>
          <p:cNvSpPr>
            <a:spLocks noGrp="1"/>
          </p:cNvSpPr>
          <p:nvPr>
            <p:ph type="body" sz="quarter" idx="13"/>
          </p:nvPr>
        </p:nvSpPr>
        <p:spPr>
          <a:xfrm>
            <a:off x="6389913" y="1437480"/>
            <a:ext cx="5212081" cy="1649684"/>
          </a:xfrm>
          <a:prstGeom prst="rect">
            <a:avLst/>
          </a:prstGeom>
        </p:spPr>
        <p:txBody>
          <a:bodyPr>
            <a:normAutofit/>
          </a:bodyPr>
          <a:lstStyle/>
          <a:p>
            <a:pPr marL="231775" indent="-231775">
              <a:spcBef>
                <a:spcPts val="1200"/>
              </a:spcBef>
              <a:buClr>
                <a:srgbClr val="1A1A1A"/>
              </a:buClr>
              <a:buSzPct val="90000"/>
              <a:buChar char="·"/>
            </a:pPr>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mall title - half page">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584200" y="457200"/>
            <a:ext cx="5508419" cy="372410"/>
          </a:xfrm>
          <a:prstGeom prst="rect">
            <a:avLst/>
          </a:prstGeom>
        </p:spPr>
        <p:txBody>
          <a:bodyPr/>
          <a:lstStyle>
            <a:lvl1pPr>
              <a:defRPr sz="2000" spc="0"/>
            </a:lvl1pPr>
          </a:lstStyle>
          <a:p>
            <a:r>
              <a:t>Title Text</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Brand Colors 2018" descr="NEW Brand Colors 2018"/>
          <p:cNvPicPr>
            <a:picLocks noChangeAspect="1"/>
          </p:cNvPicPr>
          <p:nvPr/>
        </p:nvPicPr>
        <p:blipFill>
          <a:blip r:embed="rId53">
            <a:extLst/>
          </a:blip>
          <a:stretch>
            <a:fillRect/>
          </a:stretch>
        </p:blipFill>
        <p:spPr>
          <a:xfrm rot="5400000">
            <a:off x="9288988" y="2942644"/>
            <a:ext cx="6858001" cy="972713"/>
          </a:xfrm>
          <a:prstGeom prst="rect">
            <a:avLst/>
          </a:prstGeom>
          <a:ln w="12700">
            <a:miter lim="400000"/>
          </a:ln>
        </p:spPr>
      </p:pic>
      <p:sp>
        <p:nvSpPr>
          <p:cNvPr id="3" name="Title Text"/>
          <p:cNvSpPr txBox="1">
            <a:spLocks noGrp="1"/>
          </p:cNvSpPr>
          <p:nvPr>
            <p:ph type="title"/>
          </p:nvPr>
        </p:nvSpPr>
        <p:spPr>
          <a:xfrm>
            <a:off x="588262" y="457200"/>
            <a:ext cx="11018521" cy="553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701" r:id="rId49"/>
    <p:sldLayoutId id="2147483702" r:id="rId50"/>
    <p:sldLayoutId id="2147483703" r:id="rId51"/>
  </p:sldLayoutIdLst>
  <p:transition spd="med"/>
  <p:txStyles>
    <p:titleStyle>
      <a:lvl1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1pPr>
      <a:lvl2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2pPr>
      <a:lvl3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3pPr>
      <a:lvl4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4pPr>
      <a:lvl5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5pPr>
      <a:lvl6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6pPr>
      <a:lvl7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7pPr>
      <a:lvl8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8pPr>
      <a:lvl9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9pPr>
    </p:titleStyle>
    <p:bodyStyle>
      <a:lvl1pPr marL="46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1pPr>
      <a:lvl2pPr marL="110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2pPr>
      <a:lvl3pPr marL="173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3pPr>
      <a:lvl4pPr marL="237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4pPr>
      <a:lvl5pPr marL="300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5pPr>
      <a:lvl6pPr marL="364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6pPr>
      <a:lvl7pPr marL="427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7pPr>
      <a:lvl8pPr marL="491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8pPr>
      <a:lvl9pPr marL="554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9pPr>
    </p:bodyStyle>
    <p:otherStyle>
      <a:lvl1pPr marL="0" marR="0" indent="0"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57182"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14366"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71550"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28733"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285918"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43100"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00283"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657469" algn="r" defTabSz="9143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twitter.com/eduardolaureano" TargetMode="Externa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7.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6.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49.xml"/><Relationship Id="rId6" Type="http://schemas.openxmlformats.org/officeDocument/2006/relationships/image" Target="../media/image7.svg"/><Relationship Id="rId11" Type="http://schemas.openxmlformats.org/officeDocument/2006/relationships/image" Target="../media/image43.png"/><Relationship Id="rId5" Type="http://schemas.openxmlformats.org/officeDocument/2006/relationships/image" Target="../media/image6.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8.sv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6.png"/><Relationship Id="rId3" Type="http://schemas.openxmlformats.org/officeDocument/2006/relationships/image" Target="../media/image55.png"/><Relationship Id="rId21" Type="http://schemas.openxmlformats.org/officeDocument/2006/relationships/image" Target="../media/image59.sv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57.svg"/><Relationship Id="rId20" Type="http://schemas.openxmlformats.org/officeDocument/2006/relationships/image" Target="../media/image5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56.png"/><Relationship Id="rId23" Type="http://schemas.openxmlformats.org/officeDocument/2006/relationships/image" Target="../media/image61.svg"/><Relationship Id="rId10" Type="http://schemas.openxmlformats.org/officeDocument/2006/relationships/image" Target="../media/image16.svg"/><Relationship Id="rId19" Type="http://schemas.openxmlformats.org/officeDocument/2006/relationships/image" Target="../media/image7.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 Id="rId22"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aka.ms/serverlessdayspd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png"/><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7.sv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2C471F6-F07A-4DE6-B9F8-558348DB45B9}"/>
              </a:ext>
            </a:extLst>
          </p:cNvPr>
          <p:cNvSpPr txBox="1">
            <a:spLocks/>
          </p:cNvSpPr>
          <p:nvPr/>
        </p:nvSpPr>
        <p:spPr>
          <a:xfrm>
            <a:off x="584200" y="1373791"/>
            <a:ext cx="9937496" cy="1683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fontScale="97500" lnSpcReduction="10000"/>
          </a:bodyPr>
          <a:lstStyle>
            <a:lvl1pPr marL="0" marR="0" indent="0" algn="l" defTabSz="820812" rtl="0" latinLnBrk="0">
              <a:lnSpc>
                <a:spcPct val="100000"/>
              </a:lnSpc>
              <a:spcBef>
                <a:spcPts val="0"/>
              </a:spcBef>
              <a:spcAft>
                <a:spcPts val="0"/>
              </a:spcAft>
              <a:buClrTx/>
              <a:buSzTx/>
              <a:buFontTx/>
              <a:buNone/>
              <a:tabLst/>
              <a:defRPr sz="5720" b="1" i="0" u="none" strike="noStrike" cap="none" spc="-158" baseline="0">
                <a:ln>
                  <a:noFill/>
                </a:ln>
                <a:solidFill>
                  <a:srgbClr val="1A1A1A"/>
                </a:solidFill>
                <a:uFillTx/>
                <a:latin typeface="Segoe UI Semibold"/>
                <a:ea typeface="Segoe UI Semibold"/>
                <a:cs typeface="Segoe UI Semibold"/>
                <a:sym typeface="Segoe UI Semibold"/>
              </a:defRPr>
            </a:lvl1pPr>
            <a:lvl2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2pPr>
            <a:lvl3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3pPr>
            <a:lvl4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4pPr>
            <a:lvl5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5pPr>
            <a:lvl6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6pPr>
            <a:lvl7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7pPr>
            <a:lvl8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8pPr>
            <a:lvl9pPr marL="0" marR="0" indent="0" algn="l" defTabSz="932742" rtl="0" latinLnBrk="0">
              <a:lnSpc>
                <a:spcPct val="100000"/>
              </a:lnSpc>
              <a:spcBef>
                <a:spcPts val="0"/>
              </a:spcBef>
              <a:spcAft>
                <a:spcPts val="0"/>
              </a:spcAft>
              <a:buClrTx/>
              <a:buSzTx/>
              <a:buFontTx/>
              <a:buNone/>
              <a:tabLst/>
              <a:defRPr sz="3600" b="1" i="0" u="none" strike="noStrike" cap="none" spc="-50" baseline="0">
                <a:ln>
                  <a:noFill/>
                </a:ln>
                <a:solidFill>
                  <a:srgbClr val="1A1A1A"/>
                </a:solidFill>
                <a:uFillTx/>
                <a:latin typeface="Segoe UI Semibold"/>
                <a:ea typeface="Segoe UI Semibold"/>
                <a:cs typeface="Segoe UI Semibold"/>
                <a:sym typeface="Segoe UI Semibold"/>
              </a:defRPr>
            </a:lvl9pPr>
          </a:lstStyle>
          <a:p>
            <a:pPr hangingPunct="1"/>
            <a:r>
              <a:rPr lang="en-US" dirty="0"/>
              <a:t>Serverless &amp; Enterprise: </a:t>
            </a:r>
          </a:p>
          <a:p>
            <a:pPr hangingPunct="1"/>
            <a:r>
              <a:rPr lang="en-US" i="1" dirty="0"/>
              <a:t>A love story</a:t>
            </a:r>
          </a:p>
        </p:txBody>
      </p:sp>
      <p:sp>
        <p:nvSpPr>
          <p:cNvPr id="462" name="Title 3"/>
          <p:cNvSpPr txBox="1">
            <a:spLocks noGrp="1"/>
          </p:cNvSpPr>
          <p:nvPr>
            <p:ph type="title"/>
          </p:nvPr>
        </p:nvSpPr>
        <p:spPr>
          <a:xfrm>
            <a:off x="584200" y="1373791"/>
            <a:ext cx="9937496" cy="1683712"/>
          </a:xfrm>
          <a:prstGeom prst="rect">
            <a:avLst/>
          </a:prstGeom>
        </p:spPr>
        <p:txBody>
          <a:bodyPr>
            <a:normAutofit fontScale="90000"/>
          </a:bodyPr>
          <a:lstStyle>
            <a:lvl1pPr defTabSz="820812">
              <a:defRPr sz="5720" spc="-158"/>
            </a:lvl1pPr>
          </a:lstStyle>
          <a:p>
            <a:r>
              <a:rPr lang="en-US" dirty="0"/>
              <a:t>Enterprise challenges for broader serverless adoption</a:t>
            </a:r>
            <a:endParaRPr dirty="0"/>
          </a:p>
        </p:txBody>
      </p:sp>
      <p:sp>
        <p:nvSpPr>
          <p:cNvPr id="463" name="Text Placeholder 4"/>
          <p:cNvSpPr txBox="1">
            <a:spLocks noGrp="1"/>
          </p:cNvSpPr>
          <p:nvPr>
            <p:ph type="body" sz="quarter" idx="1"/>
          </p:nvPr>
        </p:nvSpPr>
        <p:spPr>
          <a:xfrm>
            <a:off x="584200" y="4536982"/>
            <a:ext cx="11193272" cy="2414016"/>
          </a:xfrm>
          <a:prstGeom prst="rect">
            <a:avLst/>
          </a:prstGeom>
        </p:spPr>
        <p:txBody>
          <a:bodyPr>
            <a:noAutofit/>
          </a:bodyPr>
          <a:lstStyle/>
          <a:p>
            <a:pPr algn="r">
              <a:lnSpc>
                <a:spcPct val="130000"/>
              </a:lnSpc>
              <a:defRPr sz="2300"/>
            </a:pPr>
            <a:r>
              <a:rPr lang="en-US" b="1" dirty="0"/>
              <a:t>Eduardo Laureano</a:t>
            </a:r>
            <a:endParaRPr b="1" dirty="0"/>
          </a:p>
          <a:p>
            <a:pPr algn="r">
              <a:lnSpc>
                <a:spcPct val="130000"/>
              </a:lnSpc>
              <a:defRPr sz="2300"/>
            </a:pPr>
            <a:r>
              <a:rPr lang="en-US" i="1" dirty="0"/>
              <a:t>Principal PM Lead</a:t>
            </a:r>
          </a:p>
          <a:p>
            <a:pPr algn="r">
              <a:lnSpc>
                <a:spcPct val="130000"/>
              </a:lnSpc>
              <a:defRPr sz="2300"/>
            </a:pPr>
            <a:r>
              <a:rPr lang="en-US" i="1" dirty="0"/>
              <a:t>Azure Functions</a:t>
            </a:r>
          </a:p>
          <a:p>
            <a:pPr algn="r">
              <a:lnSpc>
                <a:spcPct val="130000"/>
              </a:lnSpc>
              <a:defRPr sz="2300"/>
            </a:pPr>
            <a:r>
              <a:rPr lang="en-US" dirty="0">
                <a:hlinkClick r:id="rId2"/>
              </a:rPr>
              <a:t>@eduardolaureano</a:t>
            </a:r>
            <a:endParaRPr dirty="0"/>
          </a:p>
        </p:txBody>
      </p:sp>
      <p:pic>
        <p:nvPicPr>
          <p:cNvPr id="2" name="Picture 1">
            <a:extLst>
              <a:ext uri="{FF2B5EF4-FFF2-40B4-BE49-F238E27FC236}">
                <a16:creationId xmlns:a16="http://schemas.microsoft.com/office/drawing/2014/main" id="{8B58D181-1E74-49EC-A286-761EFF69979E}"/>
              </a:ext>
            </a:extLst>
          </p:cNvPr>
          <p:cNvPicPr>
            <a:picLocks noChangeAspect="1"/>
          </p:cNvPicPr>
          <p:nvPr/>
        </p:nvPicPr>
        <p:blipFill>
          <a:blip r:embed="rId3"/>
          <a:stretch>
            <a:fillRect/>
          </a:stretch>
        </p:blipFill>
        <p:spPr>
          <a:xfrm>
            <a:off x="8815769" y="6019183"/>
            <a:ext cx="328231" cy="285807"/>
          </a:xfrm>
          <a:prstGeom prst="rect">
            <a:avLst/>
          </a:prstGeom>
        </p:spPr>
      </p:pic>
      <p:pic>
        <p:nvPicPr>
          <p:cNvPr id="7" name="Graphic 6">
            <a:extLst>
              <a:ext uri="{FF2B5EF4-FFF2-40B4-BE49-F238E27FC236}">
                <a16:creationId xmlns:a16="http://schemas.microsoft.com/office/drawing/2014/main" id="{2CC6A55F-A505-4A19-8004-628A1C85E0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07083" y="388746"/>
            <a:ext cx="985045" cy="985045"/>
          </a:xfrm>
          <a:prstGeom prst="rect">
            <a:avLst/>
          </a:prstGeom>
        </p:spPr>
      </p:pic>
      <p:pic>
        <p:nvPicPr>
          <p:cNvPr id="4" name="Picture 3">
            <a:extLst>
              <a:ext uri="{FF2B5EF4-FFF2-40B4-BE49-F238E27FC236}">
                <a16:creationId xmlns:a16="http://schemas.microsoft.com/office/drawing/2014/main" id="{0AF1A096-14E1-4760-81D1-3B88BAE1F6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200" y="5530387"/>
            <a:ext cx="4317460" cy="77460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62"/>
                                        </p:tgtEl>
                                        <p:attrNameLst>
                                          <p:attrName>ppt_x</p:attrName>
                                        </p:attrNameLst>
                                      </p:cBhvr>
                                      <p:tavLst>
                                        <p:tav tm="0">
                                          <p:val>
                                            <p:strVal val="ppt_x"/>
                                          </p:val>
                                        </p:tav>
                                        <p:tav tm="100000">
                                          <p:val>
                                            <p:strVal val="ppt_x"/>
                                          </p:val>
                                        </p:tav>
                                      </p:tavLst>
                                    </p:anim>
                                    <p:anim calcmode="lin" valueType="num">
                                      <p:cBhvr additive="base">
                                        <p:cTn id="7" dur="500"/>
                                        <p:tgtEl>
                                          <p:spTgt spid="462"/>
                                        </p:tgtEl>
                                        <p:attrNameLst>
                                          <p:attrName>ppt_y</p:attrName>
                                        </p:attrNameLst>
                                      </p:cBhvr>
                                      <p:tavLst>
                                        <p:tav tm="0">
                                          <p:val>
                                            <p:strVal val="ppt_y"/>
                                          </p:val>
                                        </p:tav>
                                        <p:tav tm="100000">
                                          <p:val>
                                            <p:strVal val="1+ppt_h/2"/>
                                          </p:val>
                                        </p:tav>
                                      </p:tavLst>
                                    </p:anim>
                                    <p:set>
                                      <p:cBhvr>
                                        <p:cTn id="8" dur="1" fill="hold">
                                          <p:stCondLst>
                                            <p:cond delay="499"/>
                                          </p:stCondLst>
                                        </p:cTn>
                                        <p:tgtEl>
                                          <p:spTgt spid="462"/>
                                        </p:tgtEl>
                                        <p:attrNameLst>
                                          <p:attrName>style.visibility</p:attrName>
                                        </p:attrNameLst>
                                      </p:cBhvr>
                                      <p:to>
                                        <p:strVal val="hidden"/>
                                      </p:to>
                                    </p:se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6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80DB6F-9C39-4D96-B7A6-AE1D7B154AF5}"/>
              </a:ext>
            </a:extLst>
          </p:cNvPr>
          <p:cNvPicPr>
            <a:picLocks noChangeAspect="1"/>
          </p:cNvPicPr>
          <p:nvPr/>
        </p:nvPicPr>
        <p:blipFill>
          <a:blip r:embed="rId2"/>
          <a:stretch>
            <a:fillRect/>
          </a:stretch>
        </p:blipFill>
        <p:spPr>
          <a:xfrm>
            <a:off x="2647893" y="683193"/>
            <a:ext cx="9544107" cy="5809682"/>
          </a:xfrm>
          <a:prstGeom prst="rect">
            <a:avLst/>
          </a:prstGeom>
        </p:spPr>
      </p:pic>
      <p:sp>
        <p:nvSpPr>
          <p:cNvPr id="6" name="Rectangle 5">
            <a:extLst>
              <a:ext uri="{FF2B5EF4-FFF2-40B4-BE49-F238E27FC236}">
                <a16:creationId xmlns:a16="http://schemas.microsoft.com/office/drawing/2014/main" id="{7ECD0A17-215D-4991-9100-DEA115FD0E8C}"/>
              </a:ext>
            </a:extLst>
          </p:cNvPr>
          <p:cNvSpPr/>
          <p:nvPr/>
        </p:nvSpPr>
        <p:spPr>
          <a:xfrm>
            <a:off x="10937358" y="3636335"/>
            <a:ext cx="559981" cy="38986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4020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8CE207-56B6-41C4-8401-F74C064F8500}"/>
              </a:ext>
            </a:extLst>
          </p:cNvPr>
          <p:cNvPicPr>
            <a:picLocks noChangeAspect="1"/>
          </p:cNvPicPr>
          <p:nvPr/>
        </p:nvPicPr>
        <p:blipFill>
          <a:blip r:embed="rId2"/>
          <a:stretch>
            <a:fillRect/>
          </a:stretch>
        </p:blipFill>
        <p:spPr>
          <a:xfrm>
            <a:off x="3140541" y="819506"/>
            <a:ext cx="9051459" cy="5467880"/>
          </a:xfrm>
          <a:prstGeom prst="rect">
            <a:avLst/>
          </a:prstGeom>
        </p:spPr>
      </p:pic>
    </p:spTree>
    <p:extLst>
      <p:ext uri="{BB962C8B-B14F-4D97-AF65-F5344CB8AC3E}">
        <p14:creationId xmlns:p14="http://schemas.microsoft.com/office/powerpoint/2010/main" val="25936468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3BEDD5-E0EB-40C9-92EB-69182B0C7D0F}"/>
              </a:ext>
            </a:extLst>
          </p:cNvPr>
          <p:cNvPicPr>
            <a:picLocks noGrp="1" noChangeAspect="1"/>
          </p:cNvPicPr>
          <p:nvPr>
            <p:ph idx="1"/>
          </p:nvPr>
        </p:nvPicPr>
        <p:blipFill>
          <a:blip r:embed="rId2"/>
          <a:stretch>
            <a:fillRect/>
          </a:stretch>
        </p:blipFill>
        <p:spPr>
          <a:xfrm>
            <a:off x="4705858" y="365125"/>
            <a:ext cx="7118858" cy="5993145"/>
          </a:xfrm>
          <a:prstGeom prst="rect">
            <a:avLst/>
          </a:prstGeom>
        </p:spPr>
      </p:pic>
      <p:sp>
        <p:nvSpPr>
          <p:cNvPr id="5" name="Rectangle 4">
            <a:extLst>
              <a:ext uri="{FF2B5EF4-FFF2-40B4-BE49-F238E27FC236}">
                <a16:creationId xmlns:a16="http://schemas.microsoft.com/office/drawing/2014/main" id="{466AE3F2-1C0D-49BD-9BF1-2AD35CA037D4}"/>
              </a:ext>
            </a:extLst>
          </p:cNvPr>
          <p:cNvSpPr/>
          <p:nvPr/>
        </p:nvSpPr>
        <p:spPr>
          <a:xfrm>
            <a:off x="10227221" y="1933395"/>
            <a:ext cx="1545276" cy="352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F4C9-959B-433C-9165-B1FFB5BF6164}"/>
              </a:ext>
            </a:extLst>
          </p:cNvPr>
          <p:cNvSpPr/>
          <p:nvPr/>
        </p:nvSpPr>
        <p:spPr>
          <a:xfrm>
            <a:off x="10347723" y="4506475"/>
            <a:ext cx="1545276" cy="352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3474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peed Up Innovation"/>
          <p:cNvSpPr txBox="1">
            <a:spLocks noGrp="1"/>
          </p:cNvSpPr>
          <p:nvPr>
            <p:ph type="title"/>
          </p:nvPr>
        </p:nvSpPr>
        <p:spPr>
          <a:prstGeom prst="rect">
            <a:avLst/>
          </a:prstGeom>
        </p:spPr>
        <p:txBody>
          <a:bodyPr/>
          <a:lstStyle>
            <a:lvl1pPr defTabSz="839467">
              <a:defRPr sz="3239" spc="-44"/>
            </a:lvl1pPr>
          </a:lstStyle>
          <a:p>
            <a:r>
              <a:rPr lang="en-US" dirty="0"/>
              <a:t>Long Running Stateful Apps</a:t>
            </a:r>
            <a:endParaRPr dirty="0"/>
          </a:p>
        </p:txBody>
      </p:sp>
    </p:spTree>
    <p:extLst>
      <p:ext uri="{BB962C8B-B14F-4D97-AF65-F5344CB8AC3E}">
        <p14:creationId xmlns:p14="http://schemas.microsoft.com/office/powerpoint/2010/main" val="4130816408"/>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a:extLst>
              <a:ext uri="{FF2B5EF4-FFF2-40B4-BE49-F238E27FC236}">
                <a16:creationId xmlns:a16="http://schemas.microsoft.com/office/drawing/2014/main" id="{0A5C4915-D33C-4846-9003-CE0020AA428E}"/>
              </a:ext>
            </a:extLst>
          </p:cNvPr>
          <p:cNvSpPr txBox="1">
            <a:spLocks/>
          </p:cNvSpPr>
          <p:nvPr/>
        </p:nvSpPr>
        <p:spPr>
          <a:xfrm>
            <a:off x="269241" y="233143"/>
            <a:ext cx="11655840" cy="899537"/>
          </a:xfrm>
          <a:prstGeom prst="rect">
            <a:avLst/>
          </a:prstGeom>
        </p:spPr>
        <p:txBody>
          <a:bodyPr vert="horz" wrap="square" lIns="143428" tIns="89642" rIns="143428" bIns="89642" rtlCol="0" anchor="t">
            <a:noAutofit/>
          </a:bodyPr>
          <a:lstStyle>
            <a:lvl1pPr algn="l" defTabSz="932384" rtl="0" eaLnBrk="1" latinLnBrk="0" hangingPunct="1">
              <a:lnSpc>
                <a:spcPct val="90000"/>
              </a:lnSpc>
              <a:spcBef>
                <a:spcPct val="0"/>
              </a:spcBef>
              <a:buNone/>
              <a:defRPr lang="en-US" sz="4798" b="0" kern="1200" cap="none" spc="-102" baseline="0">
                <a:ln w="3175">
                  <a:noFill/>
                </a:ln>
                <a:solidFill>
                  <a:schemeClr val="bg1"/>
                </a:solidFill>
                <a:effectLst/>
                <a:latin typeface="+mj-lt"/>
                <a:ea typeface="+mn-ea"/>
                <a:cs typeface="Segoe UI" pitchFamily="34" charset="0"/>
              </a:defRPr>
            </a:lvl1pPr>
          </a:lstStyle>
          <a:p>
            <a:pPr defTabSz="914016"/>
            <a:r>
              <a:rPr lang="en-US" sz="4703" spc="-100">
                <a:gradFill>
                  <a:gsLst>
                    <a:gs pos="1250">
                      <a:srgbClr val="505050"/>
                    </a:gs>
                    <a:gs pos="100000">
                      <a:srgbClr val="505050"/>
                    </a:gs>
                  </a:gsLst>
                  <a:lin ang="5400000" scaled="0"/>
                </a:gradFill>
                <a:latin typeface="Segoe UI Light"/>
              </a:rPr>
              <a:t>What’s still hard?</a:t>
            </a:r>
            <a:endParaRPr lang="en-US" sz="1765" spc="-100">
              <a:gradFill>
                <a:gsLst>
                  <a:gs pos="1250">
                    <a:srgbClr val="505050"/>
                  </a:gs>
                  <a:gs pos="100000">
                    <a:srgbClr val="505050"/>
                  </a:gs>
                </a:gsLst>
                <a:lin ang="5400000" scaled="0"/>
              </a:gradFill>
              <a:latin typeface="Segoe UI Semilight" panose="020B0402040204020203" pitchFamily="34" charset="0"/>
              <a:cs typeface="Segoe UI Semilight" panose="020B0402040204020203" pitchFamily="34" charset="0"/>
            </a:endParaRPr>
          </a:p>
          <a:p>
            <a:pPr defTabSz="914016"/>
            <a:endParaRPr lang="en-US" sz="4703" spc="-100">
              <a:solidFill>
                <a:srgbClr val="FFFFFF"/>
              </a:solidFill>
              <a:latin typeface="Segoe UI Light"/>
            </a:endParaRPr>
          </a:p>
        </p:txBody>
      </p:sp>
      <p:pic>
        <p:nvPicPr>
          <p:cNvPr id="88" name="Picture 87"/>
          <p:cNvPicPr>
            <a:picLocks noChangeAspect="1"/>
          </p:cNvPicPr>
          <p:nvPr/>
        </p:nvPicPr>
        <p:blipFill rotWithShape="1">
          <a:blip r:embed="rId3"/>
          <a:srcRect r="66712" b="50252"/>
          <a:stretch/>
        </p:blipFill>
        <p:spPr>
          <a:xfrm>
            <a:off x="452003" y="1282221"/>
            <a:ext cx="3819198" cy="2409427"/>
          </a:xfrm>
          <a:prstGeom prst="rect">
            <a:avLst/>
          </a:prstGeom>
        </p:spPr>
      </p:pic>
      <p:pic>
        <p:nvPicPr>
          <p:cNvPr id="91" name="Picture 90"/>
          <p:cNvPicPr>
            <a:picLocks noChangeAspect="1"/>
          </p:cNvPicPr>
          <p:nvPr/>
        </p:nvPicPr>
        <p:blipFill rotWithShape="1">
          <a:blip r:embed="rId3"/>
          <a:srcRect t="49530" r="66528"/>
          <a:stretch/>
        </p:blipFill>
        <p:spPr>
          <a:xfrm>
            <a:off x="452004" y="3681102"/>
            <a:ext cx="3840290" cy="2444425"/>
          </a:xfrm>
          <a:prstGeom prst="rect">
            <a:avLst/>
          </a:prstGeom>
        </p:spPr>
      </p:pic>
      <p:pic>
        <p:nvPicPr>
          <p:cNvPr id="93" name="Picture 92"/>
          <p:cNvPicPr>
            <a:picLocks noChangeAspect="1"/>
          </p:cNvPicPr>
          <p:nvPr/>
        </p:nvPicPr>
        <p:blipFill rotWithShape="1">
          <a:blip r:embed="rId3"/>
          <a:srcRect l="33104" r="33620" b="49817"/>
          <a:stretch/>
        </p:blipFill>
        <p:spPr>
          <a:xfrm>
            <a:off x="4250110" y="1282221"/>
            <a:ext cx="3817715" cy="2430520"/>
          </a:xfrm>
          <a:prstGeom prst="rect">
            <a:avLst/>
          </a:prstGeom>
        </p:spPr>
      </p:pic>
      <p:pic>
        <p:nvPicPr>
          <p:cNvPr id="94" name="Picture 93"/>
          <p:cNvPicPr>
            <a:picLocks noChangeAspect="1"/>
          </p:cNvPicPr>
          <p:nvPr/>
        </p:nvPicPr>
        <p:blipFill rotWithShape="1">
          <a:blip r:embed="rId3"/>
          <a:srcRect l="33196" t="49748" r="33436"/>
          <a:stretch/>
        </p:blipFill>
        <p:spPr>
          <a:xfrm>
            <a:off x="8077048" y="3706844"/>
            <a:ext cx="3828261" cy="2433880"/>
          </a:xfrm>
          <a:prstGeom prst="rect">
            <a:avLst/>
          </a:prstGeom>
        </p:spPr>
      </p:pic>
      <p:pic>
        <p:nvPicPr>
          <p:cNvPr id="95" name="Picture 94"/>
          <p:cNvPicPr>
            <a:picLocks noChangeAspect="1"/>
          </p:cNvPicPr>
          <p:nvPr/>
        </p:nvPicPr>
        <p:blipFill rotWithShape="1">
          <a:blip r:embed="rId3"/>
          <a:srcRect l="66380" b="49817"/>
          <a:stretch/>
        </p:blipFill>
        <p:spPr>
          <a:xfrm>
            <a:off x="4292294" y="3681102"/>
            <a:ext cx="3857257" cy="2430520"/>
          </a:xfrm>
          <a:prstGeom prst="rect">
            <a:avLst/>
          </a:prstGeom>
        </p:spPr>
      </p:pic>
      <p:pic>
        <p:nvPicPr>
          <p:cNvPr id="96" name="Picture 95"/>
          <p:cNvPicPr>
            <a:picLocks noChangeAspect="1"/>
          </p:cNvPicPr>
          <p:nvPr/>
        </p:nvPicPr>
        <p:blipFill rotWithShape="1">
          <a:blip r:embed="rId3"/>
          <a:srcRect l="66288" t="49965"/>
          <a:stretch/>
        </p:blipFill>
        <p:spPr>
          <a:xfrm>
            <a:off x="8057278" y="1312613"/>
            <a:ext cx="3867803" cy="2423333"/>
          </a:xfrm>
          <a:prstGeom prst="rect">
            <a:avLst/>
          </a:prstGeom>
        </p:spPr>
      </p:pic>
    </p:spTree>
    <p:extLst>
      <p:ext uri="{BB962C8B-B14F-4D97-AF65-F5344CB8AC3E}">
        <p14:creationId xmlns:p14="http://schemas.microsoft.com/office/powerpoint/2010/main" val="640561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E3C65ED-ECF2-473E-8147-8D67B67CA088}"/>
              </a:ext>
            </a:extLst>
          </p:cNvPr>
          <p:cNvSpPr txBox="1"/>
          <p:nvPr/>
        </p:nvSpPr>
        <p:spPr>
          <a:xfrm>
            <a:off x="296406" y="218761"/>
            <a:ext cx="4832285" cy="1539780"/>
          </a:xfrm>
          <a:prstGeom prst="rect">
            <a:avLst/>
          </a:prstGeom>
          <a:noFill/>
        </p:spPr>
        <p:txBody>
          <a:bodyPr wrap="none" rtlCol="0">
            <a:spAutoFit/>
          </a:bodyPr>
          <a:lstStyle/>
          <a:p>
            <a:r>
              <a:rPr lang="en-US" sz="4703" spc="-147" dirty="0">
                <a:ln w="3175">
                  <a:noFill/>
                </a:ln>
                <a:solidFill>
                  <a:schemeClr val="tx1"/>
                </a:solidFill>
                <a:cs typeface="Segoe UI" pitchFamily="34" charset="0"/>
              </a:rPr>
              <a:t>Durable Functions</a:t>
            </a:r>
            <a:r>
              <a:rPr lang="en-US" sz="4703" spc="-147" dirty="0">
                <a:ln w="3175">
                  <a:noFill/>
                </a:ln>
                <a:solidFill>
                  <a:schemeClr val="tx1"/>
                </a:solidFill>
                <a:latin typeface="+mj-lt"/>
                <a:cs typeface="Segoe UI" pitchFamily="34" charset="0"/>
              </a:rPr>
              <a:t> </a:t>
            </a:r>
          </a:p>
          <a:p>
            <a:endParaRPr lang="en-US" sz="4703" spc="-147" dirty="0">
              <a:ln w="3175">
                <a:noFill/>
              </a:ln>
              <a:solidFill>
                <a:schemeClr val="tx1"/>
              </a:solidFill>
              <a:latin typeface="+mj-lt"/>
              <a:cs typeface="Segoe UI" pitchFamily="34" charset="0"/>
            </a:endParaRPr>
          </a:p>
        </p:txBody>
      </p:sp>
      <p:sp>
        <p:nvSpPr>
          <p:cNvPr id="21" name="Content Placeholder 2"/>
          <p:cNvSpPr txBox="1">
            <a:spLocks/>
          </p:cNvSpPr>
          <p:nvPr/>
        </p:nvSpPr>
        <p:spPr>
          <a:xfrm>
            <a:off x="764314" y="1296100"/>
            <a:ext cx="9838371" cy="4265800"/>
          </a:xfrm>
          <a:prstGeom prst="rect">
            <a:avLst/>
          </a:prstGeom>
        </p:spPr>
        <p:txBody>
          <a:bodyPr/>
          <a:lst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49" dirty="0">
                <a:latin typeface="+mn-lt"/>
              </a:rPr>
              <a:t>Write </a:t>
            </a:r>
            <a:r>
              <a:rPr lang="en-US" sz="2549" dirty="0">
                <a:solidFill>
                  <a:srgbClr val="0078D7"/>
                </a:solidFill>
                <a:latin typeface="+mn-lt"/>
              </a:rPr>
              <a:t>long-running orchestrations </a:t>
            </a:r>
            <a:r>
              <a:rPr lang="en-US" sz="2549" dirty="0">
                <a:latin typeface="+mn-lt"/>
              </a:rPr>
              <a:t>as a </a:t>
            </a:r>
            <a:r>
              <a:rPr lang="en-US" sz="2549" dirty="0">
                <a:solidFill>
                  <a:srgbClr val="0078D7"/>
                </a:solidFill>
                <a:latin typeface="+mn-lt"/>
              </a:rPr>
              <a:t>single function </a:t>
            </a:r>
            <a:r>
              <a:rPr lang="en-US" sz="2549" dirty="0">
                <a:latin typeface="+mn-lt"/>
              </a:rPr>
              <a:t>while </a:t>
            </a:r>
            <a:r>
              <a:rPr lang="en-US" sz="2549" dirty="0">
                <a:solidFill>
                  <a:srgbClr val="0078D7"/>
                </a:solidFill>
                <a:latin typeface="+mn-lt"/>
              </a:rPr>
              <a:t>maintaining local state</a:t>
            </a:r>
            <a:r>
              <a:rPr lang="en-US" sz="2549" dirty="0">
                <a:latin typeface="+mn-lt"/>
              </a:rPr>
              <a:t>. </a:t>
            </a:r>
          </a:p>
          <a:p>
            <a:endParaRPr lang="en-US" sz="2549" dirty="0">
              <a:latin typeface="+mn-lt"/>
            </a:endParaRPr>
          </a:p>
          <a:p>
            <a:r>
              <a:rPr lang="en-US" sz="2549" dirty="0"/>
              <a:t>Simplify complex transactions and coordination (chaining, etc.)  </a:t>
            </a:r>
            <a:r>
              <a:rPr lang="en-US" sz="2549" dirty="0">
                <a:latin typeface="+mn-lt"/>
              </a:rPr>
              <a:t>Easily call a Function from another Function, synchronously or asynchronously.</a:t>
            </a:r>
          </a:p>
          <a:p>
            <a:endParaRPr lang="en-US" sz="2549" dirty="0">
              <a:latin typeface="+mn-lt"/>
            </a:endParaRPr>
          </a:p>
          <a:p>
            <a:r>
              <a:rPr lang="en-US" sz="2549" dirty="0">
                <a:latin typeface="+mn-lt"/>
              </a:rPr>
              <a:t>All of the above using code-only. No JSON schemas. No graphical designer.</a:t>
            </a:r>
          </a:p>
          <a:p>
            <a:endParaRPr lang="en-US" sz="2549" dirty="0">
              <a:latin typeface="+mn-lt"/>
            </a:endParaRPr>
          </a:p>
          <a:p>
            <a:r>
              <a:rPr lang="en-US" sz="2549" b="1" dirty="0">
                <a:latin typeface="+mn-lt"/>
              </a:rPr>
              <a:t>Supports C# (GA) and JavaScript (Preview)</a:t>
            </a:r>
          </a:p>
        </p:txBody>
      </p:sp>
    </p:spTree>
    <p:extLst>
      <p:ext uri="{BB962C8B-B14F-4D97-AF65-F5344CB8AC3E}">
        <p14:creationId xmlns:p14="http://schemas.microsoft.com/office/powerpoint/2010/main" val="78627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4AC15A12-6BA7-45E8-A9C6-07438D67CE22}"/>
              </a:ext>
            </a:extLst>
          </p:cNvPr>
          <p:cNvSpPr txBox="1"/>
          <p:nvPr/>
        </p:nvSpPr>
        <p:spPr>
          <a:xfrm>
            <a:off x="7738078" y="4013888"/>
            <a:ext cx="2562433" cy="544765"/>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Performs work</a:t>
            </a:r>
          </a:p>
        </p:txBody>
      </p:sp>
      <p:sp>
        <p:nvSpPr>
          <p:cNvPr id="3" name="Rectangle 2">
            <a:extLst>
              <a:ext uri="{FF2B5EF4-FFF2-40B4-BE49-F238E27FC236}">
                <a16:creationId xmlns:a16="http://schemas.microsoft.com/office/drawing/2014/main" id="{2F575056-4461-4B71-9FA4-CC7CE17728A2}"/>
              </a:ext>
            </a:extLst>
          </p:cNvPr>
          <p:cNvSpPr/>
          <p:nvPr/>
        </p:nvSpPr>
        <p:spPr bwMode="auto">
          <a:xfrm>
            <a:off x="0" y="5950785"/>
            <a:ext cx="12192000" cy="9072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133A4298-330A-4FA4-AEC8-E9E74F30A6B5}"/>
              </a:ext>
            </a:extLst>
          </p:cNvPr>
          <p:cNvSpPr/>
          <p:nvPr/>
        </p:nvSpPr>
        <p:spPr>
          <a:xfrm>
            <a:off x="5058924" y="2922285"/>
            <a:ext cx="1685925" cy="100965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Orchestrator Function</a:t>
            </a:r>
          </a:p>
        </p:txBody>
      </p:sp>
      <p:sp>
        <p:nvSpPr>
          <p:cNvPr id="38" name="Rectangle 37">
            <a:extLst>
              <a:ext uri="{FF2B5EF4-FFF2-40B4-BE49-F238E27FC236}">
                <a16:creationId xmlns:a16="http://schemas.microsoft.com/office/drawing/2014/main" id="{AA283CC7-8D14-42C9-A932-910D602BDF78}"/>
              </a:ext>
            </a:extLst>
          </p:cNvPr>
          <p:cNvSpPr/>
          <p:nvPr/>
        </p:nvSpPr>
        <p:spPr>
          <a:xfrm>
            <a:off x="8172139" y="2924175"/>
            <a:ext cx="1685925" cy="1009650"/>
          </a:xfrm>
          <a:prstGeom prst="rect">
            <a:avLst/>
          </a:prstGeom>
          <a:solidFill>
            <a:srgbClr val="00B050"/>
          </a:solidFill>
          <a:ln>
            <a:solidFill>
              <a:srgbClr val="00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Activity Function</a:t>
            </a:r>
          </a:p>
        </p:txBody>
      </p:sp>
      <p:sp>
        <p:nvSpPr>
          <p:cNvPr id="39" name="Arrow: Right 38">
            <a:extLst>
              <a:ext uri="{FF2B5EF4-FFF2-40B4-BE49-F238E27FC236}">
                <a16:creationId xmlns:a16="http://schemas.microsoft.com/office/drawing/2014/main" id="{D95BAA8E-02F4-4A6E-A691-2FC4C791DC5C}"/>
              </a:ext>
            </a:extLst>
          </p:cNvPr>
          <p:cNvSpPr/>
          <p:nvPr/>
        </p:nvSpPr>
        <p:spPr>
          <a:xfrm>
            <a:off x="3965737" y="3250897"/>
            <a:ext cx="759084" cy="352425"/>
          </a:xfrm>
          <a:prstGeom prst="rightArrow">
            <a:avLst/>
          </a:prstGeom>
          <a:solidFill>
            <a:schemeClr val="bg2">
              <a:lumMod val="75000"/>
            </a:schemeClr>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8E3DEE-A51C-4CB8-B4DC-11F82C574237}"/>
              </a:ext>
            </a:extLst>
          </p:cNvPr>
          <p:cNvSpPr/>
          <p:nvPr/>
        </p:nvSpPr>
        <p:spPr>
          <a:xfrm>
            <a:off x="1945709" y="2922285"/>
            <a:ext cx="1685925" cy="1009650"/>
          </a:xfrm>
          <a:prstGeom prst="rect">
            <a:avLst/>
          </a:prstGeom>
          <a:solidFill>
            <a:srgbClr val="FF9900"/>
          </a:solidFill>
          <a:ln>
            <a:solidFill>
              <a:srgbClr val="CC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Starter</a:t>
            </a:r>
          </a:p>
          <a:p>
            <a:pPr algn="ctr"/>
            <a:r>
              <a:rPr lang="en-US"/>
              <a:t>Function</a:t>
            </a:r>
          </a:p>
        </p:txBody>
      </p:sp>
      <p:sp>
        <p:nvSpPr>
          <p:cNvPr id="46" name="TextBox 45">
            <a:extLst>
              <a:ext uri="{FF2B5EF4-FFF2-40B4-BE49-F238E27FC236}">
                <a16:creationId xmlns:a16="http://schemas.microsoft.com/office/drawing/2014/main" id="{0573028C-BAD0-4CA1-9D8C-88435E569A2F}"/>
              </a:ext>
            </a:extLst>
          </p:cNvPr>
          <p:cNvSpPr txBox="1"/>
          <p:nvPr/>
        </p:nvSpPr>
        <p:spPr>
          <a:xfrm>
            <a:off x="296406" y="218761"/>
            <a:ext cx="3243837" cy="816057"/>
          </a:xfrm>
          <a:prstGeom prst="rect">
            <a:avLst/>
          </a:prstGeom>
          <a:noFill/>
        </p:spPr>
        <p:txBody>
          <a:bodyPr wrap="none" rtlCol="0">
            <a:spAutoFit/>
          </a:bodyPr>
          <a:lstStyle/>
          <a:p>
            <a:r>
              <a:rPr lang="en-US" sz="4703" spc="-147">
                <a:ln w="3175">
                  <a:noFill/>
                </a:ln>
                <a:gradFill>
                  <a:gsLst>
                    <a:gs pos="1250">
                      <a:schemeClr val="tx1"/>
                    </a:gs>
                    <a:gs pos="100000">
                      <a:schemeClr val="tx1"/>
                    </a:gs>
                  </a:gsLst>
                  <a:lin ang="5400000" scaled="0"/>
                </a:gradFill>
                <a:latin typeface="+mj-lt"/>
                <a:cs typeface="Segoe UI" pitchFamily="34" charset="0"/>
              </a:rPr>
              <a:t>Components</a:t>
            </a:r>
          </a:p>
        </p:txBody>
      </p:sp>
      <p:sp>
        <p:nvSpPr>
          <p:cNvPr id="56" name="Arrow: Right 55">
            <a:extLst>
              <a:ext uri="{FF2B5EF4-FFF2-40B4-BE49-F238E27FC236}">
                <a16:creationId xmlns:a16="http://schemas.microsoft.com/office/drawing/2014/main" id="{F38A1E24-3890-4219-8F23-0E395B6A73E0}"/>
              </a:ext>
            </a:extLst>
          </p:cNvPr>
          <p:cNvSpPr/>
          <p:nvPr/>
        </p:nvSpPr>
        <p:spPr>
          <a:xfrm rot="18900000">
            <a:off x="6966864" y="2211853"/>
            <a:ext cx="930568"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B265E768-CB0F-4CE2-8589-86CDB585AD62}"/>
              </a:ext>
            </a:extLst>
          </p:cNvPr>
          <p:cNvSpPr/>
          <p:nvPr/>
        </p:nvSpPr>
        <p:spPr>
          <a:xfrm>
            <a:off x="6993210" y="3250896"/>
            <a:ext cx="930568"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3950E2D5-3AD2-49C2-8387-51787B5C7EDB}"/>
              </a:ext>
            </a:extLst>
          </p:cNvPr>
          <p:cNvSpPr/>
          <p:nvPr/>
        </p:nvSpPr>
        <p:spPr>
          <a:xfrm rot="2700000">
            <a:off x="6966864" y="4289073"/>
            <a:ext cx="930568"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257CB353-3FEB-4386-9B04-079EC16560C5}"/>
              </a:ext>
            </a:extLst>
          </p:cNvPr>
          <p:cNvSpPr txBox="1"/>
          <p:nvPr/>
        </p:nvSpPr>
        <p:spPr>
          <a:xfrm>
            <a:off x="1713601" y="6187816"/>
            <a:ext cx="2150140" cy="369332"/>
          </a:xfrm>
          <a:prstGeom prst="rect">
            <a:avLst/>
          </a:prstGeom>
          <a:noFill/>
        </p:spPr>
        <p:txBody>
          <a:bodyPr wrap="none" rtlCol="0">
            <a:spAutoFit/>
          </a:bodyPr>
          <a:lstStyle/>
          <a:p>
            <a:r>
              <a:rPr lang="en-US" err="1">
                <a:solidFill>
                  <a:schemeClr val="bg1">
                    <a:lumMod val="95000"/>
                  </a:schemeClr>
                </a:solidFill>
              </a:rPr>
              <a:t>OrchestrationClient</a:t>
            </a:r>
            <a:endParaRPr lang="en-US">
              <a:solidFill>
                <a:schemeClr val="bg1">
                  <a:lumMod val="95000"/>
                </a:schemeClr>
              </a:solidFill>
            </a:endParaRPr>
          </a:p>
        </p:txBody>
      </p:sp>
      <p:sp>
        <p:nvSpPr>
          <p:cNvPr id="61" name="TextBox 60">
            <a:extLst>
              <a:ext uri="{FF2B5EF4-FFF2-40B4-BE49-F238E27FC236}">
                <a16:creationId xmlns:a16="http://schemas.microsoft.com/office/drawing/2014/main" id="{2C814E6B-E6A7-46F3-B9F3-810A1B564C68}"/>
              </a:ext>
            </a:extLst>
          </p:cNvPr>
          <p:cNvSpPr txBox="1"/>
          <p:nvPr/>
        </p:nvSpPr>
        <p:spPr>
          <a:xfrm>
            <a:off x="4563785" y="6187816"/>
            <a:ext cx="3064429" cy="369332"/>
          </a:xfrm>
          <a:prstGeom prst="rect">
            <a:avLst/>
          </a:prstGeom>
          <a:noFill/>
        </p:spPr>
        <p:txBody>
          <a:bodyPr wrap="none" rtlCol="0">
            <a:spAutoFit/>
          </a:bodyPr>
          <a:lstStyle/>
          <a:p>
            <a:r>
              <a:rPr lang="en-US" err="1">
                <a:solidFill>
                  <a:schemeClr val="bg1">
                    <a:lumMod val="95000"/>
                  </a:schemeClr>
                </a:solidFill>
              </a:rPr>
              <a:t>OrchestrationContextTrigger</a:t>
            </a:r>
            <a:endParaRPr lang="en-US">
              <a:solidFill>
                <a:schemeClr val="bg1">
                  <a:lumMod val="95000"/>
                </a:schemeClr>
              </a:solidFill>
            </a:endParaRPr>
          </a:p>
        </p:txBody>
      </p:sp>
      <p:sp>
        <p:nvSpPr>
          <p:cNvPr id="62" name="TextBox 61">
            <a:extLst>
              <a:ext uri="{FF2B5EF4-FFF2-40B4-BE49-F238E27FC236}">
                <a16:creationId xmlns:a16="http://schemas.microsoft.com/office/drawing/2014/main" id="{39C33E48-78B6-4467-9937-54AF92D2565C}"/>
              </a:ext>
            </a:extLst>
          </p:cNvPr>
          <p:cNvSpPr txBox="1"/>
          <p:nvPr/>
        </p:nvSpPr>
        <p:spPr>
          <a:xfrm>
            <a:off x="8172137" y="6187816"/>
            <a:ext cx="1642566" cy="369332"/>
          </a:xfrm>
          <a:prstGeom prst="rect">
            <a:avLst/>
          </a:prstGeom>
          <a:noFill/>
        </p:spPr>
        <p:txBody>
          <a:bodyPr wrap="none" rtlCol="0">
            <a:spAutoFit/>
          </a:bodyPr>
          <a:lstStyle/>
          <a:p>
            <a:r>
              <a:rPr lang="en-US" err="1">
                <a:solidFill>
                  <a:schemeClr val="bg1">
                    <a:lumMod val="95000"/>
                  </a:schemeClr>
                </a:solidFill>
              </a:rPr>
              <a:t>ActivityTrigger</a:t>
            </a:r>
            <a:endParaRPr lang="en-US">
              <a:solidFill>
                <a:schemeClr val="bg1">
                  <a:lumMod val="95000"/>
                </a:schemeClr>
              </a:solidFill>
            </a:endParaRPr>
          </a:p>
        </p:txBody>
      </p:sp>
      <p:sp>
        <p:nvSpPr>
          <p:cNvPr id="7" name="TextBox 6">
            <a:extLst>
              <a:ext uri="{FF2B5EF4-FFF2-40B4-BE49-F238E27FC236}">
                <a16:creationId xmlns:a16="http://schemas.microsoft.com/office/drawing/2014/main" id="{195ECD9E-7BC4-410A-AB7D-AAECC68E797E}"/>
              </a:ext>
            </a:extLst>
          </p:cNvPr>
          <p:cNvSpPr txBox="1"/>
          <p:nvPr/>
        </p:nvSpPr>
        <p:spPr>
          <a:xfrm>
            <a:off x="1564339" y="4013888"/>
            <a:ext cx="2448664" cy="544765"/>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Starts orchestrations</a:t>
            </a:r>
          </a:p>
        </p:txBody>
      </p:sp>
      <p:sp>
        <p:nvSpPr>
          <p:cNvPr id="64" name="Rectangle 63">
            <a:extLst>
              <a:ext uri="{FF2B5EF4-FFF2-40B4-BE49-F238E27FC236}">
                <a16:creationId xmlns:a16="http://schemas.microsoft.com/office/drawing/2014/main" id="{02C90E5B-EE95-4F43-93DC-27C9009869E1}"/>
              </a:ext>
            </a:extLst>
          </p:cNvPr>
          <p:cNvSpPr/>
          <p:nvPr/>
        </p:nvSpPr>
        <p:spPr>
          <a:xfrm>
            <a:off x="8172138" y="2922285"/>
            <a:ext cx="1685925" cy="1009650"/>
          </a:xfrm>
          <a:prstGeom prst="rect">
            <a:avLst/>
          </a:prstGeom>
          <a:solidFill>
            <a:srgbClr val="00B050"/>
          </a:solidFill>
          <a:ln>
            <a:solidFill>
              <a:srgbClr val="00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Activity Function</a:t>
            </a:r>
          </a:p>
        </p:txBody>
      </p:sp>
      <p:sp>
        <p:nvSpPr>
          <p:cNvPr id="65" name="Rectangle 64">
            <a:extLst>
              <a:ext uri="{FF2B5EF4-FFF2-40B4-BE49-F238E27FC236}">
                <a16:creationId xmlns:a16="http://schemas.microsoft.com/office/drawing/2014/main" id="{2E01E4D2-EB15-416C-9540-56E22635B959}"/>
              </a:ext>
            </a:extLst>
          </p:cNvPr>
          <p:cNvSpPr/>
          <p:nvPr/>
        </p:nvSpPr>
        <p:spPr>
          <a:xfrm>
            <a:off x="8172138" y="2929154"/>
            <a:ext cx="1685925" cy="1009650"/>
          </a:xfrm>
          <a:prstGeom prst="rect">
            <a:avLst/>
          </a:prstGeom>
          <a:solidFill>
            <a:srgbClr val="00B050"/>
          </a:solidFill>
          <a:ln>
            <a:solidFill>
              <a:srgbClr val="00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Activity Function</a:t>
            </a:r>
          </a:p>
        </p:txBody>
      </p:sp>
      <p:sp>
        <p:nvSpPr>
          <p:cNvPr id="66" name="TextBox 65">
            <a:extLst>
              <a:ext uri="{FF2B5EF4-FFF2-40B4-BE49-F238E27FC236}">
                <a16:creationId xmlns:a16="http://schemas.microsoft.com/office/drawing/2014/main" id="{34C129AD-C66A-4B29-8ED1-AAB9AE41D9E3}"/>
              </a:ext>
            </a:extLst>
          </p:cNvPr>
          <p:cNvSpPr txBox="1"/>
          <p:nvPr/>
        </p:nvSpPr>
        <p:spPr>
          <a:xfrm>
            <a:off x="4563785" y="4013888"/>
            <a:ext cx="2562433" cy="544765"/>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Coordinates activities</a:t>
            </a:r>
          </a:p>
        </p:txBody>
      </p:sp>
    </p:spTree>
    <p:extLst>
      <p:ext uri="{BB962C8B-B14F-4D97-AF65-F5344CB8AC3E}">
        <p14:creationId xmlns:p14="http://schemas.microsoft.com/office/powerpoint/2010/main" val="991463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125E-6 1.48148E-6 L -3.125E-6 -0.25232 " pathEditMode="relative" rAng="0" ptsTypes="AA">
                                      <p:cBhvr>
                                        <p:cTn id="11" dur="2000" fill="hold"/>
                                        <p:tgtEl>
                                          <p:spTgt spid="64"/>
                                        </p:tgtEl>
                                        <p:attrNameLst>
                                          <p:attrName>ppt_x</p:attrName>
                                          <p:attrName>ppt_y</p:attrName>
                                        </p:attrNameLst>
                                      </p:cBhvr>
                                      <p:rCtr x="0" y="-12616"/>
                                    </p:animMotion>
                                  </p:childTnLst>
                                </p:cTn>
                              </p:par>
                              <p:par>
                                <p:cTn id="12" presetID="42" presetClass="path" presetSubtype="0" accel="50000" decel="50000" fill="hold" grpId="0" nodeType="withEffect">
                                  <p:stCondLst>
                                    <p:cond delay="0"/>
                                  </p:stCondLst>
                                  <p:childTnLst>
                                    <p:animMotion origin="layout" path="M -3.125E-6 -4.44444E-6 L -3.125E-6 0.24306 " pathEditMode="relative" rAng="0" ptsTypes="AA">
                                      <p:cBhvr>
                                        <p:cTn id="13" dur="2000" fill="hold"/>
                                        <p:tgtEl>
                                          <p:spTgt spid="65"/>
                                        </p:tgtEl>
                                        <p:attrNameLst>
                                          <p:attrName>ppt_x</p:attrName>
                                          <p:attrName>ppt_y</p:attrName>
                                        </p:attrNameLst>
                                      </p:cBhvr>
                                      <p:rCtr x="0" y="12153"/>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500"/>
                                        <p:tgtEl>
                                          <p:spTgt spid="5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6" grpId="0" animBg="1"/>
      <p:bldP spid="57" grpId="0" animBg="1"/>
      <p:bldP spid="58"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8187" y="2045690"/>
            <a:ext cx="9558855" cy="3967952"/>
          </a:xfrm>
          <a:prstGeom prst="rect">
            <a:avLst/>
          </a:prstGeom>
        </p:spPr>
        <p:txBody>
          <a:bodyPr wrap="square">
            <a:spAutoFit/>
          </a:bodyPr>
          <a:lstStyle/>
          <a:p>
            <a:r>
              <a:rPr lang="en-US" dirty="0">
                <a:solidFill>
                  <a:srgbClr val="008000"/>
                </a:solidFill>
                <a:latin typeface="Consolas" panose="020B0609020204030204" pitchFamily="49" charset="0"/>
                <a:ea typeface="Yu Gothic" panose="020B0400000000000000" pitchFamily="34" charset="-128"/>
                <a:cs typeface="Consolas" panose="020B0609020204030204" pitchFamily="49" charset="0"/>
              </a:rPr>
              <a:t>// calls functions in sequence</a:t>
            </a:r>
            <a:endPar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endParaRPr>
          </a:p>
          <a:p>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public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static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async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2B91AF"/>
                </a:solidFill>
                <a:latin typeface="Consolas" panose="020B0609020204030204" pitchFamily="49" charset="0"/>
                <a:ea typeface="Yu Gothic" panose="020B0400000000000000" pitchFamily="34" charset="-128"/>
                <a:cs typeface="Consolas" panose="020B0609020204030204" pitchFamily="49" charset="0"/>
              </a:rPr>
              <a:t>Task</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&lt;</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object</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&gt; Run(</a:t>
            </a:r>
            <a:r>
              <a:rPr lang="en-US" dirty="0" err="1">
                <a:solidFill>
                  <a:srgbClr val="2B91AF"/>
                </a:solidFill>
                <a:latin typeface="Consolas" panose="020B0609020204030204" pitchFamily="49" charset="0"/>
                <a:ea typeface="Yu Gothic" panose="020B0400000000000000" pitchFamily="34" charset="-128"/>
                <a:cs typeface="Consolas" panose="020B0609020204030204" pitchFamily="49" charset="0"/>
              </a:rPr>
              <a:t>DurableOrchestrationContext</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try</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x =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ctx.CallActivityAsync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dirty="0">
                <a:solidFill>
                  <a:srgbClr val="A31515"/>
                </a:solidFill>
                <a:latin typeface="Consolas" panose="020B0609020204030204" pitchFamily="49" charset="0"/>
                <a:ea typeface="Yu Gothic" panose="020B0400000000000000" pitchFamily="34" charset="-128"/>
                <a:cs typeface="Consolas" panose="020B0609020204030204" pitchFamily="49" charset="0"/>
              </a:rPr>
              <a:t>"F1"</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y =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ctx.CallActivityAsync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dirty="0">
                <a:solidFill>
                  <a:srgbClr val="A31515"/>
                </a:solidFill>
                <a:latin typeface="Consolas" panose="020B0609020204030204" pitchFamily="49" charset="0"/>
                <a:ea typeface="Yu Gothic" panose="020B0400000000000000" pitchFamily="34" charset="-128"/>
                <a:cs typeface="Consolas" panose="020B0609020204030204" pitchFamily="49" charset="0"/>
              </a:rPr>
              <a:t>"F2"</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x);</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return</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ctx.CallActivityAsync</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dirty="0">
                <a:solidFill>
                  <a:srgbClr val="A31515"/>
                </a:solidFill>
                <a:latin typeface="Consolas" panose="020B0609020204030204" pitchFamily="49" charset="0"/>
                <a:ea typeface="Yu Gothic" panose="020B0400000000000000" pitchFamily="34" charset="-128"/>
                <a:cs typeface="Consolas" panose="020B0609020204030204" pitchFamily="49" charset="0"/>
              </a:rPr>
              <a:t>"F3"</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y);</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00FF"/>
                </a:solidFill>
                <a:latin typeface="Consolas" panose="020B0609020204030204" pitchFamily="49" charset="0"/>
                <a:ea typeface="Yu Gothic" panose="020B0400000000000000" pitchFamily="34" charset="-128"/>
                <a:cs typeface="Consolas" panose="020B0609020204030204" pitchFamily="49" charset="0"/>
              </a:rPr>
              <a:t>catch</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2B91AF"/>
                </a:solidFill>
                <a:latin typeface="Consolas" panose="020B0609020204030204" pitchFamily="49" charset="0"/>
                <a:ea typeface="Yu Gothic" panose="020B0400000000000000" pitchFamily="34" charset="-128"/>
                <a:cs typeface="Consolas" panose="020B0609020204030204" pitchFamily="49" charset="0"/>
              </a:rPr>
              <a:t>Exception</a:t>
            </a:r>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dirty="0">
                <a:solidFill>
                  <a:srgbClr val="008000"/>
                </a:solidFill>
                <a:latin typeface="Consolas" panose="020B0609020204030204" pitchFamily="49" charset="0"/>
                <a:ea typeface="Yu Gothic" panose="020B0400000000000000" pitchFamily="34" charset="-128"/>
                <a:cs typeface="Consolas" panose="020B0609020204030204" pitchFamily="49" charset="0"/>
              </a:rPr>
              <a:t>// global error handling/compensation goes here</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a:p>
            <a:r>
              <a:rPr lang="en-US" dirty="0">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dirty="0">
              <a:latin typeface="Calibri" panose="020F0502020204030204" pitchFamily="34" charset="0"/>
              <a:ea typeface="Yu Gothic" panose="020B04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BE3C65ED-ECF2-473E-8147-8D67B67CA088}"/>
              </a:ext>
            </a:extLst>
          </p:cNvPr>
          <p:cNvSpPr txBox="1"/>
          <p:nvPr/>
        </p:nvSpPr>
        <p:spPr>
          <a:xfrm>
            <a:off x="323971" y="415006"/>
            <a:ext cx="4423519" cy="816057"/>
          </a:xfrm>
          <a:prstGeom prst="rect">
            <a:avLst/>
          </a:prstGeom>
          <a:noFill/>
        </p:spPr>
        <p:txBody>
          <a:bodyPr wrap="none" rtlCol="0">
            <a:spAutoFit/>
          </a:bodyPr>
          <a:lstStyle/>
          <a:p>
            <a:r>
              <a:rPr lang="en-US" sz="4703" spc="-147" dirty="0">
                <a:ln w="3175">
                  <a:noFill/>
                </a:ln>
                <a:gradFill>
                  <a:gsLst>
                    <a:gs pos="1250">
                      <a:schemeClr val="tx1"/>
                    </a:gs>
                    <a:gs pos="100000">
                      <a:schemeClr val="tx1"/>
                    </a:gs>
                  </a:gsLst>
                  <a:lin ang="5400000" scaled="0"/>
                </a:gradFill>
                <a:latin typeface="+mj-lt"/>
                <a:cs typeface="Segoe UI" pitchFamily="34" charset="0"/>
              </a:rPr>
              <a:t>What It Looks Like</a:t>
            </a:r>
            <a:endParaRPr lang="en-US" sz="4703" spc="-147">
              <a:ln w="3175">
                <a:noFill/>
              </a:ln>
              <a:gradFill>
                <a:gsLst>
                  <a:gs pos="1250">
                    <a:schemeClr val="tx1"/>
                  </a:gs>
                  <a:gs pos="100000">
                    <a:schemeClr val="tx1"/>
                  </a:gs>
                </a:gsLst>
                <a:lin ang="5400000" scaled="0"/>
              </a:gradFill>
              <a:latin typeface="+mj-lt"/>
              <a:cs typeface="Segoe UI" pitchFamily="34" charset="0"/>
            </a:endParaRPr>
          </a:p>
        </p:txBody>
      </p:sp>
      <p:sp>
        <p:nvSpPr>
          <p:cNvPr id="4" name="Rectangle 3"/>
          <p:cNvSpPr/>
          <p:nvPr/>
        </p:nvSpPr>
        <p:spPr>
          <a:xfrm>
            <a:off x="3413051" y="2337383"/>
            <a:ext cx="6465551" cy="333886"/>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solidFill>
                <a:srgbClr val="7030A0"/>
              </a:solidFill>
            </a:endParaRPr>
          </a:p>
        </p:txBody>
      </p:sp>
      <p:sp>
        <p:nvSpPr>
          <p:cNvPr id="5" name="Rectangle 4"/>
          <p:cNvSpPr/>
          <p:nvPr/>
        </p:nvSpPr>
        <p:spPr>
          <a:xfrm>
            <a:off x="2920182" y="3390829"/>
            <a:ext cx="4905608" cy="826570"/>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 name="TextBox 1"/>
          <p:cNvSpPr txBox="1"/>
          <p:nvPr/>
        </p:nvSpPr>
        <p:spPr>
          <a:xfrm>
            <a:off x="6948432" y="1888778"/>
            <a:ext cx="2952204" cy="452584"/>
          </a:xfrm>
          <a:prstGeom prst="rect">
            <a:avLst/>
          </a:prstGeom>
          <a:solidFill>
            <a:srgbClr val="702FA0"/>
          </a:solidFill>
        </p:spPr>
        <p:txBody>
          <a:bodyPr wrap="none" lIns="179285" tIns="89642" rIns="179285" bIns="89642" rtlCol="0">
            <a:spAutoFit/>
          </a:bodyPr>
          <a:lstStyle/>
          <a:p>
            <a:pPr>
              <a:lnSpc>
                <a:spcPct val="90000"/>
              </a:lnSpc>
              <a:spcAft>
                <a:spcPts val="588"/>
              </a:spcAft>
            </a:pPr>
            <a:r>
              <a:rPr lang="en-US" sz="1961" b="1">
                <a:solidFill>
                  <a:schemeClr val="bg1"/>
                </a:solidFill>
              </a:rPr>
              <a:t>Orchestrator Function</a:t>
            </a:r>
          </a:p>
        </p:txBody>
      </p:sp>
      <p:sp>
        <p:nvSpPr>
          <p:cNvPr id="9" name="TextBox 8"/>
          <p:cNvSpPr txBox="1"/>
          <p:nvPr/>
        </p:nvSpPr>
        <p:spPr>
          <a:xfrm>
            <a:off x="5360183" y="2939170"/>
            <a:ext cx="2481242" cy="452584"/>
          </a:xfrm>
          <a:prstGeom prst="rect">
            <a:avLst/>
          </a:prstGeom>
          <a:solidFill>
            <a:srgbClr val="702FA0"/>
          </a:solidFill>
        </p:spPr>
        <p:txBody>
          <a:bodyPr wrap="none" lIns="179285" tIns="89642" rIns="179285" bIns="89642" rtlCol="0">
            <a:spAutoFit/>
          </a:bodyPr>
          <a:lstStyle/>
          <a:p>
            <a:pPr>
              <a:lnSpc>
                <a:spcPct val="90000"/>
              </a:lnSpc>
              <a:spcAft>
                <a:spcPts val="588"/>
              </a:spcAft>
            </a:pPr>
            <a:r>
              <a:rPr lang="en-US" sz="1961" b="1">
                <a:solidFill>
                  <a:schemeClr val="bg1"/>
                </a:solidFill>
              </a:rPr>
              <a:t>Activity Functions</a:t>
            </a:r>
          </a:p>
        </p:txBody>
      </p:sp>
    </p:spTree>
    <p:extLst>
      <p:ext uri="{BB962C8B-B14F-4D97-AF65-F5344CB8AC3E}">
        <p14:creationId xmlns:p14="http://schemas.microsoft.com/office/powerpoint/2010/main" val="357980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53943"/>
          </a:xfrm>
          <a:prstGeom prst="rect">
            <a:avLst/>
          </a:prstGeom>
          <a:noFill/>
        </p:spPr>
        <p:txBody>
          <a:bodyPr wrap="square" rtlCol="0">
            <a:spAutoFit/>
          </a:bodyPr>
          <a:lstStyle/>
          <a:p>
            <a:pPr algn="ctr"/>
            <a:r>
              <a:rPr lang="en-US" dirty="0">
                <a:solidFill>
                  <a:schemeClr val="accent6"/>
                </a:solidFill>
                <a:latin typeface="Consolas" panose="020B0609020204030204" pitchFamily="49" charset="0"/>
              </a:rPr>
              <a:t>“Hello Portland!”</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53943"/>
          </a:xfrm>
          <a:prstGeom prst="rect">
            <a:avLst/>
          </a:prstGeom>
          <a:noFill/>
        </p:spPr>
        <p:txBody>
          <a:bodyPr wrap="square" rtlCol="0">
            <a:spAutoFit/>
          </a:bodyPr>
          <a:lstStyle/>
          <a:p>
            <a:pPr algn="ctr"/>
            <a:r>
              <a:rPr lang="en-US" dirty="0">
                <a:solidFill>
                  <a:schemeClr val="accent6"/>
                </a:solidFill>
                <a:latin typeface="Consolas" panose="020B0609020204030204" pitchFamily="49" charset="0"/>
              </a:rPr>
              <a:t>[“Hello Portland!”]</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a:solidFill>
            <a:schemeClr val="accent1"/>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00383"/>
          </a:xfrm>
          <a:prstGeom prst="rect">
            <a:avLst/>
          </a:prstGeom>
          <a:solidFill>
            <a:srgbClr val="111111"/>
          </a:solidFill>
          <a:ln>
            <a:solidFill>
              <a:srgbClr val="111111"/>
            </a:solidFill>
          </a:ln>
        </p:spPr>
        <p:txBody>
          <a:bodyPr wrap="square">
            <a:spAutoFit/>
          </a:bodyPr>
          <a:lstStyle/>
          <a:p>
            <a:r>
              <a:rPr lang="en-US" dirty="0">
                <a:solidFill>
                  <a:schemeClr val="accent1"/>
                </a:solidFill>
                <a:latin typeface="Consolas" panose="020B0609020204030204" pitchFamily="49" charset="0"/>
              </a:rPr>
              <a:t>var</a:t>
            </a:r>
            <a:r>
              <a:rPr lang="en-US" dirty="0">
                <a:solidFill>
                  <a:schemeClr val="bg1">
                    <a:lumMod val="95000"/>
                  </a:schemeClr>
                </a:solidFill>
                <a:latin typeface="Consolas" panose="020B0609020204030204" pitchFamily="49" charset="0"/>
              </a:rPr>
              <a:t> outputs = </a:t>
            </a:r>
            <a:r>
              <a:rPr lang="en-US" dirty="0">
                <a:solidFill>
                  <a:schemeClr val="accent1"/>
                </a:solidFill>
                <a:latin typeface="Consolas" panose="020B0609020204030204" pitchFamily="49" charset="0"/>
              </a:rPr>
              <a:t>new</a:t>
            </a:r>
            <a:r>
              <a:rPr lang="en-US" dirty="0">
                <a:solidFill>
                  <a:schemeClr val="bg1">
                    <a:lumMod val="95000"/>
                  </a:schemeClr>
                </a:solidFill>
                <a:latin typeface="Consolas" panose="020B0609020204030204" pitchFamily="49" charset="0"/>
              </a:rPr>
              <a:t> </a:t>
            </a:r>
            <a:r>
              <a:rPr lang="en-US" dirty="0">
                <a:solidFill>
                  <a:schemeClr val="accent4">
                    <a:lumMod val="60000"/>
                    <a:lumOff val="40000"/>
                  </a:schemeClr>
                </a:solidFill>
                <a:latin typeface="Consolas" panose="020B0609020204030204" pitchFamily="49" charset="0"/>
              </a:rPr>
              <a:t>List</a:t>
            </a:r>
            <a:r>
              <a:rPr lang="en-US" dirty="0">
                <a:solidFill>
                  <a:schemeClr val="bg1">
                    <a:lumMod val="95000"/>
                  </a:schemeClr>
                </a:solidFill>
                <a:latin typeface="Consolas" panose="020B0609020204030204" pitchFamily="49" charset="0"/>
              </a:rPr>
              <a:t>&lt;</a:t>
            </a:r>
            <a:r>
              <a:rPr lang="en-US" dirty="0">
                <a:solidFill>
                  <a:schemeClr val="accent1"/>
                </a:solidFill>
                <a:latin typeface="Consolas" panose="020B0609020204030204" pitchFamily="49" charset="0"/>
              </a:rPr>
              <a:t>string</a:t>
            </a:r>
            <a:r>
              <a:rPr lang="en-US" dirty="0">
                <a:solidFill>
                  <a:schemeClr val="bg1">
                    <a:lumMod val="95000"/>
                  </a:schemeClr>
                </a:solidFill>
                <a:latin typeface="Consolas" panose="020B0609020204030204" pitchFamily="49" charset="0"/>
              </a:rPr>
              <a:t>&gt;();</a:t>
            </a:r>
          </a:p>
          <a:p>
            <a:endParaRPr lang="en-US" dirty="0">
              <a:solidFill>
                <a:schemeClr val="bg1">
                  <a:lumMod val="95000"/>
                </a:schemeClr>
              </a:solidFill>
              <a:latin typeface="Consolas" panose="020B0609020204030204" pitchFamily="49" charset="0"/>
            </a:endParaRPr>
          </a:p>
          <a:p>
            <a:r>
              <a:rPr lang="en-US" dirty="0" err="1">
                <a:solidFill>
                  <a:schemeClr val="bg1">
                    <a:lumMod val="95000"/>
                  </a:schemeClr>
                </a:solidFill>
                <a:latin typeface="Consolas" panose="020B0609020204030204" pitchFamily="49" charset="0"/>
              </a:rPr>
              <a:t>outputs.Add</a:t>
            </a:r>
            <a:r>
              <a:rPr lang="en-US" dirty="0">
                <a:solidFill>
                  <a:schemeClr val="bg1">
                    <a:lumMod val="95000"/>
                  </a:schemeClr>
                </a:solidFill>
                <a:latin typeface="Consolas" panose="020B0609020204030204" pitchFamily="49" charset="0"/>
              </a:rPr>
              <a:t>(</a:t>
            </a:r>
            <a:r>
              <a:rPr lang="en-US" dirty="0">
                <a:solidFill>
                  <a:schemeClr val="accent1"/>
                </a:solidFill>
                <a:latin typeface="Consolas" panose="020B0609020204030204" pitchFamily="49" charset="0"/>
              </a:rPr>
              <a:t>await</a:t>
            </a:r>
            <a:r>
              <a:rPr lang="en-US" dirty="0">
                <a:solidFill>
                  <a:schemeClr val="bg1">
                    <a:lumMod val="95000"/>
                  </a:schemeClr>
                </a:solidFill>
                <a:latin typeface="Consolas" panose="020B0609020204030204" pitchFamily="49" charset="0"/>
              </a:rPr>
              <a:t> </a:t>
            </a:r>
            <a:r>
              <a:rPr lang="en-US" dirty="0" err="1">
                <a:solidFill>
                  <a:schemeClr val="bg1">
                    <a:lumMod val="95000"/>
                  </a:schemeClr>
                </a:solidFill>
                <a:latin typeface="Consolas" panose="020B0609020204030204" pitchFamily="49" charset="0"/>
              </a:rPr>
              <a:t>context.CallActivityAsync</a:t>
            </a:r>
            <a:r>
              <a:rPr lang="en-US" dirty="0">
                <a:solidFill>
                  <a:schemeClr val="bg1">
                    <a:lumMod val="95000"/>
                  </a:schemeClr>
                </a:solidFill>
                <a:latin typeface="Consolas" panose="020B0609020204030204" pitchFamily="49" charset="0"/>
              </a:rPr>
              <a:t>&lt;</a:t>
            </a:r>
            <a:r>
              <a:rPr lang="en-US" dirty="0">
                <a:solidFill>
                  <a:schemeClr val="accent1"/>
                </a:solidFill>
                <a:latin typeface="Consolas" panose="020B0609020204030204" pitchFamily="49" charset="0"/>
              </a:rPr>
              <a:t>string</a:t>
            </a:r>
            <a:r>
              <a:rPr lang="en-US" dirty="0">
                <a:solidFill>
                  <a:schemeClr val="bg1">
                    <a:lumMod val="95000"/>
                  </a:schemeClr>
                </a:solidFill>
                <a:latin typeface="Consolas" panose="020B0609020204030204" pitchFamily="49" charset="0"/>
              </a:rPr>
              <a:t>&gt;(</a:t>
            </a:r>
            <a:r>
              <a:rPr lang="en-US" dirty="0">
                <a:solidFill>
                  <a:schemeClr val="accent6">
                    <a:lumMod val="60000"/>
                    <a:lumOff val="40000"/>
                  </a:schemeClr>
                </a:solidFill>
                <a:latin typeface="Consolas" panose="020B0609020204030204" pitchFamily="49" charset="0"/>
              </a:rPr>
              <a:t>“Hello”</a:t>
            </a:r>
            <a:r>
              <a:rPr lang="en-US" dirty="0">
                <a:solidFill>
                  <a:schemeClr val="bg1">
                    <a:lumMod val="95000"/>
                  </a:schemeClr>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“Portland”</a:t>
            </a:r>
            <a:r>
              <a:rPr lang="en-US" dirty="0">
                <a:solidFill>
                  <a:schemeClr val="bg1">
                    <a:lumMod val="95000"/>
                  </a:schemeClr>
                </a:solidFill>
                <a:latin typeface="Consolas" panose="020B0609020204030204" pitchFamily="49" charset="0"/>
              </a:rPr>
              <a:t>));</a:t>
            </a:r>
          </a:p>
          <a:p>
            <a:endParaRPr lang="en-US" dirty="0">
              <a:solidFill>
                <a:schemeClr val="bg1">
                  <a:lumMod val="95000"/>
                </a:schemeClr>
              </a:solidFill>
              <a:latin typeface="Consolas" panose="020B0609020204030204" pitchFamily="49" charset="0"/>
            </a:endParaRPr>
          </a:p>
          <a:p>
            <a:r>
              <a:rPr lang="en-US" dirty="0">
                <a:solidFill>
                  <a:schemeClr val="accent1"/>
                </a:solidFill>
                <a:latin typeface="Consolas" panose="020B0609020204030204" pitchFamily="49" charset="0"/>
              </a:rPr>
              <a:t>return</a:t>
            </a:r>
            <a:r>
              <a:rPr lang="en-US" dirty="0">
                <a:solidFill>
                  <a:schemeClr val="bg1">
                    <a:lumMod val="95000"/>
                  </a:schemeClr>
                </a:solidFill>
                <a:latin typeface="Consolas" panose="020B0609020204030204" pitchFamily="49" charset="0"/>
              </a:rPr>
              <a:t> outputs;</a:t>
            </a:r>
            <a:endParaRPr lang="en-US" dirty="0">
              <a:solidFill>
                <a:schemeClr val="bg1">
                  <a:lumMod val="95000"/>
                </a:schemeClr>
              </a:solidFill>
            </a:endParaRPr>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a:solidFill>
            <a:srgbClr val="FF9900"/>
          </a:solidFill>
          <a:ln>
            <a:solidFill>
              <a:srgbClr val="CC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rgbClr val="FFCC00">
              <a:alpha val="24706"/>
            </a:srgbClr>
          </a:solidFill>
          <a:ln w="3175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r>
              <a:rPr lang="en-US" sz="3200">
                <a:solidFill>
                  <a:schemeClr val="accent1"/>
                </a:solidFill>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a:solidFill>
            <a:srgbClr val="00B050"/>
          </a:solidFill>
          <a:ln>
            <a:solidFill>
              <a:srgbClr val="0066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53943"/>
          </a:xfrm>
          <a:prstGeom prst="rect">
            <a:avLst/>
          </a:prstGeom>
          <a:noFill/>
        </p:spPr>
        <p:txBody>
          <a:bodyPr wrap="square" rtlCol="0">
            <a:spAutoFit/>
          </a:bodyPr>
          <a:lstStyle/>
          <a:p>
            <a:pPr algn="ctr"/>
            <a:r>
              <a:rPr lang="en-US" dirty="0">
                <a:solidFill>
                  <a:schemeClr val="accent6"/>
                </a:solidFill>
                <a:latin typeface="Consolas" panose="020B0609020204030204" pitchFamily="49" charset="0"/>
              </a:rPr>
              <a:t>“Hello Portland!”</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a:solidFill>
                  <a:schemeClr val="tx2">
                    <a:lumMod val="75000"/>
                  </a:schemeClr>
                </a:solidFill>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a:solidFill>
                  <a:schemeClr val="tx2">
                    <a:lumMod val="75000"/>
                  </a:schemeClr>
                </a:solidFill>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dirty="0">
                <a:solidFill>
                  <a:schemeClr val="tx2">
                    <a:lumMod val="75000"/>
                  </a:schemeClr>
                </a:solidFill>
              </a:rPr>
              <a:t>Task Scheduled, Hello, “Portland”</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a:solidFill>
                  <a:schemeClr val="tx2">
                    <a:lumMod val="75000"/>
                  </a:schemeClr>
                </a:solidFill>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a:solidFill>
            <a:srgbClr val="00B050"/>
          </a:solidFill>
          <a:ln>
            <a:solidFill>
              <a:srgbClr val="0066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dirty="0">
                <a:solidFill>
                  <a:schemeClr val="tx2">
                    <a:lumMod val="75000"/>
                  </a:schemeClr>
                </a:solidFill>
              </a:rPr>
              <a:t>Task Completed, “Hello Portland!”</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a:solidFill>
                  <a:schemeClr val="tx2">
                    <a:lumMod val="75000"/>
                  </a:schemeClr>
                </a:solidFill>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rgbClr val="FFCC00">
              <a:alpha val="25000"/>
            </a:srgbClr>
          </a:solidFill>
          <a:ln w="3175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rgbClr val="FFCC00">
              <a:alpha val="25000"/>
            </a:srgbClr>
          </a:solidFill>
          <a:ln w="31750">
            <a:solidFill>
              <a:srgbClr val="FFCC00"/>
            </a:solidFill>
          </a:ln>
        </p:spPr>
        <p:txBody>
          <a:bodyPr wrap="square" rtlCol="0">
            <a:spAutoFit/>
          </a:bodyPr>
          <a:lstStyle/>
          <a:p>
            <a:endParaRPr lang="en-US" sz="1400">
              <a:solidFill>
                <a:schemeClr val="tx2">
                  <a:lumMod val="75000"/>
                </a:schemeClr>
              </a:solidFill>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a:solidFill>
            <a:schemeClr val="accent6"/>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dirty="0">
                <a:solidFill>
                  <a:schemeClr val="tx2">
                    <a:lumMod val="75000"/>
                  </a:schemeClr>
                </a:solidFill>
              </a:rPr>
              <a:t>Execution Completed, ["Hello Portland!"]</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tx2">
              <a:lumMod val="20000"/>
              <a:lumOff val="80000"/>
            </a:schemeClr>
          </a:solidFill>
          <a:ln>
            <a:solidFill>
              <a:schemeClr val="tx2">
                <a:lumMod val="60000"/>
                <a:lumOff val="40000"/>
              </a:schemeClr>
            </a:solidFill>
          </a:ln>
        </p:spPr>
        <p:txBody>
          <a:bodyPr wrap="square" rtlCol="0">
            <a:spAutoFit/>
          </a:bodyPr>
          <a:lstStyle/>
          <a:p>
            <a:r>
              <a:rPr lang="en-US" sz="1400">
                <a:solidFill>
                  <a:schemeClr val="tx2">
                    <a:lumMod val="75000"/>
                  </a:schemeClr>
                </a:solidFill>
              </a:rPr>
              <a:t>Orchestrator Completed</a:t>
            </a:r>
          </a:p>
        </p:txBody>
      </p:sp>
      <p:sp>
        <p:nvSpPr>
          <p:cNvPr id="2" name="TextBox 1">
            <a:extLst>
              <a:ext uri="{FF2B5EF4-FFF2-40B4-BE49-F238E27FC236}">
                <a16:creationId xmlns:a16="http://schemas.microsoft.com/office/drawing/2014/main" id="{F0FF0FEB-EB8B-4192-8D05-D44B903D27EE}"/>
              </a:ext>
            </a:extLst>
          </p:cNvPr>
          <p:cNvSpPr txBox="1"/>
          <p:nvPr/>
        </p:nvSpPr>
        <p:spPr>
          <a:xfrm>
            <a:off x="7467600" y="2525980"/>
            <a:ext cx="1502976" cy="369332"/>
          </a:xfrm>
          <a:prstGeom prst="rect">
            <a:avLst/>
          </a:prstGeom>
          <a:noFill/>
        </p:spPr>
        <p:txBody>
          <a:bodyPr wrap="none" rtlCol="0">
            <a:spAutoFit/>
          </a:bodyPr>
          <a:lstStyle/>
          <a:p>
            <a:r>
              <a:rPr lang="en-US">
                <a:solidFill>
                  <a:schemeClr val="tx2">
                    <a:lumMod val="75000"/>
                  </a:schemeClr>
                </a:solidFill>
              </a:rPr>
              <a:t>History Table</a:t>
            </a:r>
          </a:p>
        </p:txBody>
      </p:sp>
    </p:spTree>
    <p:extLst>
      <p:ext uri="{BB962C8B-B14F-4D97-AF65-F5344CB8AC3E}">
        <p14:creationId xmlns:p14="http://schemas.microsoft.com/office/powerpoint/2010/main" val="37541127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peed Up Innovation"/>
          <p:cNvSpPr txBox="1">
            <a:spLocks noGrp="1"/>
          </p:cNvSpPr>
          <p:nvPr>
            <p:ph type="title"/>
          </p:nvPr>
        </p:nvSpPr>
        <p:spPr>
          <a:prstGeom prst="rect">
            <a:avLst/>
          </a:prstGeom>
        </p:spPr>
        <p:txBody>
          <a:bodyPr/>
          <a:lstStyle>
            <a:lvl1pPr defTabSz="839467">
              <a:defRPr sz="3239" spc="-44"/>
            </a:lvl1pPr>
          </a:lstStyle>
          <a:p>
            <a:r>
              <a:rPr lang="en-US" dirty="0"/>
              <a:t>Infrastructure Options</a:t>
            </a:r>
            <a:endParaRPr dirty="0"/>
          </a:p>
        </p:txBody>
      </p:sp>
    </p:spTree>
    <p:extLst>
      <p:ext uri="{BB962C8B-B14F-4D97-AF65-F5344CB8AC3E}">
        <p14:creationId xmlns:p14="http://schemas.microsoft.com/office/powerpoint/2010/main" val="3352653951"/>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bout Me…"/>
          <p:cNvSpPr txBox="1"/>
          <p:nvPr/>
        </p:nvSpPr>
        <p:spPr>
          <a:xfrm>
            <a:off x="500279" y="328486"/>
            <a:ext cx="323155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932742">
              <a:defRPr sz="4800">
                <a:latin typeface="Segoe UI Semilight"/>
                <a:ea typeface="Segoe UI Semilight"/>
                <a:cs typeface="Segoe UI Semilight"/>
                <a:sym typeface="Segoe UI Semilight"/>
              </a:defRPr>
            </a:lvl1pPr>
          </a:lstStyle>
          <a:p>
            <a:r>
              <a:rPr dirty="0"/>
              <a:t>About Me…</a:t>
            </a:r>
          </a:p>
        </p:txBody>
      </p:sp>
      <p:sp>
        <p:nvSpPr>
          <p:cNvPr id="471" name="Microsoft for 5 years 🎉…"/>
          <p:cNvSpPr txBox="1"/>
          <p:nvPr/>
        </p:nvSpPr>
        <p:spPr>
          <a:xfrm>
            <a:off x="658140" y="1619627"/>
            <a:ext cx="6867599" cy="2768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228600" indent="-228600" defTabSz="932742">
              <a:lnSpc>
                <a:spcPct val="120000"/>
              </a:lnSpc>
              <a:spcBef>
                <a:spcPts val="600"/>
              </a:spcBef>
              <a:buSzPct val="100000"/>
              <a:buChar char="•"/>
              <a:defRPr sz="2800">
                <a:latin typeface="Segoe UI Semilight"/>
                <a:ea typeface="Segoe UI Semilight"/>
                <a:cs typeface="Segoe UI Semilight"/>
                <a:sym typeface="Segoe UI Semilight"/>
              </a:defRPr>
            </a:pPr>
            <a:r>
              <a:rPr lang="en-US" dirty="0"/>
              <a:t>Product Lead for Azure Functions</a:t>
            </a:r>
          </a:p>
          <a:p>
            <a:pPr marL="228600" indent="-228600" defTabSz="932742">
              <a:lnSpc>
                <a:spcPct val="120000"/>
              </a:lnSpc>
              <a:spcBef>
                <a:spcPts val="600"/>
              </a:spcBef>
              <a:buSzPct val="100000"/>
              <a:buChar char="•"/>
              <a:defRPr sz="2800">
                <a:latin typeface="Segoe UI Semilight"/>
                <a:ea typeface="Segoe UI Semilight"/>
                <a:cs typeface="Segoe UI Semilight"/>
                <a:sym typeface="Segoe UI Semilight"/>
              </a:defRPr>
            </a:pPr>
            <a:r>
              <a:rPr lang="en-US" dirty="0"/>
              <a:t>PaaS / FaaS / Serverless for last 5 years</a:t>
            </a:r>
          </a:p>
          <a:p>
            <a:pPr marL="228600" indent="-228600" defTabSz="932742">
              <a:lnSpc>
                <a:spcPct val="120000"/>
              </a:lnSpc>
              <a:spcBef>
                <a:spcPts val="600"/>
              </a:spcBef>
              <a:buSzPct val="100000"/>
              <a:buChar char="•"/>
              <a:defRPr sz="2800">
                <a:latin typeface="Segoe UI Semilight"/>
                <a:ea typeface="Segoe UI Semilight"/>
                <a:cs typeface="Segoe UI Semilight"/>
                <a:sym typeface="Segoe UI Semilight"/>
              </a:defRPr>
            </a:pPr>
            <a:r>
              <a:rPr lang="en-US" dirty="0"/>
              <a:t>Passions: coding for everyone, customer &amp; product development, Diversity &amp; Inclusion </a:t>
            </a:r>
            <a:endParaRPr dirty="0"/>
          </a:p>
          <a:p>
            <a:pPr marL="228600" indent="-228600" defTabSz="932742">
              <a:lnSpc>
                <a:spcPct val="120000"/>
              </a:lnSpc>
              <a:spcBef>
                <a:spcPts val="600"/>
              </a:spcBef>
              <a:buSzPct val="100000"/>
              <a:buChar char="•"/>
              <a:defRPr sz="2800">
                <a:latin typeface="Segoe UI Semilight"/>
                <a:ea typeface="Segoe UI Semilight"/>
                <a:cs typeface="Segoe UI Semilight"/>
                <a:sym typeface="Segoe UI Semilight"/>
              </a:defRPr>
            </a:pPr>
            <a:r>
              <a:rPr lang="en-US" dirty="0"/>
              <a:t>Wannabe triathlete during </a:t>
            </a:r>
            <a:r>
              <a:rPr lang="en-US" i="1" dirty="0"/>
              <a:t>“free time”</a:t>
            </a:r>
            <a:r>
              <a:rPr lang="en-US" dirty="0"/>
              <a:t> </a:t>
            </a:r>
            <a:r>
              <a:rPr lang="en-US" dirty="0">
                <a:sym typeface="Wingdings" panose="05000000000000000000" pitchFamily="2" charset="2"/>
              </a:rPr>
              <a:t> </a:t>
            </a:r>
            <a:endParaRPr dirty="0"/>
          </a:p>
        </p:txBody>
      </p:sp>
      <p:pic>
        <p:nvPicPr>
          <p:cNvPr id="3" name="Picture 2">
            <a:extLst>
              <a:ext uri="{FF2B5EF4-FFF2-40B4-BE49-F238E27FC236}">
                <a16:creationId xmlns:a16="http://schemas.microsoft.com/office/drawing/2014/main" id="{216AC462-3F58-423B-A048-9B69F7723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4227" y="1096083"/>
            <a:ext cx="3109633" cy="4665834"/>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9E100950-0741-4748-AB0E-F386E0957EDB}"/>
              </a:ext>
            </a:extLst>
          </p:cNvPr>
          <p:cNvSpPr/>
          <p:nvPr/>
        </p:nvSpPr>
        <p:spPr>
          <a:xfrm>
            <a:off x="9422385" y="6443335"/>
            <a:ext cx="2111475" cy="414665"/>
          </a:xfrm>
          <a:prstGeom prst="rect">
            <a:avLst/>
          </a:prstGeom>
        </p:spPr>
        <p:txBody>
          <a:bodyPr wrap="none">
            <a:spAutoFit/>
          </a:bodyPr>
          <a:lstStyle/>
          <a:p>
            <a:pPr algn="r">
              <a:lnSpc>
                <a:spcPct val="130000"/>
              </a:lnSpc>
              <a:defRPr sz="2300"/>
            </a:pPr>
            <a:r>
              <a:rPr lang="en-US" sz="1800" i="1" dirty="0"/>
              <a:t>@eduardolaureano</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D6F1-1DDF-41F8-B5E8-9A78258B01F6}"/>
              </a:ext>
            </a:extLst>
          </p:cNvPr>
          <p:cNvSpPr>
            <a:spLocks noGrp="1"/>
          </p:cNvSpPr>
          <p:nvPr>
            <p:ph type="title"/>
          </p:nvPr>
        </p:nvSpPr>
        <p:spPr>
          <a:xfrm>
            <a:off x="588262" y="414400"/>
            <a:ext cx="11018521" cy="553999"/>
          </a:xfrm>
        </p:spPr>
        <p:txBody>
          <a:bodyPr/>
          <a:lstStyle/>
          <a:p>
            <a:r>
              <a:rPr lang="en-US" dirty="0"/>
              <a:t>Functions Hosting Models</a:t>
            </a:r>
          </a:p>
        </p:txBody>
      </p:sp>
      <p:sp>
        <p:nvSpPr>
          <p:cNvPr id="30" name="Arrow: Left-Right 29">
            <a:extLst>
              <a:ext uri="{FF2B5EF4-FFF2-40B4-BE49-F238E27FC236}">
                <a16:creationId xmlns:a16="http://schemas.microsoft.com/office/drawing/2014/main" id="{41920723-CAFF-4880-829A-5DC32823FC3B}"/>
              </a:ext>
            </a:extLst>
          </p:cNvPr>
          <p:cNvSpPr/>
          <p:nvPr/>
        </p:nvSpPr>
        <p:spPr bwMode="auto">
          <a:xfrm>
            <a:off x="1476375" y="5819825"/>
            <a:ext cx="10287150" cy="726353"/>
          </a:xfrm>
          <a:prstGeom prst="leftRightArrow">
            <a:avLst/>
          </a:prstGeom>
          <a:gradFill flip="none" rotWithShape="1">
            <a:gsLst>
              <a:gs pos="0">
                <a:schemeClr val="accent2">
                  <a:lumMod val="67000"/>
                </a:schemeClr>
              </a:gs>
              <a:gs pos="48000">
                <a:schemeClr val="accent2">
                  <a:lumMod val="75000"/>
                  <a:lumOff val="25000"/>
                </a:schemeClr>
              </a:gs>
              <a:gs pos="100000">
                <a:schemeClr val="accent1">
                  <a:lumMod val="60000"/>
                  <a:lumOff val="40000"/>
                </a:schemeClr>
              </a:gs>
            </a:gsLst>
            <a:lin ang="21594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D87C9B06-05A3-4809-AFF5-082C89D59F8B}"/>
              </a:ext>
            </a:extLst>
          </p:cNvPr>
          <p:cNvSpPr txBox="1"/>
          <p:nvPr/>
        </p:nvSpPr>
        <p:spPr>
          <a:xfrm>
            <a:off x="1974588" y="6072696"/>
            <a:ext cx="1203471" cy="215444"/>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chemeClr val="bg1"/>
                </a:solidFill>
                <a:effectLst/>
                <a:uLnTx/>
                <a:uFillTx/>
                <a:latin typeface="+mn-lt"/>
                <a:ea typeface="Segoe UI Historic" panose="020B0502040204020203" pitchFamily="34" charset="0"/>
                <a:cs typeface="Segoe UI Historic" panose="020B0502040204020203" pitchFamily="34" charset="0"/>
              </a:rPr>
              <a:t>Azure Managed</a:t>
            </a:r>
          </a:p>
        </p:txBody>
      </p:sp>
      <p:sp>
        <p:nvSpPr>
          <p:cNvPr id="32" name="TextBox 31">
            <a:extLst>
              <a:ext uri="{FF2B5EF4-FFF2-40B4-BE49-F238E27FC236}">
                <a16:creationId xmlns:a16="http://schemas.microsoft.com/office/drawing/2014/main" id="{3B3B7C0A-DEDE-4D85-8802-2A2C3104C402}"/>
              </a:ext>
            </a:extLst>
          </p:cNvPr>
          <p:cNvSpPr txBox="1"/>
          <p:nvPr/>
        </p:nvSpPr>
        <p:spPr>
          <a:xfrm>
            <a:off x="9806253" y="6072696"/>
            <a:ext cx="1495602" cy="215444"/>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1" u="none" strike="noStrike" kern="1200" cap="none" spc="0" normalizeH="0" baseline="0" noProof="0" dirty="0">
                <a:ln>
                  <a:noFill/>
                </a:ln>
                <a:solidFill>
                  <a:schemeClr val="bg1"/>
                </a:solidFill>
                <a:effectLst/>
                <a:uLnTx/>
                <a:uFillTx/>
                <a:latin typeface="+mn-lt"/>
                <a:ea typeface="Segoe UI Historic" panose="020B0502040204020203" pitchFamily="34" charset="0"/>
                <a:cs typeface="Segoe UI Historic" panose="020B0502040204020203" pitchFamily="34" charset="0"/>
              </a:rPr>
              <a:t>Customer Managed</a:t>
            </a:r>
          </a:p>
        </p:txBody>
      </p:sp>
      <p:sp>
        <p:nvSpPr>
          <p:cNvPr id="35" name="TextBox 34">
            <a:extLst>
              <a:ext uri="{FF2B5EF4-FFF2-40B4-BE49-F238E27FC236}">
                <a16:creationId xmlns:a16="http://schemas.microsoft.com/office/drawing/2014/main" id="{D4348BEC-DCDE-4BAE-8F1F-6B7AF42F0A8F}"/>
              </a:ext>
            </a:extLst>
          </p:cNvPr>
          <p:cNvSpPr txBox="1"/>
          <p:nvPr/>
        </p:nvSpPr>
        <p:spPr>
          <a:xfrm>
            <a:off x="769053" y="5103092"/>
            <a:ext cx="85184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200" b="1" i="1" u="none" strike="noStrike" cap="none" spc="0" normalizeH="0" baseline="0" dirty="0">
                <a:ln>
                  <a:noFill/>
                </a:ln>
                <a:solidFill>
                  <a:srgbClr val="1A1A1A"/>
                </a:solidFill>
                <a:effectLst/>
                <a:uFillTx/>
                <a:latin typeface="Segoe UI"/>
                <a:ea typeface="Segoe UI"/>
                <a:cs typeface="Segoe UI"/>
                <a:sym typeface="Segoe UI"/>
              </a:rPr>
              <a:t>Operating System</a:t>
            </a:r>
          </a:p>
        </p:txBody>
      </p:sp>
      <p:sp>
        <p:nvSpPr>
          <p:cNvPr id="59" name="TextBox 58">
            <a:extLst>
              <a:ext uri="{FF2B5EF4-FFF2-40B4-BE49-F238E27FC236}">
                <a16:creationId xmlns:a16="http://schemas.microsoft.com/office/drawing/2014/main" id="{6E0086AA-A330-44E5-B03A-914C205724C2}"/>
              </a:ext>
            </a:extLst>
          </p:cNvPr>
          <p:cNvSpPr txBox="1"/>
          <p:nvPr/>
        </p:nvSpPr>
        <p:spPr>
          <a:xfrm>
            <a:off x="686326" y="4257518"/>
            <a:ext cx="1088746"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r>
              <a:rPr kumimoji="0" lang="en-US" sz="1200" b="1" i="1" u="none" strike="noStrike" cap="none" spc="0" normalizeH="0" baseline="0" dirty="0">
                <a:ln>
                  <a:noFill/>
                </a:ln>
                <a:solidFill>
                  <a:srgbClr val="1A1A1A"/>
                </a:solidFill>
                <a:effectLst/>
                <a:uFillTx/>
                <a:latin typeface="Segoe UI"/>
                <a:ea typeface="Segoe UI"/>
                <a:cs typeface="Segoe UI"/>
                <a:sym typeface="Segoe UI"/>
              </a:rPr>
              <a:t>Infrastructure</a:t>
            </a:r>
          </a:p>
        </p:txBody>
      </p:sp>
      <p:sp>
        <p:nvSpPr>
          <p:cNvPr id="60" name="TextBox 59">
            <a:extLst>
              <a:ext uri="{FF2B5EF4-FFF2-40B4-BE49-F238E27FC236}">
                <a16:creationId xmlns:a16="http://schemas.microsoft.com/office/drawing/2014/main" id="{47C7CB5C-7EAF-4D0A-ACF4-CB935C432BAD}"/>
              </a:ext>
            </a:extLst>
          </p:cNvPr>
          <p:cNvSpPr txBox="1"/>
          <p:nvPr/>
        </p:nvSpPr>
        <p:spPr>
          <a:xfrm>
            <a:off x="657647" y="3227279"/>
            <a:ext cx="95312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200" b="1" i="1" u="none" strike="noStrike" cap="none" spc="0" normalizeH="0" baseline="0" dirty="0">
                <a:ln>
                  <a:noFill/>
                </a:ln>
                <a:solidFill>
                  <a:srgbClr val="1A1A1A"/>
                </a:solidFill>
                <a:effectLst/>
                <a:uFillTx/>
                <a:latin typeface="Segoe UI"/>
                <a:ea typeface="Segoe UI"/>
                <a:cs typeface="Segoe UI"/>
                <a:sym typeface="Segoe UI"/>
              </a:rPr>
              <a:t>Execution</a:t>
            </a:r>
          </a:p>
          <a:p>
            <a:pPr marL="0" marR="0" indent="0" algn="ctr" defTabSz="914366" rtl="0" fontAlgn="auto" latinLnBrk="0" hangingPunct="0">
              <a:lnSpc>
                <a:spcPct val="100000"/>
              </a:lnSpc>
              <a:spcBef>
                <a:spcPts val="0"/>
              </a:spcBef>
              <a:spcAft>
                <a:spcPts val="0"/>
              </a:spcAft>
              <a:buClrTx/>
              <a:buSzTx/>
              <a:buFontTx/>
              <a:buNone/>
              <a:tabLst/>
            </a:pPr>
            <a:r>
              <a:rPr lang="en-US" sz="1200" b="1" i="1" dirty="0"/>
              <a:t>Isolation</a:t>
            </a:r>
            <a:endParaRPr kumimoji="0" lang="en-US" sz="1200" b="1" i="1" u="none" strike="noStrike" cap="none" spc="0" normalizeH="0" baseline="0" dirty="0">
              <a:ln>
                <a:noFill/>
              </a:ln>
              <a:solidFill>
                <a:srgbClr val="1A1A1A"/>
              </a:solidFill>
              <a:effectLst/>
              <a:uFillTx/>
              <a:latin typeface="Segoe UI"/>
              <a:ea typeface="Segoe UI"/>
              <a:cs typeface="Segoe UI"/>
              <a:sym typeface="Segoe UI"/>
            </a:endParaRPr>
          </a:p>
        </p:txBody>
      </p:sp>
      <p:sp>
        <p:nvSpPr>
          <p:cNvPr id="61" name="TextBox 60">
            <a:extLst>
              <a:ext uri="{FF2B5EF4-FFF2-40B4-BE49-F238E27FC236}">
                <a16:creationId xmlns:a16="http://schemas.microsoft.com/office/drawing/2014/main" id="{A4F77A35-458A-4B65-932A-324F3FDD83DA}"/>
              </a:ext>
            </a:extLst>
          </p:cNvPr>
          <p:cNvSpPr txBox="1"/>
          <p:nvPr/>
        </p:nvSpPr>
        <p:spPr>
          <a:xfrm>
            <a:off x="723667" y="2197040"/>
            <a:ext cx="95312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200" b="1" i="1" u="none" strike="noStrike" cap="none" spc="0" normalizeH="0" baseline="0" dirty="0">
                <a:ln>
                  <a:noFill/>
                </a:ln>
                <a:solidFill>
                  <a:srgbClr val="1A1A1A"/>
                </a:solidFill>
                <a:effectLst/>
                <a:uFillTx/>
                <a:latin typeface="Segoe UI"/>
                <a:ea typeface="Segoe UI"/>
                <a:cs typeface="Segoe UI"/>
                <a:sym typeface="Segoe UI"/>
              </a:rPr>
              <a:t>Application</a:t>
            </a:r>
          </a:p>
          <a:p>
            <a:pPr marL="0" marR="0" indent="0" algn="ctr" defTabSz="914366" rtl="0" fontAlgn="auto" latinLnBrk="0" hangingPunct="0">
              <a:lnSpc>
                <a:spcPct val="100000"/>
              </a:lnSpc>
              <a:spcBef>
                <a:spcPts val="0"/>
              </a:spcBef>
              <a:spcAft>
                <a:spcPts val="0"/>
              </a:spcAft>
              <a:buClrTx/>
              <a:buSzTx/>
              <a:buFontTx/>
              <a:buNone/>
              <a:tabLst/>
            </a:pPr>
            <a:r>
              <a:rPr lang="en-US" sz="1200" b="1" i="1" dirty="0"/>
              <a:t>Delivery</a:t>
            </a:r>
            <a:endParaRPr kumimoji="0" lang="en-US" sz="1200" b="1" i="1" u="none" strike="noStrike" cap="none" spc="0" normalizeH="0" baseline="0" dirty="0">
              <a:ln>
                <a:noFill/>
              </a:ln>
              <a:solidFill>
                <a:srgbClr val="1A1A1A"/>
              </a:solidFill>
              <a:effectLst/>
              <a:uFillTx/>
              <a:latin typeface="Segoe UI"/>
              <a:ea typeface="Segoe UI"/>
              <a:cs typeface="Segoe UI"/>
              <a:sym typeface="Segoe UI"/>
            </a:endParaRPr>
          </a:p>
        </p:txBody>
      </p:sp>
      <p:grpSp>
        <p:nvGrpSpPr>
          <p:cNvPr id="146" name="Group 145">
            <a:extLst>
              <a:ext uri="{FF2B5EF4-FFF2-40B4-BE49-F238E27FC236}">
                <a16:creationId xmlns:a16="http://schemas.microsoft.com/office/drawing/2014/main" id="{72FCD362-3CE1-4F30-B768-3B434CA65282}"/>
              </a:ext>
            </a:extLst>
          </p:cNvPr>
          <p:cNvGrpSpPr/>
          <p:nvPr/>
        </p:nvGrpSpPr>
        <p:grpSpPr>
          <a:xfrm>
            <a:off x="1842146" y="1204263"/>
            <a:ext cx="1464647" cy="4532991"/>
            <a:chOff x="1476375" y="1204263"/>
            <a:chExt cx="1464647" cy="4532991"/>
          </a:xfrm>
        </p:grpSpPr>
        <p:sp>
          <p:nvSpPr>
            <p:cNvPr id="135" name="Rectangle 134">
              <a:extLst>
                <a:ext uri="{FF2B5EF4-FFF2-40B4-BE49-F238E27FC236}">
                  <a16:creationId xmlns:a16="http://schemas.microsoft.com/office/drawing/2014/main" id="{0C806C72-CE5B-4F25-B267-927DC4A71FDC}"/>
                </a:ext>
              </a:extLst>
            </p:cNvPr>
            <p:cNvSpPr/>
            <p:nvPr/>
          </p:nvSpPr>
          <p:spPr>
            <a:xfrm>
              <a:off x="1521020" y="2809434"/>
              <a:ext cx="1368704" cy="2927820"/>
            </a:xfrm>
            <a:prstGeom prst="rect">
              <a:avLst/>
            </a:prstGeom>
            <a:solidFill>
              <a:schemeClr val="bg1">
                <a:lumMod val="85000"/>
              </a:schemeClr>
            </a:solidFill>
            <a:ln w="1079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pic>
          <p:nvPicPr>
            <p:cNvPr id="18" name="Picture 17" descr="A close up of a sign&#10;&#10;Description generated with very high confidence">
              <a:extLst>
                <a:ext uri="{FF2B5EF4-FFF2-40B4-BE49-F238E27FC236}">
                  <a16:creationId xmlns:a16="http://schemas.microsoft.com/office/drawing/2014/main" id="{0787598A-CB63-49F2-BA81-C9B9ED5EA78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3487"/>
            <a:stretch/>
          </p:blipFill>
          <p:spPr>
            <a:xfrm>
              <a:off x="1710983" y="4866792"/>
              <a:ext cx="933154" cy="742762"/>
            </a:xfrm>
            <a:prstGeom prst="rect">
              <a:avLst/>
            </a:prstGeom>
          </p:spPr>
        </p:pic>
        <p:sp>
          <p:nvSpPr>
            <p:cNvPr id="25" name="Rectangle 24">
              <a:extLst>
                <a:ext uri="{FF2B5EF4-FFF2-40B4-BE49-F238E27FC236}">
                  <a16:creationId xmlns:a16="http://schemas.microsoft.com/office/drawing/2014/main" id="{0D60D430-C416-410B-B871-1CB5D5C3332C}"/>
                </a:ext>
              </a:extLst>
            </p:cNvPr>
            <p:cNvSpPr/>
            <p:nvPr/>
          </p:nvSpPr>
          <p:spPr>
            <a:xfrm>
              <a:off x="1476375" y="1204263"/>
              <a:ext cx="1464647" cy="726353"/>
            </a:xfrm>
            <a:prstGeom prst="rect">
              <a:avLst/>
            </a:prstGeom>
            <a:solidFill>
              <a:schemeClr val="accent2">
                <a:lumMod val="90000"/>
                <a:lumOff val="1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Serverless Functions</a:t>
              </a:r>
            </a:p>
          </p:txBody>
        </p:sp>
        <p:pic>
          <p:nvPicPr>
            <p:cNvPr id="40" name="Graphic 39">
              <a:extLst>
                <a:ext uri="{FF2B5EF4-FFF2-40B4-BE49-F238E27FC236}">
                  <a16:creationId xmlns:a16="http://schemas.microsoft.com/office/drawing/2014/main" id="{D25B9C1F-FD5B-423A-96A9-A0556332FA53}"/>
                </a:ext>
              </a:extLst>
            </p:cNvPr>
            <p:cNvPicPr>
              <a:picLocks noChangeAspect="1"/>
            </p:cNvPicPr>
            <p:nvPr/>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36167" t="33018" r="36836" b="32153"/>
            <a:stretch/>
          </p:blipFill>
          <p:spPr>
            <a:xfrm>
              <a:off x="1949469" y="4017547"/>
              <a:ext cx="548640" cy="548640"/>
            </a:xfrm>
            <a:prstGeom prst="rect">
              <a:avLst/>
            </a:prstGeom>
          </p:spPr>
        </p:pic>
        <p:pic>
          <p:nvPicPr>
            <p:cNvPr id="52" name="Graphic 51">
              <a:extLst>
                <a:ext uri="{FF2B5EF4-FFF2-40B4-BE49-F238E27FC236}">
                  <a16:creationId xmlns:a16="http://schemas.microsoft.com/office/drawing/2014/main" id="{E8EAA0DF-FA45-46DA-8A22-998CDFF85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66774" y="2095209"/>
              <a:ext cx="549632" cy="549632"/>
            </a:xfrm>
            <a:prstGeom prst="rect">
              <a:avLst/>
            </a:prstGeom>
          </p:spPr>
        </p:pic>
        <p:sp>
          <p:nvSpPr>
            <p:cNvPr id="66" name="Rectangle 65">
              <a:extLst>
                <a:ext uri="{FF2B5EF4-FFF2-40B4-BE49-F238E27FC236}">
                  <a16:creationId xmlns:a16="http://schemas.microsoft.com/office/drawing/2014/main" id="{A8ED82D2-6FD0-4917-A0C8-30188938EA2E}"/>
                </a:ext>
              </a:extLst>
            </p:cNvPr>
            <p:cNvSpPr/>
            <p:nvPr/>
          </p:nvSpPr>
          <p:spPr>
            <a:xfrm>
              <a:off x="1511730" y="1820708"/>
              <a:ext cx="1392836" cy="3916546"/>
            </a:xfrm>
            <a:prstGeom prst="rect">
              <a:avLst/>
            </a:prstGeom>
            <a:noFill/>
            <a:ln w="28575" cap="flat">
              <a:solidFill>
                <a:srgbClr val="00317B"/>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pic>
          <p:nvPicPr>
            <p:cNvPr id="94" name="Picture 93" descr="A screen shot of a computer&#10;&#10;Description generated with high confidence">
              <a:extLst>
                <a:ext uri="{FF2B5EF4-FFF2-40B4-BE49-F238E27FC236}">
                  <a16:creationId xmlns:a16="http://schemas.microsoft.com/office/drawing/2014/main" id="{6F24A68B-16D3-4AAB-A225-C73E865898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5484" y="3050634"/>
              <a:ext cx="1192213" cy="510512"/>
            </a:xfrm>
            <a:prstGeom prst="rect">
              <a:avLst/>
            </a:prstGeom>
          </p:spPr>
        </p:pic>
      </p:grpSp>
      <p:grpSp>
        <p:nvGrpSpPr>
          <p:cNvPr id="103" name="Group 102">
            <a:extLst>
              <a:ext uri="{FF2B5EF4-FFF2-40B4-BE49-F238E27FC236}">
                <a16:creationId xmlns:a16="http://schemas.microsoft.com/office/drawing/2014/main" id="{7850FE89-3B10-427B-BEAF-A237DB9D593B}"/>
              </a:ext>
            </a:extLst>
          </p:cNvPr>
          <p:cNvGrpSpPr/>
          <p:nvPr/>
        </p:nvGrpSpPr>
        <p:grpSpPr>
          <a:xfrm>
            <a:off x="9938656" y="1204263"/>
            <a:ext cx="1464647" cy="4532991"/>
            <a:chOff x="10298878" y="1204263"/>
            <a:chExt cx="1464647" cy="4532991"/>
          </a:xfrm>
        </p:grpSpPr>
        <p:sp>
          <p:nvSpPr>
            <p:cNvPr id="38" name="Rectangle 37">
              <a:extLst>
                <a:ext uri="{FF2B5EF4-FFF2-40B4-BE49-F238E27FC236}">
                  <a16:creationId xmlns:a16="http://schemas.microsoft.com/office/drawing/2014/main" id="{2DC6C1ED-28FB-40A8-89EC-6D0F793223FF}"/>
                </a:ext>
              </a:extLst>
            </p:cNvPr>
            <p:cNvSpPr/>
            <p:nvPr/>
          </p:nvSpPr>
          <p:spPr>
            <a:xfrm>
              <a:off x="10298878" y="1204263"/>
              <a:ext cx="1464647" cy="726353"/>
            </a:xfrm>
            <a:prstGeom prst="rect">
              <a:avLst/>
            </a:prstGeom>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On Prem</a:t>
              </a:r>
            </a:p>
            <a:p>
              <a:pPr marL="0" marR="0" indent="0" algn="ctr" defTabSz="914366" rtl="0" fontAlgn="auto" latinLnBrk="0" hangingPunct="0">
                <a:lnSpc>
                  <a:spcPct val="100000"/>
                </a:lnSpc>
                <a:spcBef>
                  <a:spcPts val="0"/>
                </a:spcBef>
                <a:spcAft>
                  <a:spcPts val="0"/>
                </a:spcAft>
                <a:buClrTx/>
                <a:buSzTx/>
                <a:buFontTx/>
                <a:buNone/>
                <a:tabLst/>
              </a:pPr>
              <a:r>
                <a:rPr lang="en-US" sz="1400" dirty="0">
                  <a:solidFill>
                    <a:schemeClr val="bg1"/>
                  </a:solidFill>
                  <a:latin typeface="Segoe UI"/>
                  <a:ea typeface="Segoe UI"/>
                  <a:cs typeface="Segoe UI"/>
                </a:rPr>
                <a:t>Functions</a:t>
              </a:r>
              <a:endParaRPr kumimoji="0" lang="en-US" sz="1400" b="0" i="0" u="none" strike="noStrike" cap="none" spc="0" normalizeH="0" baseline="0" dirty="0">
                <a:ln>
                  <a:noFill/>
                </a:ln>
                <a:solidFill>
                  <a:schemeClr val="bg1"/>
                </a:solidFill>
                <a:effectLst/>
                <a:uFillTx/>
                <a:latin typeface="Segoe UI"/>
                <a:ea typeface="Segoe UI"/>
                <a:cs typeface="Segoe UI"/>
                <a:sym typeface="Segoe UI"/>
              </a:endParaRPr>
            </a:p>
          </p:txBody>
        </p:sp>
        <p:pic>
          <p:nvPicPr>
            <p:cNvPr id="46" name="Picture 45" descr="A close up of a sign&#10;&#10;Description generated with very high confidence">
              <a:extLst>
                <a:ext uri="{FF2B5EF4-FFF2-40B4-BE49-F238E27FC236}">
                  <a16:creationId xmlns:a16="http://schemas.microsoft.com/office/drawing/2014/main" id="{081990E6-9BC7-44D6-AB5C-68844B9196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3487"/>
            <a:stretch/>
          </p:blipFill>
          <p:spPr>
            <a:xfrm>
              <a:off x="10562498" y="4848454"/>
              <a:ext cx="933154" cy="742762"/>
            </a:xfrm>
            <a:prstGeom prst="rect">
              <a:avLst/>
            </a:prstGeom>
          </p:spPr>
        </p:pic>
        <p:pic>
          <p:nvPicPr>
            <p:cNvPr id="57" name="Graphic 56">
              <a:extLst>
                <a:ext uri="{FF2B5EF4-FFF2-40B4-BE49-F238E27FC236}">
                  <a16:creationId xmlns:a16="http://schemas.microsoft.com/office/drawing/2014/main" id="{46FBDEA9-3364-4653-BBEE-88522F40BB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56385" y="2031825"/>
              <a:ext cx="549632" cy="549632"/>
            </a:xfrm>
            <a:prstGeom prst="rect">
              <a:avLst/>
            </a:prstGeom>
          </p:spPr>
        </p:pic>
        <p:pic>
          <p:nvPicPr>
            <p:cNvPr id="29" name="Picture 28" descr="A picture containing object&#10;&#10;Description generated with high confidence">
              <a:extLst>
                <a:ext uri="{FF2B5EF4-FFF2-40B4-BE49-F238E27FC236}">
                  <a16:creationId xmlns:a16="http://schemas.microsoft.com/office/drawing/2014/main" id="{B1039137-389E-4D9B-9E37-A6EE848B562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77357"/>
            <a:stretch/>
          </p:blipFill>
          <p:spPr>
            <a:xfrm>
              <a:off x="10756385" y="3995625"/>
              <a:ext cx="451935" cy="330149"/>
            </a:xfrm>
            <a:prstGeom prst="rect">
              <a:avLst/>
            </a:prstGeom>
          </p:spPr>
        </p:pic>
        <p:sp>
          <p:nvSpPr>
            <p:cNvPr id="72" name="Rectangle 71">
              <a:extLst>
                <a:ext uri="{FF2B5EF4-FFF2-40B4-BE49-F238E27FC236}">
                  <a16:creationId xmlns:a16="http://schemas.microsoft.com/office/drawing/2014/main" id="{510D4BF8-7F77-4B07-9131-1944947E13EB}"/>
                </a:ext>
              </a:extLst>
            </p:cNvPr>
            <p:cNvSpPr/>
            <p:nvPr/>
          </p:nvSpPr>
          <p:spPr>
            <a:xfrm>
              <a:off x="10330718" y="1820708"/>
              <a:ext cx="1396715" cy="3916546"/>
            </a:xfrm>
            <a:prstGeom prst="rect">
              <a:avLst/>
            </a:prstGeom>
            <a:noFill/>
            <a:ln w="28575"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pic>
          <p:nvPicPr>
            <p:cNvPr id="96" name="Picture 95" descr="A screen shot of a computer&#10;&#10;Description generated with high confidence">
              <a:extLst>
                <a:ext uri="{FF2B5EF4-FFF2-40B4-BE49-F238E27FC236}">
                  <a16:creationId xmlns:a16="http://schemas.microsoft.com/office/drawing/2014/main" id="{4F71A6C0-7BA5-468A-BFC2-6324974BF3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4570" y="3050634"/>
              <a:ext cx="1192213" cy="510512"/>
            </a:xfrm>
            <a:prstGeom prst="rect">
              <a:avLst/>
            </a:prstGeom>
          </p:spPr>
        </p:pic>
        <p:pic>
          <p:nvPicPr>
            <p:cNvPr id="102" name="Picture 101" descr="A picture containing object&#10;&#10;Description generated with high confidence">
              <a:extLst>
                <a:ext uri="{FF2B5EF4-FFF2-40B4-BE49-F238E27FC236}">
                  <a16:creationId xmlns:a16="http://schemas.microsoft.com/office/drawing/2014/main" id="{2C281C63-5EC8-4F59-B0A7-3DF5E3AAF62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049" t="-3898"/>
            <a:stretch/>
          </p:blipFill>
          <p:spPr>
            <a:xfrm>
              <a:off x="10605065" y="4362684"/>
              <a:ext cx="754573" cy="175363"/>
            </a:xfrm>
            <a:prstGeom prst="rect">
              <a:avLst/>
            </a:prstGeom>
          </p:spPr>
        </p:pic>
      </p:grpSp>
      <p:grpSp>
        <p:nvGrpSpPr>
          <p:cNvPr id="148" name="Group 147">
            <a:extLst>
              <a:ext uri="{FF2B5EF4-FFF2-40B4-BE49-F238E27FC236}">
                <a16:creationId xmlns:a16="http://schemas.microsoft.com/office/drawing/2014/main" id="{F480FA02-2396-4278-B71C-AF0879D434F8}"/>
              </a:ext>
            </a:extLst>
          </p:cNvPr>
          <p:cNvGrpSpPr/>
          <p:nvPr/>
        </p:nvGrpSpPr>
        <p:grpSpPr>
          <a:xfrm>
            <a:off x="3461448" y="1204263"/>
            <a:ext cx="1464647" cy="4532991"/>
            <a:chOff x="4417209" y="1204263"/>
            <a:chExt cx="1464647" cy="4532991"/>
          </a:xfrm>
        </p:grpSpPr>
        <p:sp>
          <p:nvSpPr>
            <p:cNvPr id="137" name="Rectangle 136">
              <a:extLst>
                <a:ext uri="{FF2B5EF4-FFF2-40B4-BE49-F238E27FC236}">
                  <a16:creationId xmlns:a16="http://schemas.microsoft.com/office/drawing/2014/main" id="{542F9BEE-AD6F-45A0-9F34-446DEC117FB6}"/>
                </a:ext>
              </a:extLst>
            </p:cNvPr>
            <p:cNvSpPr/>
            <p:nvPr/>
          </p:nvSpPr>
          <p:spPr>
            <a:xfrm>
              <a:off x="4467407" y="2801862"/>
              <a:ext cx="1368704" cy="2927820"/>
            </a:xfrm>
            <a:prstGeom prst="rect">
              <a:avLst/>
            </a:prstGeom>
            <a:solidFill>
              <a:schemeClr val="bg1">
                <a:lumMod val="85000"/>
              </a:schemeClr>
            </a:solidFill>
            <a:ln w="1079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pic>
          <p:nvPicPr>
            <p:cNvPr id="23" name="Picture 22" descr="A picture containing vector graphics&#10;&#10;Description generated with high confidence">
              <a:extLst>
                <a:ext uri="{FF2B5EF4-FFF2-40B4-BE49-F238E27FC236}">
                  <a16:creationId xmlns:a16="http://schemas.microsoft.com/office/drawing/2014/main" id="{1FA7A406-0997-4EB0-AF1D-B0C974E7DE6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75468" y="5057896"/>
              <a:ext cx="488759" cy="488759"/>
            </a:xfrm>
            <a:prstGeom prst="rect">
              <a:avLst/>
            </a:prstGeom>
          </p:spPr>
        </p:pic>
        <p:sp>
          <p:nvSpPr>
            <p:cNvPr id="34" name="Rectangle 33">
              <a:extLst>
                <a:ext uri="{FF2B5EF4-FFF2-40B4-BE49-F238E27FC236}">
                  <a16:creationId xmlns:a16="http://schemas.microsoft.com/office/drawing/2014/main" id="{924312DF-8AA1-4AA2-B2E5-38AAFE14139D}"/>
                </a:ext>
              </a:extLst>
            </p:cNvPr>
            <p:cNvSpPr/>
            <p:nvPr/>
          </p:nvSpPr>
          <p:spPr>
            <a:xfrm>
              <a:off x="4417209" y="1204263"/>
              <a:ext cx="1464647" cy="726353"/>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Linux</a:t>
              </a:r>
            </a:p>
            <a:p>
              <a:pPr marL="0" marR="0" indent="0" algn="ctr" defTabSz="914366" rtl="0" fontAlgn="auto" latinLnBrk="0" hangingPunct="0">
                <a:lnSpc>
                  <a:spcPct val="100000"/>
                </a:lnSpc>
                <a:spcBef>
                  <a:spcPts val="0"/>
                </a:spcBef>
                <a:spcAft>
                  <a:spcPts val="0"/>
                </a:spcAft>
                <a:buClrTx/>
                <a:buSzTx/>
                <a:buFontTx/>
                <a:buNone/>
                <a:tabLst/>
              </a:pPr>
              <a:r>
                <a:rPr lang="en-US" sz="1400" dirty="0">
                  <a:solidFill>
                    <a:schemeClr val="bg1"/>
                  </a:solidFill>
                  <a:latin typeface="Segoe UI"/>
                  <a:ea typeface="Segoe UI"/>
                  <a:cs typeface="Segoe UI"/>
                </a:rPr>
                <a:t>Functions</a:t>
              </a:r>
              <a:endParaRPr kumimoji="0" lang="en-US" sz="1400" b="0" i="0" u="none" strike="noStrike" cap="none" spc="0" normalizeH="0" baseline="0" dirty="0">
                <a:ln>
                  <a:noFill/>
                </a:ln>
                <a:solidFill>
                  <a:schemeClr val="bg1"/>
                </a:solidFill>
                <a:effectLst/>
                <a:uFillTx/>
                <a:latin typeface="Segoe UI"/>
                <a:ea typeface="Segoe UI"/>
                <a:cs typeface="Segoe UI"/>
                <a:sym typeface="Segoe UI"/>
              </a:endParaRPr>
            </a:p>
          </p:txBody>
        </p:sp>
        <p:pic>
          <p:nvPicPr>
            <p:cNvPr id="42" name="Graphic 41">
              <a:extLst>
                <a:ext uri="{FF2B5EF4-FFF2-40B4-BE49-F238E27FC236}">
                  <a16:creationId xmlns:a16="http://schemas.microsoft.com/office/drawing/2014/main" id="{AEABCFDB-5E4F-42FD-BD9D-77FDD657D5C8}"/>
                </a:ext>
              </a:extLst>
            </p:cNvPr>
            <p:cNvPicPr>
              <a:picLocks noChangeAspect="1"/>
            </p:cNvPicPr>
            <p:nvPr/>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36167" t="33018" r="36836" b="32153"/>
            <a:stretch/>
          </p:blipFill>
          <p:spPr>
            <a:xfrm>
              <a:off x="4881889" y="4033111"/>
              <a:ext cx="548640" cy="548640"/>
            </a:xfrm>
            <a:prstGeom prst="rect">
              <a:avLst/>
            </a:prstGeom>
          </p:spPr>
        </p:pic>
        <p:pic>
          <p:nvPicPr>
            <p:cNvPr id="64" name="Picture 63" descr="A close up of a sign&#10;&#10;Description generated with high confidence">
              <a:extLst>
                <a:ext uri="{FF2B5EF4-FFF2-40B4-BE49-F238E27FC236}">
                  <a16:creationId xmlns:a16="http://schemas.microsoft.com/office/drawing/2014/main" id="{FB346CCB-1DDD-4A3C-959C-7051AC1B540A}"/>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0810" r="21139" b="31945"/>
            <a:stretch/>
          </p:blipFill>
          <p:spPr>
            <a:xfrm>
              <a:off x="4711725" y="3007607"/>
              <a:ext cx="898550" cy="526703"/>
            </a:xfrm>
            <a:prstGeom prst="rect">
              <a:avLst/>
            </a:prstGeom>
          </p:spPr>
        </p:pic>
        <p:sp>
          <p:nvSpPr>
            <p:cNvPr id="68" name="Rectangle 67">
              <a:extLst>
                <a:ext uri="{FF2B5EF4-FFF2-40B4-BE49-F238E27FC236}">
                  <a16:creationId xmlns:a16="http://schemas.microsoft.com/office/drawing/2014/main" id="{894D45E5-CD1A-4DBB-8445-43322E10BFB9}"/>
                </a:ext>
              </a:extLst>
            </p:cNvPr>
            <p:cNvSpPr/>
            <p:nvPr/>
          </p:nvSpPr>
          <p:spPr>
            <a:xfrm>
              <a:off x="4453034" y="1820708"/>
              <a:ext cx="1391954" cy="3916546"/>
            </a:xfrm>
            <a:prstGeom prst="rect">
              <a:avLst/>
            </a:prstGeom>
            <a:noFill/>
            <a:ln w="28575" cap="flat">
              <a:solidFill>
                <a:srgbClr val="0078D4"/>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113" name="Group 112">
              <a:extLst>
                <a:ext uri="{FF2B5EF4-FFF2-40B4-BE49-F238E27FC236}">
                  <a16:creationId xmlns:a16="http://schemas.microsoft.com/office/drawing/2014/main" id="{8B8F9C19-AA69-4A01-BCAD-44C1598F3E4E}"/>
                </a:ext>
              </a:extLst>
            </p:cNvPr>
            <p:cNvGrpSpPr/>
            <p:nvPr/>
          </p:nvGrpSpPr>
          <p:grpSpPr>
            <a:xfrm>
              <a:off x="4620768" y="2156688"/>
              <a:ext cx="1079123" cy="413076"/>
              <a:chOff x="4620768" y="2156688"/>
              <a:chExt cx="1079123" cy="413076"/>
            </a:xfrm>
          </p:grpSpPr>
          <p:pic>
            <p:nvPicPr>
              <p:cNvPr id="62" name="Picture 61" descr="A close up of a sign&#10;&#10;Description generated with high confidence">
                <a:extLst>
                  <a:ext uri="{FF2B5EF4-FFF2-40B4-BE49-F238E27FC236}">
                    <a16:creationId xmlns:a16="http://schemas.microsoft.com/office/drawing/2014/main" id="{BDAFD04A-557F-419E-BF0A-A0B07261AEED}"/>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0810" r="21139" b="31945"/>
              <a:stretch/>
            </p:blipFill>
            <p:spPr>
              <a:xfrm>
                <a:off x="5107160" y="2191714"/>
                <a:ext cx="592731" cy="347441"/>
              </a:xfrm>
              <a:prstGeom prst="rect">
                <a:avLst/>
              </a:prstGeom>
            </p:spPr>
          </p:pic>
          <p:pic>
            <p:nvPicPr>
              <p:cNvPr id="105" name="Graphic 104">
                <a:extLst>
                  <a:ext uri="{FF2B5EF4-FFF2-40B4-BE49-F238E27FC236}">
                    <a16:creationId xmlns:a16="http://schemas.microsoft.com/office/drawing/2014/main" id="{B0E32769-6565-443D-B625-BBF100682B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0768" y="2156688"/>
                <a:ext cx="413076" cy="413076"/>
              </a:xfrm>
              <a:prstGeom prst="rect">
                <a:avLst/>
              </a:prstGeom>
            </p:spPr>
          </p:pic>
        </p:grpSp>
      </p:grpSp>
      <p:grpSp>
        <p:nvGrpSpPr>
          <p:cNvPr id="118" name="Group 117">
            <a:extLst>
              <a:ext uri="{FF2B5EF4-FFF2-40B4-BE49-F238E27FC236}">
                <a16:creationId xmlns:a16="http://schemas.microsoft.com/office/drawing/2014/main" id="{8561220A-7BBD-4B32-BA3D-0EB1AE1CE9BB}"/>
              </a:ext>
            </a:extLst>
          </p:cNvPr>
          <p:cNvGrpSpPr/>
          <p:nvPr/>
        </p:nvGrpSpPr>
        <p:grpSpPr>
          <a:xfrm>
            <a:off x="8319354" y="1204263"/>
            <a:ext cx="1464647" cy="4532991"/>
            <a:chOff x="5887626" y="1204263"/>
            <a:chExt cx="1464647" cy="4532991"/>
          </a:xfrm>
        </p:grpSpPr>
        <p:sp>
          <p:nvSpPr>
            <p:cNvPr id="39" name="Rectangle 38">
              <a:extLst>
                <a:ext uri="{FF2B5EF4-FFF2-40B4-BE49-F238E27FC236}">
                  <a16:creationId xmlns:a16="http://schemas.microsoft.com/office/drawing/2014/main" id="{4A6D2362-F2E9-48B0-9287-1963B72725D9}"/>
                </a:ext>
              </a:extLst>
            </p:cNvPr>
            <p:cNvSpPr/>
            <p:nvPr/>
          </p:nvSpPr>
          <p:spPr>
            <a:xfrm>
              <a:off x="5887626" y="1204263"/>
              <a:ext cx="1464647" cy="726353"/>
            </a:xfrm>
            <a:prstGeom prst="rect">
              <a:avLst/>
            </a:prstGeom>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IoT</a:t>
              </a:r>
            </a:p>
            <a:p>
              <a:pPr marL="0" marR="0" indent="0" algn="ctr" defTabSz="914366" rtl="0" fontAlgn="auto" latinLnBrk="0" hangingPunct="0">
                <a:lnSpc>
                  <a:spcPct val="100000"/>
                </a:lnSpc>
                <a:spcBef>
                  <a:spcPts val="0"/>
                </a:spcBef>
                <a:spcAft>
                  <a:spcPts val="0"/>
                </a:spcAft>
                <a:buClrTx/>
                <a:buSzTx/>
                <a:buFontTx/>
                <a:buNone/>
                <a:tabLst/>
              </a:pPr>
              <a:r>
                <a:rPr lang="en-US" sz="1400" dirty="0">
                  <a:solidFill>
                    <a:schemeClr val="bg1"/>
                  </a:solidFill>
                  <a:latin typeface="Segoe UI"/>
                  <a:ea typeface="Segoe UI"/>
                  <a:cs typeface="Segoe UI"/>
                </a:rPr>
                <a:t>Functions</a:t>
              </a:r>
              <a:endParaRPr kumimoji="0" lang="en-US" sz="1400" b="0" i="0" u="none" strike="noStrike" cap="none" spc="0" normalizeH="0" baseline="0" dirty="0">
                <a:ln>
                  <a:noFill/>
                </a:ln>
                <a:solidFill>
                  <a:schemeClr val="bg1"/>
                </a:solidFill>
                <a:effectLst/>
                <a:uFillTx/>
                <a:latin typeface="Segoe UI"/>
                <a:ea typeface="Segoe UI"/>
                <a:cs typeface="Segoe UI"/>
                <a:sym typeface="Segoe UI"/>
              </a:endParaRPr>
            </a:p>
          </p:txBody>
        </p:sp>
        <p:pic>
          <p:nvPicPr>
            <p:cNvPr id="44" name="Picture 43" descr="A picture containing vector graphics&#10;&#10;Description generated with high confidence">
              <a:extLst>
                <a:ext uri="{FF2B5EF4-FFF2-40B4-BE49-F238E27FC236}">
                  <a16:creationId xmlns:a16="http://schemas.microsoft.com/office/drawing/2014/main" id="{6212F25A-01FB-4A8F-A86E-01F0DE92B92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57137" y="4065683"/>
              <a:ext cx="489566" cy="489566"/>
            </a:xfrm>
            <a:prstGeom prst="rect">
              <a:avLst/>
            </a:prstGeom>
          </p:spPr>
        </p:pic>
        <p:pic>
          <p:nvPicPr>
            <p:cNvPr id="14" name="Picture 13" descr="A close up of a logo&#10;&#10;Description generated with very high confidence">
              <a:extLst>
                <a:ext uri="{FF2B5EF4-FFF2-40B4-BE49-F238E27FC236}">
                  <a16:creationId xmlns:a16="http://schemas.microsoft.com/office/drawing/2014/main" id="{ADCEC79F-4DFC-4AB5-8FDB-971E47CBB842}"/>
                </a:ext>
              </a:extLst>
            </p:cNvPr>
            <p:cNvPicPr>
              <a:picLocks noChangeAspect="1"/>
            </p:cNvPicPr>
            <p:nvPr/>
          </p:nvPicPr>
          <p:blipFill rotWithShape="1">
            <a:blip r:embed="rId14">
              <a:extLst>
                <a:ext uri="{28A0092B-C50C-407E-A947-70E740481C1C}">
                  <a14:useLocalDpi xmlns:a14="http://schemas.microsoft.com/office/drawing/2010/main" val="0"/>
                </a:ext>
              </a:extLst>
            </a:blip>
            <a:srcRect r="63789"/>
            <a:stretch/>
          </p:blipFill>
          <p:spPr>
            <a:xfrm>
              <a:off x="6276546" y="4876788"/>
              <a:ext cx="718506" cy="330703"/>
            </a:xfrm>
            <a:prstGeom prst="rect">
              <a:avLst/>
            </a:prstGeom>
          </p:spPr>
        </p:pic>
        <p:pic>
          <p:nvPicPr>
            <p:cNvPr id="21" name="Picture 20" descr="A close up of a logo&#10;&#10;Description generated with high confidence">
              <a:extLst>
                <a:ext uri="{FF2B5EF4-FFF2-40B4-BE49-F238E27FC236}">
                  <a16:creationId xmlns:a16="http://schemas.microsoft.com/office/drawing/2014/main" id="{C2E11D13-C8CA-4CC1-AD92-4434A669A1B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22584" y="5228222"/>
              <a:ext cx="488404" cy="488404"/>
            </a:xfrm>
            <a:prstGeom prst="rect">
              <a:avLst/>
            </a:prstGeom>
          </p:spPr>
        </p:pic>
        <p:pic>
          <p:nvPicPr>
            <p:cNvPr id="43" name="Picture 42" descr="A close up of a sign&#10;&#10;Description generated with very high confidence">
              <a:extLst>
                <a:ext uri="{FF2B5EF4-FFF2-40B4-BE49-F238E27FC236}">
                  <a16:creationId xmlns:a16="http://schemas.microsoft.com/office/drawing/2014/main" id="{8E9B4777-CD2E-444B-9945-07E71637C5B5}"/>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3595" t="10573" r="9408" b="25527"/>
            <a:stretch/>
          </p:blipFill>
          <p:spPr>
            <a:xfrm>
              <a:off x="6611293" y="5228119"/>
              <a:ext cx="523123" cy="451641"/>
            </a:xfrm>
            <a:prstGeom prst="rect">
              <a:avLst/>
            </a:prstGeom>
          </p:spPr>
        </p:pic>
        <p:pic>
          <p:nvPicPr>
            <p:cNvPr id="49" name="Picture 48" descr="A close up of a sign&#10;&#10;Description generated with high confidence">
              <a:extLst>
                <a:ext uri="{FF2B5EF4-FFF2-40B4-BE49-F238E27FC236}">
                  <a16:creationId xmlns:a16="http://schemas.microsoft.com/office/drawing/2014/main" id="{89670606-E0D1-4AB0-A50A-3DFB47893EF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0810" r="21139" b="31945"/>
            <a:stretch/>
          </p:blipFill>
          <p:spPr>
            <a:xfrm>
              <a:off x="6175987" y="3006259"/>
              <a:ext cx="898550" cy="526703"/>
            </a:xfrm>
            <a:prstGeom prst="rect">
              <a:avLst/>
            </a:prstGeom>
          </p:spPr>
        </p:pic>
        <p:sp>
          <p:nvSpPr>
            <p:cNvPr id="69" name="Rectangle 68">
              <a:extLst>
                <a:ext uri="{FF2B5EF4-FFF2-40B4-BE49-F238E27FC236}">
                  <a16:creationId xmlns:a16="http://schemas.microsoft.com/office/drawing/2014/main" id="{19F2E4B4-8E8A-4CDE-82AF-0AED2B0C5451}"/>
                </a:ext>
              </a:extLst>
            </p:cNvPr>
            <p:cNvSpPr/>
            <p:nvPr/>
          </p:nvSpPr>
          <p:spPr>
            <a:xfrm>
              <a:off x="5916302" y="1820708"/>
              <a:ext cx="1396715" cy="3916546"/>
            </a:xfrm>
            <a:prstGeom prst="rect">
              <a:avLst/>
            </a:prstGeom>
            <a:noFill/>
            <a:ln w="28575"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114" name="Group 113">
              <a:extLst>
                <a:ext uri="{FF2B5EF4-FFF2-40B4-BE49-F238E27FC236}">
                  <a16:creationId xmlns:a16="http://schemas.microsoft.com/office/drawing/2014/main" id="{B5681D35-3622-4E5F-875F-1EDF85333063}"/>
                </a:ext>
              </a:extLst>
            </p:cNvPr>
            <p:cNvGrpSpPr/>
            <p:nvPr/>
          </p:nvGrpSpPr>
          <p:grpSpPr>
            <a:xfrm>
              <a:off x="6055293" y="2152446"/>
              <a:ext cx="1079123" cy="413076"/>
              <a:chOff x="4620768" y="2156688"/>
              <a:chExt cx="1079123" cy="413076"/>
            </a:xfrm>
          </p:grpSpPr>
          <p:pic>
            <p:nvPicPr>
              <p:cNvPr id="115" name="Picture 114" descr="A close up of a sign&#10;&#10;Description generated with high confidence">
                <a:extLst>
                  <a:ext uri="{FF2B5EF4-FFF2-40B4-BE49-F238E27FC236}">
                    <a16:creationId xmlns:a16="http://schemas.microsoft.com/office/drawing/2014/main" id="{7B8E19FC-A8BB-4988-962D-B4E17EB5590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0810" r="21139" b="31945"/>
              <a:stretch/>
            </p:blipFill>
            <p:spPr>
              <a:xfrm>
                <a:off x="5107160" y="2191714"/>
                <a:ext cx="592731" cy="347441"/>
              </a:xfrm>
              <a:prstGeom prst="rect">
                <a:avLst/>
              </a:prstGeom>
            </p:spPr>
          </p:pic>
          <p:pic>
            <p:nvPicPr>
              <p:cNvPr id="116" name="Graphic 115">
                <a:extLst>
                  <a:ext uri="{FF2B5EF4-FFF2-40B4-BE49-F238E27FC236}">
                    <a16:creationId xmlns:a16="http://schemas.microsoft.com/office/drawing/2014/main" id="{A5A142D9-4474-4E41-92D9-EDAF505E8A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0768" y="2156688"/>
                <a:ext cx="413076" cy="413076"/>
              </a:xfrm>
              <a:prstGeom prst="rect">
                <a:avLst/>
              </a:prstGeom>
            </p:spPr>
          </p:pic>
        </p:grpSp>
      </p:grpSp>
      <p:grpSp>
        <p:nvGrpSpPr>
          <p:cNvPr id="151" name="Group 150">
            <a:extLst>
              <a:ext uri="{FF2B5EF4-FFF2-40B4-BE49-F238E27FC236}">
                <a16:creationId xmlns:a16="http://schemas.microsoft.com/office/drawing/2014/main" id="{786A01B1-9D05-4438-A07D-E0F02740A6C7}"/>
              </a:ext>
            </a:extLst>
          </p:cNvPr>
          <p:cNvGrpSpPr/>
          <p:nvPr/>
        </p:nvGrpSpPr>
        <p:grpSpPr>
          <a:xfrm>
            <a:off x="6700052" y="1204263"/>
            <a:ext cx="1464647" cy="4532991"/>
            <a:chOff x="7374118" y="1204263"/>
            <a:chExt cx="1464647" cy="4532991"/>
          </a:xfrm>
        </p:grpSpPr>
        <p:sp>
          <p:nvSpPr>
            <p:cNvPr id="141" name="Rectangle 140">
              <a:extLst>
                <a:ext uri="{FF2B5EF4-FFF2-40B4-BE49-F238E27FC236}">
                  <a16:creationId xmlns:a16="http://schemas.microsoft.com/office/drawing/2014/main" id="{BA0F8FDE-F684-4310-B09D-3301D8DA5E00}"/>
                </a:ext>
              </a:extLst>
            </p:cNvPr>
            <p:cNvSpPr/>
            <p:nvPr/>
          </p:nvSpPr>
          <p:spPr>
            <a:xfrm>
              <a:off x="7424972" y="4817081"/>
              <a:ext cx="1368704" cy="914400"/>
            </a:xfrm>
            <a:prstGeom prst="rect">
              <a:avLst/>
            </a:prstGeom>
            <a:solidFill>
              <a:schemeClr val="bg1">
                <a:lumMod val="85000"/>
              </a:schemeClr>
            </a:solidFill>
            <a:ln w="1079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dirty="0">
                <a:ln>
                  <a:noFill/>
                </a:ln>
                <a:solidFill>
                  <a:srgbClr val="1A1A1A"/>
                </a:solidFill>
                <a:effectLst/>
                <a:uFillTx/>
                <a:latin typeface="Segoe UI"/>
                <a:ea typeface="Segoe UI"/>
                <a:cs typeface="Segoe UI"/>
                <a:sym typeface="Segoe UI"/>
              </a:endParaRPr>
            </a:p>
          </p:txBody>
        </p:sp>
        <p:pic>
          <p:nvPicPr>
            <p:cNvPr id="24" name="Picture 23" descr="A picture containing vector graphics&#10;&#10;Description generated with high confidence">
              <a:extLst>
                <a:ext uri="{FF2B5EF4-FFF2-40B4-BE49-F238E27FC236}">
                  <a16:creationId xmlns:a16="http://schemas.microsoft.com/office/drawing/2014/main" id="{DF947EBF-DF7A-4602-855B-3BCCAF688EE4}"/>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64913" y="5060532"/>
              <a:ext cx="480615" cy="480615"/>
            </a:xfrm>
            <a:prstGeom prst="rect">
              <a:avLst/>
            </a:prstGeom>
          </p:spPr>
        </p:pic>
        <p:sp>
          <p:nvSpPr>
            <p:cNvPr id="37" name="Rectangle 36">
              <a:extLst>
                <a:ext uri="{FF2B5EF4-FFF2-40B4-BE49-F238E27FC236}">
                  <a16:creationId xmlns:a16="http://schemas.microsoft.com/office/drawing/2014/main" id="{7D9F2AF9-A250-4E3F-8080-924798B5A4D7}"/>
                </a:ext>
              </a:extLst>
            </p:cNvPr>
            <p:cNvSpPr/>
            <p:nvPr/>
          </p:nvSpPr>
          <p:spPr>
            <a:xfrm>
              <a:off x="7374118" y="1204263"/>
              <a:ext cx="1464647" cy="726353"/>
            </a:xfrm>
            <a:prstGeom prst="rect">
              <a:avLst/>
            </a:prstGeom>
            <a:solidFill>
              <a:schemeClr val="accent2">
                <a:lumMod val="50000"/>
                <a:lumOff val="5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Open Source</a:t>
              </a:r>
            </a:p>
            <a:p>
              <a:pPr marL="0" marR="0" indent="0" algn="ctr" defTabSz="914366" rtl="0" fontAlgn="auto" latinLnBrk="0" hangingPunct="0">
                <a:lnSpc>
                  <a:spcPct val="100000"/>
                </a:lnSpc>
                <a:spcBef>
                  <a:spcPts val="0"/>
                </a:spcBef>
                <a:spcAft>
                  <a:spcPts val="0"/>
                </a:spcAft>
                <a:buClrTx/>
                <a:buSzTx/>
                <a:buFontTx/>
                <a:buNone/>
                <a:tabLst/>
              </a:pPr>
              <a:r>
                <a:rPr lang="en-US" sz="1400" dirty="0">
                  <a:solidFill>
                    <a:schemeClr val="bg1"/>
                  </a:solidFill>
                  <a:latin typeface="Segoe UI"/>
                  <a:ea typeface="Segoe UI"/>
                  <a:cs typeface="Segoe UI"/>
                </a:rPr>
                <a:t>Hosting</a:t>
              </a:r>
              <a:endParaRPr kumimoji="0" lang="en-US" sz="1400" b="0" i="0" u="none" strike="noStrike" cap="none" spc="0" normalizeH="0" baseline="0" dirty="0">
                <a:ln>
                  <a:noFill/>
                </a:ln>
                <a:solidFill>
                  <a:schemeClr val="bg1"/>
                </a:solidFill>
                <a:effectLst/>
                <a:uFillTx/>
                <a:latin typeface="Segoe UI"/>
                <a:ea typeface="Segoe UI"/>
                <a:cs typeface="Segoe UI"/>
                <a:sym typeface="Segoe UI"/>
              </a:endParaRPr>
            </a:p>
          </p:txBody>
        </p:sp>
        <p:pic>
          <p:nvPicPr>
            <p:cNvPr id="4" name="Picture 3" descr="A close up of a logo&#10;&#10;Description generated with very high confidence">
              <a:extLst>
                <a:ext uri="{FF2B5EF4-FFF2-40B4-BE49-F238E27FC236}">
                  <a16:creationId xmlns:a16="http://schemas.microsoft.com/office/drawing/2014/main" id="{957562ED-5366-4A09-8510-7DC4D7A55930}"/>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r="81947"/>
            <a:stretch/>
          </p:blipFill>
          <p:spPr>
            <a:xfrm>
              <a:off x="7582306" y="4070047"/>
              <a:ext cx="469051" cy="458741"/>
            </a:xfrm>
            <a:prstGeom prst="rect">
              <a:avLst/>
            </a:prstGeom>
          </p:spPr>
        </p:pic>
        <p:pic>
          <p:nvPicPr>
            <p:cNvPr id="65" name="Picture 64" descr="A close up of a sign&#10;&#10;Description generated with high confidence">
              <a:extLst>
                <a:ext uri="{FF2B5EF4-FFF2-40B4-BE49-F238E27FC236}">
                  <a16:creationId xmlns:a16="http://schemas.microsoft.com/office/drawing/2014/main" id="{2CEAB662-481F-4449-AE24-5F5732F2338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0810" r="21139" b="31945"/>
            <a:stretch/>
          </p:blipFill>
          <p:spPr>
            <a:xfrm>
              <a:off x="7655945" y="3006258"/>
              <a:ext cx="898550" cy="526703"/>
            </a:xfrm>
            <a:prstGeom prst="rect">
              <a:avLst/>
            </a:prstGeom>
          </p:spPr>
        </p:pic>
        <p:sp>
          <p:nvSpPr>
            <p:cNvPr id="71" name="Rectangle 70">
              <a:extLst>
                <a:ext uri="{FF2B5EF4-FFF2-40B4-BE49-F238E27FC236}">
                  <a16:creationId xmlns:a16="http://schemas.microsoft.com/office/drawing/2014/main" id="{8969E29C-1FDA-4511-B58A-B2B51211B0F6}"/>
                </a:ext>
              </a:extLst>
            </p:cNvPr>
            <p:cNvSpPr/>
            <p:nvPr/>
          </p:nvSpPr>
          <p:spPr>
            <a:xfrm>
              <a:off x="7406864" y="1820708"/>
              <a:ext cx="1396715" cy="3916546"/>
            </a:xfrm>
            <a:prstGeom prst="rect">
              <a:avLst/>
            </a:prstGeom>
            <a:noFill/>
            <a:ln w="28575" cap="flat">
              <a:solidFill>
                <a:schemeClr val="accent2">
                  <a:lumMod val="50000"/>
                  <a:lumOff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121" name="Group 120">
              <a:extLst>
                <a:ext uri="{FF2B5EF4-FFF2-40B4-BE49-F238E27FC236}">
                  <a16:creationId xmlns:a16="http://schemas.microsoft.com/office/drawing/2014/main" id="{C5A26618-7277-45C8-A169-E4152D3814E5}"/>
                </a:ext>
              </a:extLst>
            </p:cNvPr>
            <p:cNvGrpSpPr/>
            <p:nvPr/>
          </p:nvGrpSpPr>
          <p:grpSpPr>
            <a:xfrm>
              <a:off x="7617183" y="2152446"/>
              <a:ext cx="1079123" cy="413076"/>
              <a:chOff x="8448130" y="261093"/>
              <a:chExt cx="1079123" cy="413076"/>
            </a:xfrm>
          </p:grpSpPr>
          <p:pic>
            <p:nvPicPr>
              <p:cNvPr id="119" name="Picture 118" descr="A close up of a sign&#10;&#10;Description generated with high confidence">
                <a:extLst>
                  <a:ext uri="{FF2B5EF4-FFF2-40B4-BE49-F238E27FC236}">
                    <a16:creationId xmlns:a16="http://schemas.microsoft.com/office/drawing/2014/main" id="{02845506-DB73-42C0-8A8F-A73935DCD6C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0810" r="21139" b="31945"/>
              <a:stretch/>
            </p:blipFill>
            <p:spPr>
              <a:xfrm>
                <a:off x="8934522" y="296119"/>
                <a:ext cx="592731" cy="347441"/>
              </a:xfrm>
              <a:prstGeom prst="rect">
                <a:avLst/>
              </a:prstGeom>
            </p:spPr>
          </p:pic>
          <p:pic>
            <p:nvPicPr>
              <p:cNvPr id="120" name="Graphic 119">
                <a:extLst>
                  <a:ext uri="{FF2B5EF4-FFF2-40B4-BE49-F238E27FC236}">
                    <a16:creationId xmlns:a16="http://schemas.microsoft.com/office/drawing/2014/main" id="{1D6BDED0-281B-42E8-8010-A988FB2731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0" y="261093"/>
                <a:ext cx="413076" cy="413076"/>
              </a:xfrm>
              <a:prstGeom prst="rect">
                <a:avLst/>
              </a:prstGeom>
            </p:spPr>
          </p:pic>
        </p:grpSp>
        <p:pic>
          <p:nvPicPr>
            <p:cNvPr id="143" name="Picture 142" descr="A picture containing electronics, display&#10;&#10;Description generated with very high confidence">
              <a:extLst>
                <a:ext uri="{FF2B5EF4-FFF2-40B4-BE49-F238E27FC236}">
                  <a16:creationId xmlns:a16="http://schemas.microsoft.com/office/drawing/2014/main" id="{A7C1BC63-134E-47BE-A317-29378F590E6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163076" y="4066998"/>
              <a:ext cx="466637" cy="466637"/>
            </a:xfrm>
            <a:prstGeom prst="rect">
              <a:avLst/>
            </a:prstGeom>
          </p:spPr>
        </p:pic>
      </p:grpSp>
      <p:grpSp>
        <p:nvGrpSpPr>
          <p:cNvPr id="149" name="Group 148">
            <a:extLst>
              <a:ext uri="{FF2B5EF4-FFF2-40B4-BE49-F238E27FC236}">
                <a16:creationId xmlns:a16="http://schemas.microsoft.com/office/drawing/2014/main" id="{272BBDC8-9017-4888-91EF-1FF144E8933E}"/>
              </a:ext>
            </a:extLst>
          </p:cNvPr>
          <p:cNvGrpSpPr/>
          <p:nvPr/>
        </p:nvGrpSpPr>
        <p:grpSpPr>
          <a:xfrm>
            <a:off x="5080750" y="1204263"/>
            <a:ext cx="1464647" cy="4532991"/>
            <a:chOff x="5890665" y="1204263"/>
            <a:chExt cx="1464647" cy="4532991"/>
          </a:xfrm>
        </p:grpSpPr>
        <p:sp>
          <p:nvSpPr>
            <p:cNvPr id="140" name="Rectangle 139">
              <a:extLst>
                <a:ext uri="{FF2B5EF4-FFF2-40B4-BE49-F238E27FC236}">
                  <a16:creationId xmlns:a16="http://schemas.microsoft.com/office/drawing/2014/main" id="{A355E6B6-43CD-48FD-8CA4-3A67F03AC5CC}"/>
                </a:ext>
              </a:extLst>
            </p:cNvPr>
            <p:cNvSpPr/>
            <p:nvPr/>
          </p:nvSpPr>
          <p:spPr>
            <a:xfrm>
              <a:off x="5940164" y="3802522"/>
              <a:ext cx="1368704" cy="1920240"/>
            </a:xfrm>
            <a:prstGeom prst="rect">
              <a:avLst/>
            </a:prstGeom>
            <a:solidFill>
              <a:schemeClr val="bg1">
                <a:lumMod val="85000"/>
              </a:schemeClr>
            </a:solidFill>
            <a:ln w="1079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dirty="0">
                <a:ln>
                  <a:noFill/>
                </a:ln>
                <a:solidFill>
                  <a:srgbClr val="1A1A1A"/>
                </a:solidFill>
                <a:effectLst/>
                <a:uFillTx/>
                <a:latin typeface="Segoe UI"/>
                <a:ea typeface="Segoe UI"/>
                <a:cs typeface="Segoe UI"/>
                <a:sym typeface="Segoe UI"/>
              </a:endParaRPr>
            </a:p>
          </p:txBody>
        </p:sp>
        <p:pic>
          <p:nvPicPr>
            <p:cNvPr id="107" name="Picture 106" descr="A picture containing vector graphics&#10;&#10;Description generated with high confidence">
              <a:extLst>
                <a:ext uri="{FF2B5EF4-FFF2-40B4-BE49-F238E27FC236}">
                  <a16:creationId xmlns:a16="http://schemas.microsoft.com/office/drawing/2014/main" id="{2AFD7569-027B-4859-8514-0E90B077F20C}"/>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81460" y="5060532"/>
              <a:ext cx="480615" cy="480615"/>
            </a:xfrm>
            <a:prstGeom prst="rect">
              <a:avLst/>
            </a:prstGeom>
          </p:spPr>
        </p:pic>
        <p:sp>
          <p:nvSpPr>
            <p:cNvPr id="108" name="Rectangle 107">
              <a:extLst>
                <a:ext uri="{FF2B5EF4-FFF2-40B4-BE49-F238E27FC236}">
                  <a16:creationId xmlns:a16="http://schemas.microsoft.com/office/drawing/2014/main" id="{ABE51A2D-3E5A-4E59-BBED-BBD323936667}"/>
                </a:ext>
              </a:extLst>
            </p:cNvPr>
            <p:cNvSpPr/>
            <p:nvPr/>
          </p:nvSpPr>
          <p:spPr>
            <a:xfrm>
              <a:off x="5890665" y="1204263"/>
              <a:ext cx="1464647" cy="726353"/>
            </a:xfrm>
            <a:prstGeom prst="rect">
              <a:avLst/>
            </a:prstGeom>
            <a:solidFill>
              <a:schemeClr val="accent2">
                <a:lumMod val="50000"/>
                <a:lumOff val="50000"/>
              </a:schemeClr>
            </a:solidFill>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ctr" defTabSz="914366"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Segoe UI"/>
                  <a:ea typeface="Segoe UI"/>
                  <a:cs typeface="Segoe UI"/>
                  <a:sym typeface="Segoe UI"/>
                </a:rPr>
                <a:t>Kubernetes</a:t>
              </a:r>
            </a:p>
            <a:p>
              <a:pPr marL="0" marR="0" indent="0" algn="ctr" defTabSz="914366" rtl="0" fontAlgn="auto" latinLnBrk="0" hangingPunct="0">
                <a:lnSpc>
                  <a:spcPct val="100000"/>
                </a:lnSpc>
                <a:spcBef>
                  <a:spcPts val="0"/>
                </a:spcBef>
                <a:spcAft>
                  <a:spcPts val="0"/>
                </a:spcAft>
                <a:buClrTx/>
                <a:buSzTx/>
                <a:buFontTx/>
                <a:buNone/>
                <a:tabLst/>
              </a:pPr>
              <a:r>
                <a:rPr lang="en-US" sz="1400" dirty="0">
                  <a:solidFill>
                    <a:schemeClr val="bg1"/>
                  </a:solidFill>
                  <a:latin typeface="Segoe UI"/>
                  <a:ea typeface="Segoe UI"/>
                  <a:cs typeface="Segoe UI"/>
                </a:rPr>
                <a:t>Functions</a:t>
              </a:r>
              <a:endParaRPr kumimoji="0" lang="en-US" sz="1400" b="0" i="0" u="none" strike="noStrike" cap="none" spc="0" normalizeH="0" baseline="0" dirty="0">
                <a:ln>
                  <a:noFill/>
                </a:ln>
                <a:solidFill>
                  <a:schemeClr val="bg1"/>
                </a:solidFill>
                <a:effectLst/>
                <a:uFillTx/>
                <a:latin typeface="Segoe UI"/>
                <a:ea typeface="Segoe UI"/>
                <a:cs typeface="Segoe UI"/>
                <a:sym typeface="Segoe UI"/>
              </a:endParaRPr>
            </a:p>
          </p:txBody>
        </p:sp>
        <p:pic>
          <p:nvPicPr>
            <p:cNvPr id="111" name="Picture 110" descr="A close up of a sign&#10;&#10;Description generated with high confidence">
              <a:extLst>
                <a:ext uri="{FF2B5EF4-FFF2-40B4-BE49-F238E27FC236}">
                  <a16:creationId xmlns:a16="http://schemas.microsoft.com/office/drawing/2014/main" id="{F143A4B2-0BB3-47D0-9EDE-42F7E3999C1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0810" r="21139" b="31945"/>
            <a:stretch/>
          </p:blipFill>
          <p:spPr>
            <a:xfrm>
              <a:off x="6172492" y="3006258"/>
              <a:ext cx="898550" cy="526703"/>
            </a:xfrm>
            <a:prstGeom prst="rect">
              <a:avLst/>
            </a:prstGeom>
          </p:spPr>
        </p:pic>
        <p:sp>
          <p:nvSpPr>
            <p:cNvPr id="112" name="Rectangle 111">
              <a:extLst>
                <a:ext uri="{FF2B5EF4-FFF2-40B4-BE49-F238E27FC236}">
                  <a16:creationId xmlns:a16="http://schemas.microsoft.com/office/drawing/2014/main" id="{B5423454-18C7-46A6-9DE7-C273E6AFC34C}"/>
                </a:ext>
              </a:extLst>
            </p:cNvPr>
            <p:cNvSpPr/>
            <p:nvPr/>
          </p:nvSpPr>
          <p:spPr>
            <a:xfrm>
              <a:off x="5923411" y="1820708"/>
              <a:ext cx="1396715" cy="3916546"/>
            </a:xfrm>
            <a:prstGeom prst="rect">
              <a:avLst/>
            </a:prstGeom>
            <a:noFill/>
            <a:ln w="28575" cap="flat">
              <a:solidFill>
                <a:schemeClr val="accent2">
                  <a:lumMod val="50000"/>
                  <a:lumOff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122" name="Group 121">
              <a:extLst>
                <a:ext uri="{FF2B5EF4-FFF2-40B4-BE49-F238E27FC236}">
                  <a16:creationId xmlns:a16="http://schemas.microsoft.com/office/drawing/2014/main" id="{0C6EAEBF-2E35-47F2-9EDE-797F2E4A3668}"/>
                </a:ext>
              </a:extLst>
            </p:cNvPr>
            <p:cNvGrpSpPr/>
            <p:nvPr/>
          </p:nvGrpSpPr>
          <p:grpSpPr>
            <a:xfrm>
              <a:off x="6082178" y="2154561"/>
              <a:ext cx="1079123" cy="413076"/>
              <a:chOff x="8448130" y="261093"/>
              <a:chExt cx="1079123" cy="413076"/>
            </a:xfrm>
          </p:grpSpPr>
          <p:pic>
            <p:nvPicPr>
              <p:cNvPr id="123" name="Picture 122" descr="A close up of a sign&#10;&#10;Description generated with high confidence">
                <a:extLst>
                  <a:ext uri="{FF2B5EF4-FFF2-40B4-BE49-F238E27FC236}">
                    <a16:creationId xmlns:a16="http://schemas.microsoft.com/office/drawing/2014/main" id="{C2BDED08-6F37-4EEF-890E-8C6C4ED66D2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0810" r="21139" b="31945"/>
              <a:stretch/>
            </p:blipFill>
            <p:spPr>
              <a:xfrm>
                <a:off x="8934522" y="296119"/>
                <a:ext cx="592731" cy="347441"/>
              </a:xfrm>
              <a:prstGeom prst="rect">
                <a:avLst/>
              </a:prstGeom>
            </p:spPr>
          </p:pic>
          <p:pic>
            <p:nvPicPr>
              <p:cNvPr id="124" name="Graphic 123">
                <a:extLst>
                  <a:ext uri="{FF2B5EF4-FFF2-40B4-BE49-F238E27FC236}">
                    <a16:creationId xmlns:a16="http://schemas.microsoft.com/office/drawing/2014/main" id="{F7810B23-4956-46F4-A96A-F76321F542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0" y="261093"/>
                <a:ext cx="413076" cy="413076"/>
              </a:xfrm>
              <a:prstGeom prst="rect">
                <a:avLst/>
              </a:prstGeom>
            </p:spPr>
          </p:pic>
        </p:grpSp>
        <p:pic>
          <p:nvPicPr>
            <p:cNvPr id="127" name="Picture 126">
              <a:extLst>
                <a:ext uri="{FF2B5EF4-FFF2-40B4-BE49-F238E27FC236}">
                  <a16:creationId xmlns:a16="http://schemas.microsoft.com/office/drawing/2014/main" id="{58F40AD3-9231-4939-B8FE-BF427CC50906}"/>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21792" t="24601" r="19821" b="23410"/>
            <a:stretch/>
          </p:blipFill>
          <p:spPr>
            <a:xfrm>
              <a:off x="6042031" y="4217338"/>
              <a:ext cx="553661" cy="492996"/>
            </a:xfrm>
            <a:prstGeom prst="rect">
              <a:avLst/>
            </a:prstGeom>
          </p:spPr>
        </p:pic>
        <p:pic>
          <p:nvPicPr>
            <p:cNvPr id="129" name="Picture 128" descr="A picture containing clipart&#10;&#10;Description generated with high confidence">
              <a:extLst>
                <a:ext uri="{FF2B5EF4-FFF2-40B4-BE49-F238E27FC236}">
                  <a16:creationId xmlns:a16="http://schemas.microsoft.com/office/drawing/2014/main" id="{4F28F5FC-5CFA-499B-A78F-DA518B4A46F9}"/>
                </a:ext>
              </a:extLst>
            </p:cNvPr>
            <p:cNvPicPr>
              <a:picLocks noChangeAspect="1"/>
            </p:cNvPicPr>
            <p:nvPr/>
          </p:nvPicPr>
          <p:blipFill rotWithShape="1">
            <a:blip r:embed="rId21">
              <a:extLst>
                <a:ext uri="{28A0092B-C50C-407E-A947-70E740481C1C}">
                  <a14:useLocalDpi xmlns:a14="http://schemas.microsoft.com/office/drawing/2010/main" val="0"/>
                </a:ext>
              </a:extLst>
            </a:blip>
            <a:srcRect l="13238" r="13653"/>
            <a:stretch/>
          </p:blipFill>
          <p:spPr>
            <a:xfrm>
              <a:off x="6676756" y="4215105"/>
              <a:ext cx="484545" cy="509822"/>
            </a:xfrm>
            <a:prstGeom prst="rect">
              <a:avLst/>
            </a:prstGeom>
          </p:spPr>
        </p:pic>
        <p:pic>
          <p:nvPicPr>
            <p:cNvPr id="145" name="Picture 144">
              <a:extLst>
                <a:ext uri="{FF2B5EF4-FFF2-40B4-BE49-F238E27FC236}">
                  <a16:creationId xmlns:a16="http://schemas.microsoft.com/office/drawing/2014/main" id="{0C67C173-6CA3-4271-8DB0-C5501E0CDFA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355531" y="3794997"/>
              <a:ext cx="544001" cy="544001"/>
            </a:xfrm>
            <a:prstGeom prst="rect">
              <a:avLst/>
            </a:prstGeom>
          </p:spPr>
        </p:pic>
      </p:grpSp>
    </p:spTree>
    <p:extLst>
      <p:ext uri="{BB962C8B-B14F-4D97-AF65-F5344CB8AC3E}">
        <p14:creationId xmlns:p14="http://schemas.microsoft.com/office/powerpoint/2010/main" val="2349829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1+#ppt_w/2"/>
                                          </p:val>
                                        </p:tav>
                                        <p:tav tm="100000">
                                          <p:val>
                                            <p:strVal val="#ppt_x"/>
                                          </p:val>
                                        </p:tav>
                                      </p:tavLst>
                                    </p:anim>
                                    <p:anim calcmode="lin" valueType="num">
                                      <p:cBhvr additive="base">
                                        <p:cTn id="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1+#ppt_w/2"/>
                                          </p:val>
                                        </p:tav>
                                        <p:tav tm="100000">
                                          <p:val>
                                            <p:strVal val="#ppt_x"/>
                                          </p:val>
                                        </p:tav>
                                      </p:tavLst>
                                    </p:anim>
                                    <p:anim calcmode="lin" valueType="num">
                                      <p:cBhvr additive="base">
                                        <p:cTn id="14" dur="500" fill="hold"/>
                                        <p:tgtEl>
                                          <p:spTgt spid="10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anim calcmode="lin" valueType="num">
                                      <p:cBhvr additive="base">
                                        <p:cTn id="17" dur="500" fill="hold"/>
                                        <p:tgtEl>
                                          <p:spTgt spid="148"/>
                                        </p:tgtEl>
                                        <p:attrNameLst>
                                          <p:attrName>ppt_x</p:attrName>
                                        </p:attrNameLst>
                                      </p:cBhvr>
                                      <p:tavLst>
                                        <p:tav tm="0">
                                          <p:val>
                                            <p:strVal val="1+#ppt_w/2"/>
                                          </p:val>
                                        </p:tav>
                                        <p:tav tm="100000">
                                          <p:val>
                                            <p:strVal val="#ppt_x"/>
                                          </p:val>
                                        </p:tav>
                                      </p:tavLst>
                                    </p:anim>
                                    <p:anim calcmode="lin" valueType="num">
                                      <p:cBhvr additive="base">
                                        <p:cTn id="18" dur="500" fill="hold"/>
                                        <p:tgtEl>
                                          <p:spTgt spid="1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additive="base">
                                        <p:cTn id="21" dur="500" fill="hold"/>
                                        <p:tgtEl>
                                          <p:spTgt spid="118"/>
                                        </p:tgtEl>
                                        <p:attrNameLst>
                                          <p:attrName>ppt_x</p:attrName>
                                        </p:attrNameLst>
                                      </p:cBhvr>
                                      <p:tavLst>
                                        <p:tav tm="0">
                                          <p:val>
                                            <p:strVal val="1+#ppt_w/2"/>
                                          </p:val>
                                        </p:tav>
                                        <p:tav tm="100000">
                                          <p:val>
                                            <p:strVal val="#ppt_x"/>
                                          </p:val>
                                        </p:tav>
                                      </p:tavLst>
                                    </p:anim>
                                    <p:anim calcmode="lin" valueType="num">
                                      <p:cBhvr additive="base">
                                        <p:cTn id="22" dur="500" fill="hold"/>
                                        <p:tgtEl>
                                          <p:spTgt spid="11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51"/>
                                        </p:tgtEl>
                                        <p:attrNameLst>
                                          <p:attrName>style.visibility</p:attrName>
                                        </p:attrNameLst>
                                      </p:cBhvr>
                                      <p:to>
                                        <p:strVal val="visible"/>
                                      </p:to>
                                    </p:set>
                                    <p:anim calcmode="lin" valueType="num">
                                      <p:cBhvr additive="base">
                                        <p:cTn id="25" dur="500" fill="hold"/>
                                        <p:tgtEl>
                                          <p:spTgt spid="151"/>
                                        </p:tgtEl>
                                        <p:attrNameLst>
                                          <p:attrName>ppt_x</p:attrName>
                                        </p:attrNameLst>
                                      </p:cBhvr>
                                      <p:tavLst>
                                        <p:tav tm="0">
                                          <p:val>
                                            <p:strVal val="1+#ppt_w/2"/>
                                          </p:val>
                                        </p:tav>
                                        <p:tav tm="100000">
                                          <p:val>
                                            <p:strVal val="#ppt_x"/>
                                          </p:val>
                                        </p:tav>
                                      </p:tavLst>
                                    </p:anim>
                                    <p:anim calcmode="lin" valueType="num">
                                      <p:cBhvr additive="base">
                                        <p:cTn id="26" dur="500" fill="hold"/>
                                        <p:tgtEl>
                                          <p:spTgt spid="1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49"/>
                                        </p:tgtEl>
                                        <p:attrNameLst>
                                          <p:attrName>style.visibility</p:attrName>
                                        </p:attrNameLst>
                                      </p:cBhvr>
                                      <p:to>
                                        <p:strVal val="visible"/>
                                      </p:to>
                                    </p:set>
                                    <p:anim calcmode="lin" valueType="num">
                                      <p:cBhvr additive="base">
                                        <p:cTn id="29" dur="500" fill="hold"/>
                                        <p:tgtEl>
                                          <p:spTgt spid="149"/>
                                        </p:tgtEl>
                                        <p:attrNameLst>
                                          <p:attrName>ppt_x</p:attrName>
                                        </p:attrNameLst>
                                      </p:cBhvr>
                                      <p:tavLst>
                                        <p:tav tm="0">
                                          <p:val>
                                            <p:strVal val="1+#ppt_w/2"/>
                                          </p:val>
                                        </p:tav>
                                        <p:tav tm="100000">
                                          <p:val>
                                            <p:strVal val="#ppt_x"/>
                                          </p:val>
                                        </p:tav>
                                      </p:tavLst>
                                    </p:anim>
                                    <p:anim calcmode="lin" valueType="num">
                                      <p:cBhvr additive="base">
                                        <p:cTn id="30" dur="500" fill="hold"/>
                                        <p:tgtEl>
                                          <p:spTgt spid="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0A79-F352-49C9-A7C9-52C13CF93CB8}"/>
              </a:ext>
            </a:extLst>
          </p:cNvPr>
          <p:cNvSpPr>
            <a:spLocks noGrp="1"/>
          </p:cNvSpPr>
          <p:nvPr>
            <p:ph type="title"/>
          </p:nvPr>
        </p:nvSpPr>
        <p:spPr/>
        <p:txBody>
          <a:bodyPr/>
          <a:lstStyle/>
          <a:p>
            <a:r>
              <a:rPr lang="en-US" dirty="0"/>
              <a:t>Your Typical Love Story Plot</a:t>
            </a:r>
          </a:p>
        </p:txBody>
      </p:sp>
      <p:pic>
        <p:nvPicPr>
          <p:cNvPr id="11" name="Picture 10">
            <a:extLst>
              <a:ext uri="{FF2B5EF4-FFF2-40B4-BE49-F238E27FC236}">
                <a16:creationId xmlns:a16="http://schemas.microsoft.com/office/drawing/2014/main" id="{93C2C8A2-D4B6-43F9-A471-6869070E7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6612" y="1961496"/>
            <a:ext cx="3037599" cy="1446652"/>
          </a:xfrm>
          <a:prstGeom prst="rect">
            <a:avLst/>
          </a:prstGeom>
        </p:spPr>
      </p:pic>
      <p:sp>
        <p:nvSpPr>
          <p:cNvPr id="15" name="Arrow: Right 14">
            <a:extLst>
              <a:ext uri="{FF2B5EF4-FFF2-40B4-BE49-F238E27FC236}">
                <a16:creationId xmlns:a16="http://schemas.microsoft.com/office/drawing/2014/main" id="{3E9A19DE-0C1A-42C9-878F-657304A830A9}"/>
              </a:ext>
            </a:extLst>
          </p:cNvPr>
          <p:cNvSpPr/>
          <p:nvPr/>
        </p:nvSpPr>
        <p:spPr>
          <a:xfrm>
            <a:off x="4277161" y="2499482"/>
            <a:ext cx="658633" cy="440368"/>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sp>
        <p:nvSpPr>
          <p:cNvPr id="16" name="Arrow: Right 15">
            <a:extLst>
              <a:ext uri="{FF2B5EF4-FFF2-40B4-BE49-F238E27FC236}">
                <a16:creationId xmlns:a16="http://schemas.microsoft.com/office/drawing/2014/main" id="{4FB08B8E-FF3D-44CC-90FA-0AAD1A2AA6CD}"/>
              </a:ext>
            </a:extLst>
          </p:cNvPr>
          <p:cNvSpPr/>
          <p:nvPr/>
        </p:nvSpPr>
        <p:spPr>
          <a:xfrm>
            <a:off x="8056009" y="2499481"/>
            <a:ext cx="590603" cy="440369"/>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17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39" name="Group">
            <a:extLst>
              <a:ext uri="{FF2B5EF4-FFF2-40B4-BE49-F238E27FC236}">
                <a16:creationId xmlns:a16="http://schemas.microsoft.com/office/drawing/2014/main" id="{85063F71-685A-4387-8DB2-8D4CB1AE51D3}"/>
              </a:ext>
            </a:extLst>
          </p:cNvPr>
          <p:cNvGrpSpPr/>
          <p:nvPr/>
        </p:nvGrpSpPr>
        <p:grpSpPr>
          <a:xfrm>
            <a:off x="938069" y="3753930"/>
            <a:ext cx="2373026" cy="392418"/>
            <a:chOff x="0" y="136516"/>
            <a:chExt cx="3482712" cy="656085"/>
          </a:xfrm>
        </p:grpSpPr>
        <p:pic>
          <p:nvPicPr>
            <p:cNvPr id="40" name="Image" descr="Image">
              <a:extLst>
                <a:ext uri="{FF2B5EF4-FFF2-40B4-BE49-F238E27FC236}">
                  <a16:creationId xmlns:a16="http://schemas.microsoft.com/office/drawing/2014/main" id="{E7FB30CE-853C-4A33-AEA0-F25BB99C1FF9}"/>
                </a:ext>
              </a:extLst>
            </p:cNvPr>
            <p:cNvPicPr>
              <a:picLocks noChangeAspect="1"/>
            </p:cNvPicPr>
            <p:nvPr/>
          </p:nvPicPr>
          <p:blipFill>
            <a:blip r:embed="rId4">
              <a:extLst/>
            </a:blip>
            <a:stretch>
              <a:fillRect/>
            </a:stretch>
          </p:blipFill>
          <p:spPr>
            <a:xfrm>
              <a:off x="0" y="136516"/>
              <a:ext cx="536798" cy="656085"/>
            </a:xfrm>
            <a:prstGeom prst="rect">
              <a:avLst/>
            </a:prstGeom>
            <a:ln w="12700" cap="flat">
              <a:noFill/>
              <a:miter lim="400000"/>
            </a:ln>
            <a:effectLst/>
          </p:spPr>
        </p:pic>
        <p:sp>
          <p:nvSpPr>
            <p:cNvPr id="41" name="Build apps faster">
              <a:extLst>
                <a:ext uri="{FF2B5EF4-FFF2-40B4-BE49-F238E27FC236}">
                  <a16:creationId xmlns:a16="http://schemas.microsoft.com/office/drawing/2014/main" id="{EACC1B1D-60F6-4F3F-B19D-1BC96C7F5C2B}"/>
                </a:ext>
              </a:extLst>
            </p:cNvPr>
            <p:cNvSpPr txBox="1"/>
            <p:nvPr/>
          </p:nvSpPr>
          <p:spPr>
            <a:xfrm>
              <a:off x="807797" y="224060"/>
              <a:ext cx="2674915" cy="56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2000" dirty="0"/>
                <a:t>Build apps faster</a:t>
              </a:r>
            </a:p>
          </p:txBody>
        </p:sp>
      </p:grpSp>
      <p:grpSp>
        <p:nvGrpSpPr>
          <p:cNvPr id="42" name="Group">
            <a:extLst>
              <a:ext uri="{FF2B5EF4-FFF2-40B4-BE49-F238E27FC236}">
                <a16:creationId xmlns:a16="http://schemas.microsoft.com/office/drawing/2014/main" id="{AEBF3683-663F-4804-A1B1-EAF44A61F587}"/>
              </a:ext>
            </a:extLst>
          </p:cNvPr>
          <p:cNvGrpSpPr/>
          <p:nvPr/>
        </p:nvGrpSpPr>
        <p:grpSpPr>
          <a:xfrm>
            <a:off x="938068" y="4476652"/>
            <a:ext cx="2966138" cy="335092"/>
            <a:chOff x="-1" y="61080"/>
            <a:chExt cx="4353176" cy="560240"/>
          </a:xfrm>
        </p:grpSpPr>
        <p:pic>
          <p:nvPicPr>
            <p:cNvPr id="43" name="Image" descr="Image">
              <a:extLst>
                <a:ext uri="{FF2B5EF4-FFF2-40B4-BE49-F238E27FC236}">
                  <a16:creationId xmlns:a16="http://schemas.microsoft.com/office/drawing/2014/main" id="{4598B5E4-11F7-4311-AB76-C441251115D5}"/>
                </a:ext>
              </a:extLst>
            </p:cNvPr>
            <p:cNvPicPr>
              <a:picLocks noChangeAspect="1"/>
            </p:cNvPicPr>
            <p:nvPr/>
          </p:nvPicPr>
          <p:blipFill>
            <a:blip r:embed="rId5">
              <a:extLst/>
            </a:blip>
            <a:stretch>
              <a:fillRect/>
            </a:stretch>
          </p:blipFill>
          <p:spPr>
            <a:xfrm>
              <a:off x="-1" y="90194"/>
              <a:ext cx="536798" cy="461896"/>
            </a:xfrm>
            <a:prstGeom prst="rect">
              <a:avLst/>
            </a:prstGeom>
            <a:ln w="12700" cap="flat">
              <a:noFill/>
              <a:miter lim="400000"/>
            </a:ln>
            <a:effectLst/>
          </p:spPr>
        </p:pic>
        <p:sp>
          <p:nvSpPr>
            <p:cNvPr id="44" name="Development focused">
              <a:extLst>
                <a:ext uri="{FF2B5EF4-FFF2-40B4-BE49-F238E27FC236}">
                  <a16:creationId xmlns:a16="http://schemas.microsoft.com/office/drawing/2014/main" id="{2DB268D8-9595-4867-847A-3878521BCF7A}"/>
                </a:ext>
              </a:extLst>
            </p:cNvPr>
            <p:cNvSpPr txBox="1"/>
            <p:nvPr/>
          </p:nvSpPr>
          <p:spPr>
            <a:xfrm>
              <a:off x="807797" y="61080"/>
              <a:ext cx="3545378" cy="560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2000" dirty="0"/>
                <a:t>Development focused</a:t>
              </a:r>
            </a:p>
          </p:txBody>
        </p:sp>
      </p:grpSp>
      <p:grpSp>
        <p:nvGrpSpPr>
          <p:cNvPr id="45" name="Group">
            <a:extLst>
              <a:ext uri="{FF2B5EF4-FFF2-40B4-BE49-F238E27FC236}">
                <a16:creationId xmlns:a16="http://schemas.microsoft.com/office/drawing/2014/main" id="{6C39ADBC-7084-4912-AAB3-6D0A4BA8248C}"/>
              </a:ext>
            </a:extLst>
          </p:cNvPr>
          <p:cNvGrpSpPr/>
          <p:nvPr/>
        </p:nvGrpSpPr>
        <p:grpSpPr>
          <a:xfrm>
            <a:off x="938069" y="5142900"/>
            <a:ext cx="2799425" cy="335116"/>
            <a:chOff x="0" y="39146"/>
            <a:chExt cx="4108505" cy="560280"/>
          </a:xfrm>
        </p:grpSpPr>
        <p:pic>
          <p:nvPicPr>
            <p:cNvPr id="46" name="Image" descr="Image">
              <a:extLst>
                <a:ext uri="{FF2B5EF4-FFF2-40B4-BE49-F238E27FC236}">
                  <a16:creationId xmlns:a16="http://schemas.microsoft.com/office/drawing/2014/main" id="{E1B13104-F76D-494D-AC8B-F1E15F5D6251}"/>
                </a:ext>
              </a:extLst>
            </p:cNvPr>
            <p:cNvPicPr>
              <a:picLocks noChangeAspect="1"/>
            </p:cNvPicPr>
            <p:nvPr/>
          </p:nvPicPr>
          <p:blipFill>
            <a:blip r:embed="rId6">
              <a:extLst/>
            </a:blip>
            <a:stretch>
              <a:fillRect/>
            </a:stretch>
          </p:blipFill>
          <p:spPr>
            <a:xfrm>
              <a:off x="0" y="62628"/>
              <a:ext cx="536798" cy="536798"/>
            </a:xfrm>
            <a:prstGeom prst="rect">
              <a:avLst/>
            </a:prstGeom>
            <a:ln w="12700" cap="flat">
              <a:noFill/>
              <a:miter lim="400000"/>
            </a:ln>
            <a:effectLst/>
          </p:spPr>
        </p:pic>
        <p:sp>
          <p:nvSpPr>
            <p:cNvPr id="47" name="Fully-managed scale">
              <a:extLst>
                <a:ext uri="{FF2B5EF4-FFF2-40B4-BE49-F238E27FC236}">
                  <a16:creationId xmlns:a16="http://schemas.microsoft.com/office/drawing/2014/main" id="{59AC4FFE-A84A-418D-838C-C53AEE35E958}"/>
                </a:ext>
              </a:extLst>
            </p:cNvPr>
            <p:cNvSpPr txBox="1"/>
            <p:nvPr/>
          </p:nvSpPr>
          <p:spPr>
            <a:xfrm>
              <a:off x="807797" y="39146"/>
              <a:ext cx="3300708" cy="560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2000" dirty="0"/>
                <a:t>Fully-managed scale</a:t>
              </a:r>
            </a:p>
          </p:txBody>
        </p:sp>
      </p:grpSp>
      <p:grpSp>
        <p:nvGrpSpPr>
          <p:cNvPr id="60" name="Group 59">
            <a:extLst>
              <a:ext uri="{FF2B5EF4-FFF2-40B4-BE49-F238E27FC236}">
                <a16:creationId xmlns:a16="http://schemas.microsoft.com/office/drawing/2014/main" id="{DEEA46FB-5F09-4D7A-834C-50CD2AC23C7A}"/>
              </a:ext>
            </a:extLst>
          </p:cNvPr>
          <p:cNvGrpSpPr/>
          <p:nvPr/>
        </p:nvGrpSpPr>
        <p:grpSpPr>
          <a:xfrm>
            <a:off x="5018388" y="3737292"/>
            <a:ext cx="2451531" cy="413478"/>
            <a:chOff x="5365527" y="4133581"/>
            <a:chExt cx="2451531" cy="413478"/>
          </a:xfrm>
        </p:grpSpPr>
        <p:pic>
          <p:nvPicPr>
            <p:cNvPr id="49" name="Graphic 48" descr="Lock">
              <a:extLst>
                <a:ext uri="{FF2B5EF4-FFF2-40B4-BE49-F238E27FC236}">
                  <a16:creationId xmlns:a16="http://schemas.microsoft.com/office/drawing/2014/main" id="{932CB69F-5D88-4426-9830-FD1DD351407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65527" y="4133581"/>
              <a:ext cx="365760" cy="365760"/>
            </a:xfrm>
            <a:prstGeom prst="rect">
              <a:avLst/>
            </a:prstGeom>
          </p:spPr>
        </p:pic>
        <p:sp>
          <p:nvSpPr>
            <p:cNvPr id="50" name="Build apps faster">
              <a:extLst>
                <a:ext uri="{FF2B5EF4-FFF2-40B4-BE49-F238E27FC236}">
                  <a16:creationId xmlns:a16="http://schemas.microsoft.com/office/drawing/2014/main" id="{ED01208E-0EFD-4633-89CE-5DBFBE9ECB03}"/>
                </a:ext>
              </a:extLst>
            </p:cNvPr>
            <p:cNvSpPr txBox="1"/>
            <p:nvPr/>
          </p:nvSpPr>
          <p:spPr>
            <a:xfrm>
              <a:off x="5867353" y="4245502"/>
              <a:ext cx="1949705"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Security </a:t>
              </a:r>
              <a:endParaRPr sz="1800" dirty="0"/>
            </a:p>
          </p:txBody>
        </p:sp>
      </p:grpSp>
      <p:grpSp>
        <p:nvGrpSpPr>
          <p:cNvPr id="61" name="Group 60">
            <a:extLst>
              <a:ext uri="{FF2B5EF4-FFF2-40B4-BE49-F238E27FC236}">
                <a16:creationId xmlns:a16="http://schemas.microsoft.com/office/drawing/2014/main" id="{08C3E916-A47F-47BF-BE7B-DB8F374E7581}"/>
              </a:ext>
            </a:extLst>
          </p:cNvPr>
          <p:cNvGrpSpPr/>
          <p:nvPr/>
        </p:nvGrpSpPr>
        <p:grpSpPr>
          <a:xfrm>
            <a:off x="5018388" y="4460606"/>
            <a:ext cx="3512800" cy="369666"/>
            <a:chOff x="5394651" y="4855172"/>
            <a:chExt cx="3512800" cy="369666"/>
          </a:xfrm>
        </p:grpSpPr>
        <p:pic>
          <p:nvPicPr>
            <p:cNvPr id="52" name="Graphic 51" descr="Bug">
              <a:extLst>
                <a:ext uri="{FF2B5EF4-FFF2-40B4-BE49-F238E27FC236}">
                  <a16:creationId xmlns:a16="http://schemas.microsoft.com/office/drawing/2014/main" id="{39E21C4B-4BA4-484B-82A7-3F94D7081C8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94651" y="4855172"/>
              <a:ext cx="365760" cy="365760"/>
            </a:xfrm>
            <a:prstGeom prst="rect">
              <a:avLst/>
            </a:prstGeom>
          </p:spPr>
        </p:pic>
        <p:sp>
          <p:nvSpPr>
            <p:cNvPr id="53" name="Build apps faster">
              <a:extLst>
                <a:ext uri="{FF2B5EF4-FFF2-40B4-BE49-F238E27FC236}">
                  <a16:creationId xmlns:a16="http://schemas.microsoft.com/office/drawing/2014/main" id="{C5BF4F5E-0087-45E9-893C-54EA4326F740}"/>
                </a:ext>
              </a:extLst>
            </p:cNvPr>
            <p:cNvSpPr txBox="1"/>
            <p:nvPr/>
          </p:nvSpPr>
          <p:spPr>
            <a:xfrm>
              <a:off x="5896477" y="4923281"/>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Debuggability / Monitoring </a:t>
              </a:r>
              <a:endParaRPr sz="1800" dirty="0"/>
            </a:p>
          </p:txBody>
        </p:sp>
      </p:grpSp>
      <p:grpSp>
        <p:nvGrpSpPr>
          <p:cNvPr id="64" name="Group 63">
            <a:extLst>
              <a:ext uri="{FF2B5EF4-FFF2-40B4-BE49-F238E27FC236}">
                <a16:creationId xmlns:a16="http://schemas.microsoft.com/office/drawing/2014/main" id="{77DB6B58-3C7E-40B8-A287-00825B0C10B1}"/>
              </a:ext>
            </a:extLst>
          </p:cNvPr>
          <p:cNvGrpSpPr/>
          <p:nvPr/>
        </p:nvGrpSpPr>
        <p:grpSpPr>
          <a:xfrm>
            <a:off x="5018388" y="5140108"/>
            <a:ext cx="3512800" cy="367161"/>
            <a:chOff x="5377283" y="5542858"/>
            <a:chExt cx="3512800" cy="367161"/>
          </a:xfrm>
        </p:grpSpPr>
        <p:pic>
          <p:nvPicPr>
            <p:cNvPr id="55" name="Graphic 54" descr="Remote control">
              <a:extLst>
                <a:ext uri="{FF2B5EF4-FFF2-40B4-BE49-F238E27FC236}">
                  <a16:creationId xmlns:a16="http://schemas.microsoft.com/office/drawing/2014/main" id="{A482B1B6-63E5-4046-BCCD-8E55FA8666E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7283" y="5542858"/>
              <a:ext cx="365760" cy="365760"/>
            </a:xfrm>
            <a:prstGeom prst="rect">
              <a:avLst/>
            </a:prstGeom>
          </p:spPr>
        </p:pic>
        <p:sp>
          <p:nvSpPr>
            <p:cNvPr id="56" name="Build apps faster">
              <a:extLst>
                <a:ext uri="{FF2B5EF4-FFF2-40B4-BE49-F238E27FC236}">
                  <a16:creationId xmlns:a16="http://schemas.microsoft.com/office/drawing/2014/main" id="{2BE6786F-DA63-418B-AB7C-E7FBFCA299C3}"/>
                </a:ext>
              </a:extLst>
            </p:cNvPr>
            <p:cNvSpPr txBox="1"/>
            <p:nvPr/>
          </p:nvSpPr>
          <p:spPr>
            <a:xfrm>
              <a:off x="5879109" y="5608462"/>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Infrastructure Options</a:t>
              </a:r>
              <a:endParaRPr sz="1800" dirty="0"/>
            </a:p>
          </p:txBody>
        </p:sp>
      </p:grpSp>
      <p:grpSp>
        <p:nvGrpSpPr>
          <p:cNvPr id="65" name="Group 64">
            <a:extLst>
              <a:ext uri="{FF2B5EF4-FFF2-40B4-BE49-F238E27FC236}">
                <a16:creationId xmlns:a16="http://schemas.microsoft.com/office/drawing/2014/main" id="{2B2FD588-DFB1-49DD-93DB-A0623B82585E}"/>
              </a:ext>
            </a:extLst>
          </p:cNvPr>
          <p:cNvGrpSpPr/>
          <p:nvPr/>
        </p:nvGrpSpPr>
        <p:grpSpPr>
          <a:xfrm>
            <a:off x="5018388" y="5817105"/>
            <a:ext cx="3512800" cy="367161"/>
            <a:chOff x="5394651" y="6213394"/>
            <a:chExt cx="3512800" cy="367161"/>
          </a:xfrm>
        </p:grpSpPr>
        <p:pic>
          <p:nvPicPr>
            <p:cNvPr id="58" name="Graphic 57" descr="Stopwatch">
              <a:extLst>
                <a:ext uri="{FF2B5EF4-FFF2-40B4-BE49-F238E27FC236}">
                  <a16:creationId xmlns:a16="http://schemas.microsoft.com/office/drawing/2014/main" id="{EA17549E-2D1E-4DB5-95E1-6DCEEEACDDE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4651" y="6213394"/>
              <a:ext cx="365760" cy="365760"/>
            </a:xfrm>
            <a:prstGeom prst="rect">
              <a:avLst/>
            </a:prstGeom>
          </p:spPr>
        </p:pic>
        <p:sp>
          <p:nvSpPr>
            <p:cNvPr id="59" name="Build apps faster">
              <a:extLst>
                <a:ext uri="{FF2B5EF4-FFF2-40B4-BE49-F238E27FC236}">
                  <a16:creationId xmlns:a16="http://schemas.microsoft.com/office/drawing/2014/main" id="{05793D79-13D0-4785-B9D1-80DA248409A5}"/>
                </a:ext>
              </a:extLst>
            </p:cNvPr>
            <p:cNvSpPr txBox="1"/>
            <p:nvPr/>
          </p:nvSpPr>
          <p:spPr>
            <a:xfrm>
              <a:off x="5896477" y="6278998"/>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Long Running Stateful Apps</a:t>
              </a:r>
              <a:endParaRPr sz="1800" dirty="0"/>
            </a:p>
          </p:txBody>
        </p:sp>
      </p:grpSp>
      <p:grpSp>
        <p:nvGrpSpPr>
          <p:cNvPr id="83" name="Group 82">
            <a:extLst>
              <a:ext uri="{FF2B5EF4-FFF2-40B4-BE49-F238E27FC236}">
                <a16:creationId xmlns:a16="http://schemas.microsoft.com/office/drawing/2014/main" id="{43144471-3DFB-4533-A872-E6D85194AAC1}"/>
              </a:ext>
            </a:extLst>
          </p:cNvPr>
          <p:cNvGrpSpPr/>
          <p:nvPr/>
        </p:nvGrpSpPr>
        <p:grpSpPr>
          <a:xfrm>
            <a:off x="9054001" y="3809067"/>
            <a:ext cx="2677460" cy="367161"/>
            <a:chOff x="9054001" y="4127915"/>
            <a:chExt cx="2677460" cy="367161"/>
          </a:xfrm>
        </p:grpSpPr>
        <p:pic>
          <p:nvPicPr>
            <p:cNvPr id="73" name="Graphic 72" descr="Checklist">
              <a:extLst>
                <a:ext uri="{FF2B5EF4-FFF2-40B4-BE49-F238E27FC236}">
                  <a16:creationId xmlns:a16="http://schemas.microsoft.com/office/drawing/2014/main" id="{81F6882A-023E-46CC-A6C9-CF08A8AE054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54001" y="4127915"/>
              <a:ext cx="365760" cy="365760"/>
            </a:xfrm>
            <a:prstGeom prst="rect">
              <a:avLst/>
            </a:prstGeom>
          </p:spPr>
        </p:pic>
        <p:sp>
          <p:nvSpPr>
            <p:cNvPr id="78" name="Build apps faster">
              <a:extLst>
                <a:ext uri="{FF2B5EF4-FFF2-40B4-BE49-F238E27FC236}">
                  <a16:creationId xmlns:a16="http://schemas.microsoft.com/office/drawing/2014/main" id="{E6C07F48-D1F4-4146-AB4F-8633BFD38E2B}"/>
                </a:ext>
              </a:extLst>
            </p:cNvPr>
            <p:cNvSpPr txBox="1"/>
            <p:nvPr/>
          </p:nvSpPr>
          <p:spPr>
            <a:xfrm>
              <a:off x="9617455" y="4193519"/>
              <a:ext cx="2114006"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More scenarios</a:t>
              </a:r>
              <a:endParaRPr sz="1800" dirty="0"/>
            </a:p>
          </p:txBody>
        </p:sp>
      </p:grpSp>
      <p:grpSp>
        <p:nvGrpSpPr>
          <p:cNvPr id="87" name="Group 86">
            <a:extLst>
              <a:ext uri="{FF2B5EF4-FFF2-40B4-BE49-F238E27FC236}">
                <a16:creationId xmlns:a16="http://schemas.microsoft.com/office/drawing/2014/main" id="{09782884-BB63-49B6-8B1E-1625A1A13942}"/>
              </a:ext>
            </a:extLst>
          </p:cNvPr>
          <p:cNvGrpSpPr/>
          <p:nvPr/>
        </p:nvGrpSpPr>
        <p:grpSpPr>
          <a:xfrm>
            <a:off x="-764970" y="1715100"/>
            <a:ext cx="4749283" cy="1774189"/>
            <a:chOff x="44549" y="2233818"/>
            <a:chExt cx="3939764" cy="1471777"/>
          </a:xfrm>
        </p:grpSpPr>
        <p:pic>
          <p:nvPicPr>
            <p:cNvPr id="9" name="Picture 8">
              <a:extLst>
                <a:ext uri="{FF2B5EF4-FFF2-40B4-BE49-F238E27FC236}">
                  <a16:creationId xmlns:a16="http://schemas.microsoft.com/office/drawing/2014/main" id="{08D054FA-6E06-4186-92A7-17A77C3CB8D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4549" y="2233818"/>
              <a:ext cx="3090355" cy="1471777"/>
            </a:xfrm>
            <a:prstGeom prst="rect">
              <a:avLst/>
            </a:prstGeom>
          </p:spPr>
        </p:pic>
        <p:pic>
          <p:nvPicPr>
            <p:cNvPr id="7" name="Graphic 6">
              <a:extLst>
                <a:ext uri="{FF2B5EF4-FFF2-40B4-BE49-F238E27FC236}">
                  <a16:creationId xmlns:a16="http://schemas.microsoft.com/office/drawing/2014/main" id="{C7FF59F4-7EB9-4511-915A-B3AADBF0405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994505" y="2634646"/>
              <a:ext cx="989808" cy="989808"/>
            </a:xfrm>
            <a:prstGeom prst="rect">
              <a:avLst/>
            </a:prstGeom>
          </p:spPr>
        </p:pic>
        <p:sp>
          <p:nvSpPr>
            <p:cNvPr id="80" name="Freeform 26">
              <a:extLst>
                <a:ext uri="{FF2B5EF4-FFF2-40B4-BE49-F238E27FC236}">
                  <a16:creationId xmlns:a16="http://schemas.microsoft.com/office/drawing/2014/main" id="{2FDE1469-8511-4470-AC21-0BD9FE383EC5}"/>
                </a:ext>
              </a:extLst>
            </p:cNvPr>
            <p:cNvSpPr>
              <a:spLocks/>
            </p:cNvSpPr>
            <p:nvPr/>
          </p:nvSpPr>
          <p:spPr bwMode="auto">
            <a:xfrm>
              <a:off x="2389181" y="2864463"/>
              <a:ext cx="474523" cy="405323"/>
            </a:xfrm>
            <a:custGeom>
              <a:avLst/>
              <a:gdLst>
                <a:gd name="T0" fmla="*/ 231 w 238"/>
                <a:gd name="T1" fmla="*/ 57 h 204"/>
                <a:gd name="T2" fmla="*/ 175 w 238"/>
                <a:gd name="T3" fmla="*/ 0 h 204"/>
                <a:gd name="T4" fmla="*/ 119 w 238"/>
                <a:gd name="T5" fmla="*/ 57 h 204"/>
                <a:gd name="T6" fmla="*/ 63 w 238"/>
                <a:gd name="T7" fmla="*/ 0 h 204"/>
                <a:gd name="T8" fmla="*/ 6 w 238"/>
                <a:gd name="T9" fmla="*/ 57 h 204"/>
                <a:gd name="T10" fmla="*/ 119 w 238"/>
                <a:gd name="T11" fmla="*/ 204 h 204"/>
                <a:gd name="T12" fmla="*/ 231 w 238"/>
                <a:gd name="T13" fmla="*/ 57 h 204"/>
              </a:gdLst>
              <a:ahLst/>
              <a:cxnLst>
                <a:cxn ang="0">
                  <a:pos x="T0" y="T1"/>
                </a:cxn>
                <a:cxn ang="0">
                  <a:pos x="T2" y="T3"/>
                </a:cxn>
                <a:cxn ang="0">
                  <a:pos x="T4" y="T5"/>
                </a:cxn>
                <a:cxn ang="0">
                  <a:pos x="T6" y="T7"/>
                </a:cxn>
                <a:cxn ang="0">
                  <a:pos x="T8" y="T9"/>
                </a:cxn>
                <a:cxn ang="0">
                  <a:pos x="T10" y="T11"/>
                </a:cxn>
                <a:cxn ang="0">
                  <a:pos x="T12" y="T13"/>
                </a:cxn>
              </a:cxnLst>
              <a:rect l="0" t="0" r="r" b="b"/>
              <a:pathLst>
                <a:path w="238" h="204">
                  <a:moveTo>
                    <a:pt x="231" y="57"/>
                  </a:moveTo>
                  <a:cubicBezTo>
                    <a:pt x="231" y="25"/>
                    <a:pt x="206" y="0"/>
                    <a:pt x="175" y="0"/>
                  </a:cubicBezTo>
                  <a:cubicBezTo>
                    <a:pt x="144" y="0"/>
                    <a:pt x="119" y="25"/>
                    <a:pt x="119" y="57"/>
                  </a:cubicBezTo>
                  <a:cubicBezTo>
                    <a:pt x="119" y="25"/>
                    <a:pt x="93" y="0"/>
                    <a:pt x="63" y="0"/>
                  </a:cubicBezTo>
                  <a:cubicBezTo>
                    <a:pt x="31" y="0"/>
                    <a:pt x="6" y="25"/>
                    <a:pt x="6" y="57"/>
                  </a:cubicBezTo>
                  <a:cubicBezTo>
                    <a:pt x="6" y="57"/>
                    <a:pt x="0" y="149"/>
                    <a:pt x="119" y="204"/>
                  </a:cubicBezTo>
                  <a:cubicBezTo>
                    <a:pt x="238" y="149"/>
                    <a:pt x="231" y="57"/>
                    <a:pt x="231" y="57"/>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833BAE27-646B-44B6-A2F6-EFA40B6E786D}"/>
              </a:ext>
            </a:extLst>
          </p:cNvPr>
          <p:cNvGrpSpPr/>
          <p:nvPr/>
        </p:nvGrpSpPr>
        <p:grpSpPr>
          <a:xfrm>
            <a:off x="9054001" y="4417272"/>
            <a:ext cx="2833198" cy="365760"/>
            <a:chOff x="9054001" y="4843278"/>
            <a:chExt cx="2833198" cy="365760"/>
          </a:xfrm>
        </p:grpSpPr>
        <p:pic>
          <p:nvPicPr>
            <p:cNvPr id="75" name="Graphic 74" descr="Upward trend">
              <a:extLst>
                <a:ext uri="{FF2B5EF4-FFF2-40B4-BE49-F238E27FC236}">
                  <a16:creationId xmlns:a16="http://schemas.microsoft.com/office/drawing/2014/main" id="{29FC0F2D-5327-439D-B137-133AA991C435}"/>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54001" y="4843278"/>
              <a:ext cx="365760" cy="365760"/>
            </a:xfrm>
            <a:prstGeom prst="rect">
              <a:avLst/>
            </a:prstGeom>
          </p:spPr>
        </p:pic>
        <p:sp>
          <p:nvSpPr>
            <p:cNvPr id="81" name="Build apps faster">
              <a:extLst>
                <a:ext uri="{FF2B5EF4-FFF2-40B4-BE49-F238E27FC236}">
                  <a16:creationId xmlns:a16="http://schemas.microsoft.com/office/drawing/2014/main" id="{9A5F48F5-E779-42E3-B5EE-35569DD86E9B}"/>
                </a:ext>
              </a:extLst>
            </p:cNvPr>
            <p:cNvSpPr txBox="1"/>
            <p:nvPr/>
          </p:nvSpPr>
          <p:spPr>
            <a:xfrm>
              <a:off x="9617454" y="4891284"/>
              <a:ext cx="2269745"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Better platform usage</a:t>
              </a:r>
              <a:endParaRPr sz="1800" dirty="0"/>
            </a:p>
          </p:txBody>
        </p:sp>
      </p:grpSp>
      <p:grpSp>
        <p:nvGrpSpPr>
          <p:cNvPr id="85" name="Group 84">
            <a:extLst>
              <a:ext uri="{FF2B5EF4-FFF2-40B4-BE49-F238E27FC236}">
                <a16:creationId xmlns:a16="http://schemas.microsoft.com/office/drawing/2014/main" id="{1146F06D-B5C1-448A-BC32-D8AA6309CDAF}"/>
              </a:ext>
            </a:extLst>
          </p:cNvPr>
          <p:cNvGrpSpPr/>
          <p:nvPr/>
        </p:nvGrpSpPr>
        <p:grpSpPr>
          <a:xfrm>
            <a:off x="9098707" y="5011691"/>
            <a:ext cx="2632754" cy="376909"/>
            <a:chOff x="9054001" y="5553365"/>
            <a:chExt cx="2632754" cy="376909"/>
          </a:xfrm>
        </p:grpSpPr>
        <p:pic>
          <p:nvPicPr>
            <p:cNvPr id="77" name="Graphic 76" descr="Money">
              <a:extLst>
                <a:ext uri="{FF2B5EF4-FFF2-40B4-BE49-F238E27FC236}">
                  <a16:creationId xmlns:a16="http://schemas.microsoft.com/office/drawing/2014/main" id="{17608EDA-72AE-4AB3-A972-BCAE626302DF}"/>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54001" y="5553365"/>
              <a:ext cx="365760" cy="365760"/>
            </a:xfrm>
            <a:prstGeom prst="rect">
              <a:avLst/>
            </a:prstGeom>
          </p:spPr>
        </p:pic>
        <p:sp>
          <p:nvSpPr>
            <p:cNvPr id="82" name="Build apps faster">
              <a:extLst>
                <a:ext uri="{FF2B5EF4-FFF2-40B4-BE49-F238E27FC236}">
                  <a16:creationId xmlns:a16="http://schemas.microsoft.com/office/drawing/2014/main" id="{9976C9C0-C306-4A26-BDFF-A6E120AA54BF}"/>
                </a:ext>
              </a:extLst>
            </p:cNvPr>
            <p:cNvSpPr txBox="1"/>
            <p:nvPr/>
          </p:nvSpPr>
          <p:spPr>
            <a:xfrm>
              <a:off x="9572749" y="5628717"/>
              <a:ext cx="2114006"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Increased Efficiency</a:t>
              </a:r>
              <a:endParaRPr sz="1800" dirty="0"/>
            </a:p>
          </p:txBody>
        </p:sp>
      </p:grpSp>
      <p:pic>
        <p:nvPicPr>
          <p:cNvPr id="86" name="Picture 85">
            <a:extLst>
              <a:ext uri="{FF2B5EF4-FFF2-40B4-BE49-F238E27FC236}">
                <a16:creationId xmlns:a16="http://schemas.microsoft.com/office/drawing/2014/main" id="{CBED9782-0E17-472E-8515-B0E61258B0AC}"/>
              </a:ext>
            </a:extLst>
          </p:cNvPr>
          <p:cNvPicPr>
            <a:picLocks noChangeAspect="1"/>
          </p:cNvPicPr>
          <p:nvPr/>
        </p:nvPicPr>
        <p:blipFill rotWithShape="1">
          <a:blip r:embed="rId24"/>
          <a:srcRect t="369"/>
          <a:stretch/>
        </p:blipFill>
        <p:spPr>
          <a:xfrm>
            <a:off x="5520214" y="1961496"/>
            <a:ext cx="1723071" cy="1341285"/>
          </a:xfrm>
          <a:prstGeom prst="rect">
            <a:avLst/>
          </a:prstGeom>
        </p:spPr>
      </p:pic>
    </p:spTree>
    <p:extLst>
      <p:ext uri="{BB962C8B-B14F-4D97-AF65-F5344CB8AC3E}">
        <p14:creationId xmlns:p14="http://schemas.microsoft.com/office/powerpoint/2010/main" val="4708332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p:cTn id="13" dur="300" fill="hold"/>
                                        <p:tgtEl>
                                          <p:spTgt spid="83"/>
                                        </p:tgtEl>
                                        <p:attrNameLst>
                                          <p:attrName>ppt_w</p:attrName>
                                        </p:attrNameLst>
                                      </p:cBhvr>
                                      <p:tavLst>
                                        <p:tav tm="0">
                                          <p:val>
                                            <p:fltVal val="0"/>
                                          </p:val>
                                        </p:tav>
                                        <p:tav tm="100000">
                                          <p:val>
                                            <p:strVal val="#ppt_w"/>
                                          </p:val>
                                        </p:tav>
                                      </p:tavLst>
                                    </p:anim>
                                    <p:anim calcmode="lin" valueType="num">
                                      <p:cBhvr>
                                        <p:cTn id="14" dur="300" fill="hold"/>
                                        <p:tgtEl>
                                          <p:spTgt spid="83"/>
                                        </p:tgtEl>
                                        <p:attrNameLst>
                                          <p:attrName>ppt_h</p:attrName>
                                        </p:attrNameLst>
                                      </p:cBhvr>
                                      <p:tavLst>
                                        <p:tav tm="0">
                                          <p:val>
                                            <p:fltVal val="0"/>
                                          </p:val>
                                        </p:tav>
                                        <p:tav tm="100000">
                                          <p:val>
                                            <p:strVal val="#ppt_h"/>
                                          </p:val>
                                        </p:tav>
                                      </p:tavLst>
                                    </p:anim>
                                  </p:childTnLst>
                                </p:cTn>
                              </p:par>
                            </p:childTnLst>
                          </p:cTn>
                        </p:par>
                        <p:par>
                          <p:cTn id="15" fill="hold">
                            <p:stCondLst>
                              <p:cond delay="300"/>
                            </p:stCondLst>
                            <p:childTnLst>
                              <p:par>
                                <p:cTn id="16" presetID="23" presetClass="entr" presetSubtype="16"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300" fill="hold"/>
                                        <p:tgtEl>
                                          <p:spTgt spid="84"/>
                                        </p:tgtEl>
                                        <p:attrNameLst>
                                          <p:attrName>ppt_w</p:attrName>
                                        </p:attrNameLst>
                                      </p:cBhvr>
                                      <p:tavLst>
                                        <p:tav tm="0">
                                          <p:val>
                                            <p:fltVal val="0"/>
                                          </p:val>
                                        </p:tav>
                                        <p:tav tm="100000">
                                          <p:val>
                                            <p:strVal val="#ppt_w"/>
                                          </p:val>
                                        </p:tav>
                                      </p:tavLst>
                                    </p:anim>
                                    <p:anim calcmode="lin" valueType="num">
                                      <p:cBhvr>
                                        <p:cTn id="19" dur="300" fill="hold"/>
                                        <p:tgtEl>
                                          <p:spTgt spid="84"/>
                                        </p:tgtEl>
                                        <p:attrNameLst>
                                          <p:attrName>ppt_h</p:attrName>
                                        </p:attrNameLst>
                                      </p:cBhvr>
                                      <p:tavLst>
                                        <p:tav tm="0">
                                          <p:val>
                                            <p:fltVal val="0"/>
                                          </p:val>
                                        </p:tav>
                                        <p:tav tm="100000">
                                          <p:val>
                                            <p:strVal val="#ppt_h"/>
                                          </p:val>
                                        </p:tav>
                                      </p:tavLst>
                                    </p:anim>
                                  </p:childTnLst>
                                </p:cTn>
                              </p:par>
                            </p:childTnLst>
                          </p:cTn>
                        </p:par>
                        <p:par>
                          <p:cTn id="20" fill="hold">
                            <p:stCondLst>
                              <p:cond delay="600"/>
                            </p:stCondLst>
                            <p:childTnLst>
                              <p:par>
                                <p:cTn id="21" presetID="23" presetClass="entr" presetSubtype="16"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300" fill="hold"/>
                                        <p:tgtEl>
                                          <p:spTgt spid="85"/>
                                        </p:tgtEl>
                                        <p:attrNameLst>
                                          <p:attrName>ppt_w</p:attrName>
                                        </p:attrNameLst>
                                      </p:cBhvr>
                                      <p:tavLst>
                                        <p:tav tm="0">
                                          <p:val>
                                            <p:fltVal val="0"/>
                                          </p:val>
                                        </p:tav>
                                        <p:tav tm="100000">
                                          <p:val>
                                            <p:strVal val="#ppt_w"/>
                                          </p:val>
                                        </p:tav>
                                      </p:tavLst>
                                    </p:anim>
                                    <p:anim calcmode="lin" valueType="num">
                                      <p:cBhvr>
                                        <p:cTn id="24" dur="300" fill="hold"/>
                                        <p:tgtEl>
                                          <p:spTgt spid="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akeaways"/>
          <p:cNvSpPr txBox="1">
            <a:spLocks noGrp="1"/>
          </p:cNvSpPr>
          <p:nvPr>
            <p:ph type="title"/>
          </p:nvPr>
        </p:nvSpPr>
        <p:spPr>
          <a:xfrm>
            <a:off x="588262" y="457200"/>
            <a:ext cx="11018521" cy="553999"/>
          </a:xfrm>
          <a:prstGeom prst="rect">
            <a:avLst/>
          </a:prstGeom>
        </p:spPr>
        <p:txBody>
          <a:bodyPr/>
          <a:lstStyle>
            <a:lvl1pPr>
              <a:defRPr b="0">
                <a:latin typeface="Segoe UI Semilight"/>
                <a:ea typeface="Segoe UI Semilight"/>
                <a:cs typeface="Segoe UI Semilight"/>
                <a:sym typeface="Segoe UI Semilight"/>
              </a:defRPr>
            </a:lvl1pPr>
          </a:lstStyle>
          <a:p>
            <a:r>
              <a:rPr lang="en-US"/>
              <a:t>Takeaways</a:t>
            </a:r>
            <a:endParaRPr lang="en-US" dirty="0"/>
          </a:p>
        </p:txBody>
      </p:sp>
      <p:sp>
        <p:nvSpPr>
          <p:cNvPr id="559" name="Serverless is best when more than just FaaS…"/>
          <p:cNvSpPr txBox="1">
            <a:spLocks noGrp="1"/>
          </p:cNvSpPr>
          <p:nvPr>
            <p:ph type="body" idx="1"/>
          </p:nvPr>
        </p:nvSpPr>
        <p:spPr>
          <a:xfrm>
            <a:off x="868363" y="1435496"/>
            <a:ext cx="8647112" cy="4422379"/>
          </a:xfrm>
          <a:prstGeom prst="rect">
            <a:avLst/>
          </a:prstGeom>
        </p:spPr>
        <p:txBody>
          <a:bodyPr>
            <a:noAutofit/>
          </a:bodyPr>
          <a:lstStyle/>
          <a:p>
            <a:pPr marL="228600" indent="-228600">
              <a:lnSpc>
                <a:spcPct val="120000"/>
              </a:lnSpc>
              <a:spcBef>
                <a:spcPts val="1200"/>
              </a:spcBef>
              <a:buChar char="•"/>
              <a:defRPr>
                <a:latin typeface="+mn-lt"/>
                <a:ea typeface="+mn-ea"/>
                <a:cs typeface="+mn-cs"/>
                <a:sym typeface="Segoe UI Light"/>
              </a:defRPr>
            </a:pPr>
            <a:r>
              <a:rPr lang="en-US" dirty="0"/>
              <a:t>Enterprises requirements are hard, but not a reason to avoid FaaS / serverless</a:t>
            </a:r>
          </a:p>
          <a:p>
            <a:pPr marL="228600" indent="-228600">
              <a:lnSpc>
                <a:spcPct val="120000"/>
              </a:lnSpc>
              <a:spcBef>
                <a:spcPts val="1200"/>
              </a:spcBef>
              <a:buChar char="•"/>
              <a:defRPr>
                <a:latin typeface="+mn-lt"/>
                <a:ea typeface="+mn-ea"/>
                <a:cs typeface="+mn-cs"/>
                <a:sym typeface="Segoe UI Light"/>
              </a:defRPr>
            </a:pPr>
            <a:r>
              <a:rPr lang="en-US" dirty="0"/>
              <a:t>Leverage the cloud for orchestration, authentication, DevOps, monitoring, and more</a:t>
            </a:r>
          </a:p>
          <a:p>
            <a:pPr marL="228600" indent="-228600">
              <a:lnSpc>
                <a:spcPct val="120000"/>
              </a:lnSpc>
              <a:spcBef>
                <a:spcPts val="1200"/>
              </a:spcBef>
              <a:buChar char="•"/>
              <a:defRPr>
                <a:latin typeface="+mn-lt"/>
                <a:ea typeface="+mn-ea"/>
                <a:cs typeface="+mn-cs"/>
                <a:sym typeface="Segoe UI Light"/>
              </a:defRPr>
            </a:pPr>
            <a:r>
              <a:rPr lang="en-US" dirty="0"/>
              <a:t>Choose technologies that gives not only easiness of dev, but also power and flexibility </a:t>
            </a:r>
          </a:p>
          <a:p>
            <a:pPr marL="228600" indent="-228600">
              <a:lnSpc>
                <a:spcPct val="120000"/>
              </a:lnSpc>
              <a:spcBef>
                <a:spcPts val="1200"/>
              </a:spcBef>
              <a:buChar char="•"/>
              <a:defRPr>
                <a:latin typeface="+mn-lt"/>
                <a:ea typeface="+mn-ea"/>
                <a:cs typeface="+mn-cs"/>
                <a:sym typeface="Segoe UI Light"/>
              </a:defRPr>
            </a:pPr>
            <a:r>
              <a:rPr lang="en-US" dirty="0"/>
              <a:t>It’s an open source world, participate and contribute</a:t>
            </a:r>
          </a:p>
          <a:p>
            <a:pPr marL="228600" indent="-228600">
              <a:lnSpc>
                <a:spcPct val="120000"/>
              </a:lnSpc>
              <a:spcBef>
                <a:spcPts val="1200"/>
              </a:spcBef>
              <a:buChar char="•"/>
              <a:defRPr>
                <a:latin typeface="+mn-lt"/>
                <a:ea typeface="+mn-ea"/>
                <a:cs typeface="+mn-cs"/>
                <a:sym typeface="Segoe UI Light"/>
              </a:defRPr>
            </a:pPr>
            <a:endParaRPr lang="en-US" dirty="0"/>
          </a:p>
        </p:txBody>
      </p:sp>
      <p:pic>
        <p:nvPicPr>
          <p:cNvPr id="4" name="Picture 3">
            <a:extLst>
              <a:ext uri="{FF2B5EF4-FFF2-40B4-BE49-F238E27FC236}">
                <a16:creationId xmlns:a16="http://schemas.microsoft.com/office/drawing/2014/main" id="{B4E6A3EA-1B56-4219-B154-56DC82DD2527}"/>
              </a:ext>
            </a:extLst>
          </p:cNvPr>
          <p:cNvPicPr>
            <a:picLocks noChangeAspect="1"/>
          </p:cNvPicPr>
          <p:nvPr/>
        </p:nvPicPr>
        <p:blipFill>
          <a:blip r:embed="rId3"/>
          <a:stretch>
            <a:fillRect/>
          </a:stretch>
        </p:blipFill>
        <p:spPr>
          <a:xfrm>
            <a:off x="7410450" y="-120262"/>
            <a:ext cx="5539740" cy="3111516"/>
          </a:xfrm>
          <a:prstGeom prst="rect">
            <a:avLst/>
          </a:prstGeom>
        </p:spPr>
      </p:pic>
      <p:sp>
        <p:nvSpPr>
          <p:cNvPr id="3" name="Rectangle 2">
            <a:extLst>
              <a:ext uri="{FF2B5EF4-FFF2-40B4-BE49-F238E27FC236}">
                <a16:creationId xmlns:a16="http://schemas.microsoft.com/office/drawing/2014/main" id="{32D8EE63-4352-4635-B537-FA30D64C11B5}"/>
              </a:ext>
            </a:extLst>
          </p:cNvPr>
          <p:cNvSpPr/>
          <p:nvPr/>
        </p:nvSpPr>
        <p:spPr>
          <a:xfrm>
            <a:off x="0" y="5806791"/>
            <a:ext cx="12191999" cy="494431"/>
          </a:xfrm>
          <a:prstGeom prst="rect">
            <a:avLst/>
          </a:prstGeom>
          <a:solidFill>
            <a:schemeClr val="bg1">
              <a:lumMod val="95000"/>
            </a:schemeClr>
          </a:solidFill>
        </p:spPr>
        <p:txBody>
          <a:bodyPr wrap="square">
            <a:spAutoFit/>
          </a:bodyPr>
          <a:lstStyle/>
          <a:p>
            <a:pPr algn="ctr">
              <a:lnSpc>
                <a:spcPct val="120000"/>
              </a:lnSpc>
              <a:spcBef>
                <a:spcPts val="1200"/>
              </a:spcBef>
              <a:defRPr>
                <a:latin typeface="+mn-lt"/>
                <a:ea typeface="+mn-ea"/>
                <a:cs typeface="+mn-cs"/>
                <a:sym typeface="Segoe UI Light"/>
              </a:defRPr>
            </a:pPr>
            <a:r>
              <a:rPr lang="en-US" sz="2400" dirty="0">
                <a:solidFill>
                  <a:srgbClr val="0070C0"/>
                </a:solidFill>
                <a:sym typeface="Segoe UI Light"/>
                <a:hlinkClick r:id="rId4"/>
              </a:rPr>
              <a:t>https://aka.ms/serverlessdayspdx</a:t>
            </a:r>
            <a:r>
              <a:rPr lang="en-US" sz="2400" dirty="0">
                <a:solidFill>
                  <a:srgbClr val="0070C0"/>
                </a:solidFill>
                <a:sym typeface="Segoe UI Light"/>
              </a:rP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rverless is best when more than just FaaS…">
            <a:extLst>
              <a:ext uri="{FF2B5EF4-FFF2-40B4-BE49-F238E27FC236}">
                <a16:creationId xmlns:a16="http://schemas.microsoft.com/office/drawing/2014/main" id="{3391E897-5AF7-4B54-A3E7-4EDE37103F81}"/>
              </a:ext>
            </a:extLst>
          </p:cNvPr>
          <p:cNvSpPr txBox="1">
            <a:spLocks/>
          </p:cNvSpPr>
          <p:nvPr/>
        </p:nvSpPr>
        <p:spPr>
          <a:xfrm>
            <a:off x="2068513" y="959246"/>
            <a:ext cx="7673975" cy="4660504"/>
          </a:xfrm>
          <a:prstGeom prst="rect">
            <a:avLst/>
          </a:prstGeom>
        </p:spPr>
        <p:txBody>
          <a:bodyPr anchor="ctr">
            <a:noAutofit/>
          </a:bodyPr>
          <a:lstStyle>
            <a:lvl1pPr marL="46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1pPr>
            <a:lvl2pPr marL="110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2pPr>
            <a:lvl3pPr marL="173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3pPr>
            <a:lvl4pPr marL="237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4pPr>
            <a:lvl5pPr marL="300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5pPr>
            <a:lvl6pPr marL="364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6pPr>
            <a:lvl7pPr marL="427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7pPr>
            <a:lvl8pPr marL="4912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8pPr>
            <a:lvl9pPr marL="5547894" marR="0" indent="-467894" algn="l" defTabSz="932742" rtl="0" latinLnBrk="0">
              <a:lnSpc>
                <a:spcPct val="100000"/>
              </a:lnSpc>
              <a:spcBef>
                <a:spcPts val="600"/>
              </a:spcBef>
              <a:spcAft>
                <a:spcPts val="0"/>
              </a:spcAft>
              <a:buClrTx/>
              <a:buSzPct val="100000"/>
              <a:buFontTx/>
              <a:buAutoNum type="alphaUcPeriod"/>
              <a:tabLst/>
              <a:defRPr sz="2800" b="0" i="0" u="none" strike="noStrike" cap="none" spc="0" baseline="0">
                <a:ln>
                  <a:noFill/>
                </a:ln>
                <a:solidFill>
                  <a:srgbClr val="1A1A1A"/>
                </a:solidFill>
                <a:uFillTx/>
                <a:latin typeface="Segoe UI Semilight"/>
                <a:ea typeface="Segoe UI Semilight"/>
                <a:cs typeface="Segoe UI Semilight"/>
                <a:sym typeface="Segoe UI Semilight"/>
              </a:defRPr>
            </a:lvl9pPr>
          </a:lstStyle>
          <a:p>
            <a:pPr marL="0" indent="0" algn="ctr" hangingPunct="1">
              <a:lnSpc>
                <a:spcPct val="120000"/>
              </a:lnSpc>
              <a:spcBef>
                <a:spcPts val="1200"/>
              </a:spcBef>
              <a:buNone/>
              <a:defRPr>
                <a:latin typeface="+mn-lt"/>
                <a:ea typeface="+mn-ea"/>
                <a:cs typeface="+mn-cs"/>
                <a:sym typeface="Segoe UI Light"/>
              </a:defRPr>
            </a:pPr>
            <a:r>
              <a:rPr lang="en-US" sz="4400" dirty="0">
                <a:latin typeface="+mn-lt"/>
                <a:ea typeface="+mn-ea"/>
                <a:cs typeface="+mn-cs"/>
                <a:sym typeface="Segoe UI Light"/>
              </a:rPr>
              <a:t>Thank you!</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0A79-F352-49C9-A7C9-52C13CF93CB8}"/>
              </a:ext>
            </a:extLst>
          </p:cNvPr>
          <p:cNvSpPr>
            <a:spLocks noGrp="1"/>
          </p:cNvSpPr>
          <p:nvPr>
            <p:ph type="title"/>
          </p:nvPr>
        </p:nvSpPr>
        <p:spPr/>
        <p:txBody>
          <a:bodyPr/>
          <a:lstStyle/>
          <a:p>
            <a:r>
              <a:rPr lang="en-US" dirty="0"/>
              <a:t>Your Typical Love Story Plot</a:t>
            </a:r>
          </a:p>
        </p:txBody>
      </p:sp>
      <p:sp>
        <p:nvSpPr>
          <p:cNvPr id="15" name="Arrow: Right 14">
            <a:extLst>
              <a:ext uri="{FF2B5EF4-FFF2-40B4-BE49-F238E27FC236}">
                <a16:creationId xmlns:a16="http://schemas.microsoft.com/office/drawing/2014/main" id="{3E9A19DE-0C1A-42C9-878F-657304A830A9}"/>
              </a:ext>
            </a:extLst>
          </p:cNvPr>
          <p:cNvSpPr/>
          <p:nvPr/>
        </p:nvSpPr>
        <p:spPr>
          <a:xfrm>
            <a:off x="4277161" y="2499482"/>
            <a:ext cx="635081" cy="553999"/>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146304" tIns="146304" rIns="146304" bIns="146304" numCol="1" spcCol="38100" rtlCol="0" anchor="t">
            <a:spAutoFit/>
          </a:bodyPr>
          <a:lstStyle/>
          <a:p>
            <a:pPr marL="0" marR="0" indent="0" algn="l" defTabSz="914366"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1A1A1A"/>
              </a:solidFill>
              <a:effectLst/>
              <a:uFillTx/>
              <a:latin typeface="Segoe UI"/>
              <a:ea typeface="Segoe UI"/>
              <a:cs typeface="Segoe UI"/>
              <a:sym typeface="Segoe UI"/>
            </a:endParaRPr>
          </a:p>
        </p:txBody>
      </p:sp>
      <p:grpSp>
        <p:nvGrpSpPr>
          <p:cNvPr id="39" name="Group">
            <a:extLst>
              <a:ext uri="{FF2B5EF4-FFF2-40B4-BE49-F238E27FC236}">
                <a16:creationId xmlns:a16="http://schemas.microsoft.com/office/drawing/2014/main" id="{85063F71-685A-4387-8DB2-8D4CB1AE51D3}"/>
              </a:ext>
            </a:extLst>
          </p:cNvPr>
          <p:cNvGrpSpPr/>
          <p:nvPr/>
        </p:nvGrpSpPr>
        <p:grpSpPr>
          <a:xfrm>
            <a:off x="938069" y="3753930"/>
            <a:ext cx="2190284" cy="392418"/>
            <a:chOff x="0" y="136516"/>
            <a:chExt cx="3214515" cy="656085"/>
          </a:xfrm>
        </p:grpSpPr>
        <p:pic>
          <p:nvPicPr>
            <p:cNvPr id="40" name="Image" descr="Image">
              <a:extLst>
                <a:ext uri="{FF2B5EF4-FFF2-40B4-BE49-F238E27FC236}">
                  <a16:creationId xmlns:a16="http://schemas.microsoft.com/office/drawing/2014/main" id="{E7FB30CE-853C-4A33-AEA0-F25BB99C1FF9}"/>
                </a:ext>
              </a:extLst>
            </p:cNvPr>
            <p:cNvPicPr>
              <a:picLocks noChangeAspect="1"/>
            </p:cNvPicPr>
            <p:nvPr/>
          </p:nvPicPr>
          <p:blipFill>
            <a:blip r:embed="rId2">
              <a:extLst/>
            </a:blip>
            <a:stretch>
              <a:fillRect/>
            </a:stretch>
          </p:blipFill>
          <p:spPr>
            <a:xfrm>
              <a:off x="0" y="136516"/>
              <a:ext cx="536798" cy="656085"/>
            </a:xfrm>
            <a:prstGeom prst="rect">
              <a:avLst/>
            </a:prstGeom>
            <a:ln w="12700" cap="flat">
              <a:noFill/>
              <a:miter lim="400000"/>
            </a:ln>
            <a:effectLst/>
          </p:spPr>
        </p:pic>
        <p:sp>
          <p:nvSpPr>
            <p:cNvPr id="41" name="Build apps faster">
              <a:extLst>
                <a:ext uri="{FF2B5EF4-FFF2-40B4-BE49-F238E27FC236}">
                  <a16:creationId xmlns:a16="http://schemas.microsoft.com/office/drawing/2014/main" id="{EACC1B1D-60F6-4F3F-B19D-1BC96C7F5C2B}"/>
                </a:ext>
              </a:extLst>
            </p:cNvPr>
            <p:cNvSpPr txBox="1"/>
            <p:nvPr/>
          </p:nvSpPr>
          <p:spPr>
            <a:xfrm>
              <a:off x="807797" y="224060"/>
              <a:ext cx="2406718" cy="5041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1800" dirty="0"/>
                <a:t>Build apps faster</a:t>
              </a:r>
            </a:p>
          </p:txBody>
        </p:sp>
      </p:grpSp>
      <p:grpSp>
        <p:nvGrpSpPr>
          <p:cNvPr id="42" name="Group">
            <a:extLst>
              <a:ext uri="{FF2B5EF4-FFF2-40B4-BE49-F238E27FC236}">
                <a16:creationId xmlns:a16="http://schemas.microsoft.com/office/drawing/2014/main" id="{AEBF3683-663F-4804-A1B1-EAF44A61F587}"/>
              </a:ext>
            </a:extLst>
          </p:cNvPr>
          <p:cNvGrpSpPr/>
          <p:nvPr/>
        </p:nvGrpSpPr>
        <p:grpSpPr>
          <a:xfrm>
            <a:off x="938068" y="4476652"/>
            <a:ext cx="2724084" cy="301557"/>
            <a:chOff x="-1" y="61080"/>
            <a:chExt cx="3997932" cy="504173"/>
          </a:xfrm>
        </p:grpSpPr>
        <p:pic>
          <p:nvPicPr>
            <p:cNvPr id="43" name="Image" descr="Image">
              <a:extLst>
                <a:ext uri="{FF2B5EF4-FFF2-40B4-BE49-F238E27FC236}">
                  <a16:creationId xmlns:a16="http://schemas.microsoft.com/office/drawing/2014/main" id="{4598B5E4-11F7-4311-AB76-C441251115D5}"/>
                </a:ext>
              </a:extLst>
            </p:cNvPr>
            <p:cNvPicPr>
              <a:picLocks noChangeAspect="1"/>
            </p:cNvPicPr>
            <p:nvPr/>
          </p:nvPicPr>
          <p:blipFill>
            <a:blip r:embed="rId3">
              <a:extLst/>
            </a:blip>
            <a:stretch>
              <a:fillRect/>
            </a:stretch>
          </p:blipFill>
          <p:spPr>
            <a:xfrm>
              <a:off x="-1" y="90194"/>
              <a:ext cx="536798" cy="461896"/>
            </a:xfrm>
            <a:prstGeom prst="rect">
              <a:avLst/>
            </a:prstGeom>
            <a:ln w="12700" cap="flat">
              <a:noFill/>
              <a:miter lim="400000"/>
            </a:ln>
            <a:effectLst/>
          </p:spPr>
        </p:pic>
        <p:sp>
          <p:nvSpPr>
            <p:cNvPr id="44" name="Development focused">
              <a:extLst>
                <a:ext uri="{FF2B5EF4-FFF2-40B4-BE49-F238E27FC236}">
                  <a16:creationId xmlns:a16="http://schemas.microsoft.com/office/drawing/2014/main" id="{2DB268D8-9595-4867-847A-3878521BCF7A}"/>
                </a:ext>
              </a:extLst>
            </p:cNvPr>
            <p:cNvSpPr txBox="1"/>
            <p:nvPr/>
          </p:nvSpPr>
          <p:spPr>
            <a:xfrm>
              <a:off x="807797" y="61080"/>
              <a:ext cx="3190134" cy="5041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1800" dirty="0"/>
                <a:t>Development focused</a:t>
              </a:r>
            </a:p>
          </p:txBody>
        </p:sp>
      </p:grpSp>
      <p:grpSp>
        <p:nvGrpSpPr>
          <p:cNvPr id="45" name="Group">
            <a:extLst>
              <a:ext uri="{FF2B5EF4-FFF2-40B4-BE49-F238E27FC236}">
                <a16:creationId xmlns:a16="http://schemas.microsoft.com/office/drawing/2014/main" id="{6C39ADBC-7084-4912-AAB3-6D0A4BA8248C}"/>
              </a:ext>
            </a:extLst>
          </p:cNvPr>
          <p:cNvGrpSpPr/>
          <p:nvPr/>
        </p:nvGrpSpPr>
        <p:grpSpPr>
          <a:xfrm>
            <a:off x="938069" y="5142900"/>
            <a:ext cx="2571798" cy="335116"/>
            <a:chOff x="0" y="39146"/>
            <a:chExt cx="3774434" cy="560280"/>
          </a:xfrm>
        </p:grpSpPr>
        <p:pic>
          <p:nvPicPr>
            <p:cNvPr id="46" name="Image" descr="Image">
              <a:extLst>
                <a:ext uri="{FF2B5EF4-FFF2-40B4-BE49-F238E27FC236}">
                  <a16:creationId xmlns:a16="http://schemas.microsoft.com/office/drawing/2014/main" id="{E1B13104-F76D-494D-AC8B-F1E15F5D6251}"/>
                </a:ext>
              </a:extLst>
            </p:cNvPr>
            <p:cNvPicPr>
              <a:picLocks noChangeAspect="1"/>
            </p:cNvPicPr>
            <p:nvPr/>
          </p:nvPicPr>
          <p:blipFill>
            <a:blip r:embed="rId4">
              <a:extLst/>
            </a:blip>
            <a:stretch>
              <a:fillRect/>
            </a:stretch>
          </p:blipFill>
          <p:spPr>
            <a:xfrm>
              <a:off x="0" y="62628"/>
              <a:ext cx="536798" cy="536798"/>
            </a:xfrm>
            <a:prstGeom prst="rect">
              <a:avLst/>
            </a:prstGeom>
            <a:ln w="12700" cap="flat">
              <a:noFill/>
              <a:miter lim="400000"/>
            </a:ln>
            <a:effectLst/>
          </p:spPr>
        </p:pic>
        <p:sp>
          <p:nvSpPr>
            <p:cNvPr id="47" name="Fully-managed scale">
              <a:extLst>
                <a:ext uri="{FF2B5EF4-FFF2-40B4-BE49-F238E27FC236}">
                  <a16:creationId xmlns:a16="http://schemas.microsoft.com/office/drawing/2014/main" id="{59AC4FFE-A84A-418D-838C-C53AEE35E958}"/>
                </a:ext>
              </a:extLst>
            </p:cNvPr>
            <p:cNvSpPr txBox="1"/>
            <p:nvPr/>
          </p:nvSpPr>
          <p:spPr>
            <a:xfrm>
              <a:off x="807797" y="39146"/>
              <a:ext cx="2966637" cy="5041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sz="1800" dirty="0"/>
                <a:t>Fully-managed scale</a:t>
              </a:r>
            </a:p>
          </p:txBody>
        </p:sp>
      </p:grpSp>
      <p:grpSp>
        <p:nvGrpSpPr>
          <p:cNvPr id="60" name="Group 59">
            <a:extLst>
              <a:ext uri="{FF2B5EF4-FFF2-40B4-BE49-F238E27FC236}">
                <a16:creationId xmlns:a16="http://schemas.microsoft.com/office/drawing/2014/main" id="{DEEA46FB-5F09-4D7A-834C-50CD2AC23C7A}"/>
              </a:ext>
            </a:extLst>
          </p:cNvPr>
          <p:cNvGrpSpPr/>
          <p:nvPr/>
        </p:nvGrpSpPr>
        <p:grpSpPr>
          <a:xfrm>
            <a:off x="5018388" y="3737292"/>
            <a:ext cx="2451531" cy="413478"/>
            <a:chOff x="5365527" y="4133581"/>
            <a:chExt cx="2451531" cy="413478"/>
          </a:xfrm>
        </p:grpSpPr>
        <p:pic>
          <p:nvPicPr>
            <p:cNvPr id="49" name="Graphic 48" descr="Lock">
              <a:extLst>
                <a:ext uri="{FF2B5EF4-FFF2-40B4-BE49-F238E27FC236}">
                  <a16:creationId xmlns:a16="http://schemas.microsoft.com/office/drawing/2014/main" id="{932CB69F-5D88-4426-9830-FD1DD351407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65527" y="4133581"/>
              <a:ext cx="365760" cy="365760"/>
            </a:xfrm>
            <a:prstGeom prst="rect">
              <a:avLst/>
            </a:prstGeom>
          </p:spPr>
        </p:pic>
        <p:sp>
          <p:nvSpPr>
            <p:cNvPr id="50" name="Build apps faster">
              <a:extLst>
                <a:ext uri="{FF2B5EF4-FFF2-40B4-BE49-F238E27FC236}">
                  <a16:creationId xmlns:a16="http://schemas.microsoft.com/office/drawing/2014/main" id="{ED01208E-0EFD-4633-89CE-5DBFBE9ECB03}"/>
                </a:ext>
              </a:extLst>
            </p:cNvPr>
            <p:cNvSpPr txBox="1"/>
            <p:nvPr/>
          </p:nvSpPr>
          <p:spPr>
            <a:xfrm>
              <a:off x="5867353" y="4245502"/>
              <a:ext cx="1949705"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Security </a:t>
              </a:r>
              <a:endParaRPr sz="1800" dirty="0"/>
            </a:p>
          </p:txBody>
        </p:sp>
      </p:grpSp>
      <p:grpSp>
        <p:nvGrpSpPr>
          <p:cNvPr id="61" name="Group 60">
            <a:extLst>
              <a:ext uri="{FF2B5EF4-FFF2-40B4-BE49-F238E27FC236}">
                <a16:creationId xmlns:a16="http://schemas.microsoft.com/office/drawing/2014/main" id="{08C3E916-A47F-47BF-BE7B-DB8F374E7581}"/>
              </a:ext>
            </a:extLst>
          </p:cNvPr>
          <p:cNvGrpSpPr/>
          <p:nvPr/>
        </p:nvGrpSpPr>
        <p:grpSpPr>
          <a:xfrm>
            <a:off x="5018388" y="4453898"/>
            <a:ext cx="3512800" cy="369666"/>
            <a:chOff x="5394651" y="4855172"/>
            <a:chExt cx="3512800" cy="369666"/>
          </a:xfrm>
        </p:grpSpPr>
        <p:pic>
          <p:nvPicPr>
            <p:cNvPr id="52" name="Graphic 51" descr="Bug">
              <a:extLst>
                <a:ext uri="{FF2B5EF4-FFF2-40B4-BE49-F238E27FC236}">
                  <a16:creationId xmlns:a16="http://schemas.microsoft.com/office/drawing/2014/main" id="{39E21C4B-4BA4-484B-82A7-3F94D7081C8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4651" y="4855172"/>
              <a:ext cx="365760" cy="365760"/>
            </a:xfrm>
            <a:prstGeom prst="rect">
              <a:avLst/>
            </a:prstGeom>
          </p:spPr>
        </p:pic>
        <p:sp>
          <p:nvSpPr>
            <p:cNvPr id="53" name="Build apps faster">
              <a:extLst>
                <a:ext uri="{FF2B5EF4-FFF2-40B4-BE49-F238E27FC236}">
                  <a16:creationId xmlns:a16="http://schemas.microsoft.com/office/drawing/2014/main" id="{C5BF4F5E-0087-45E9-893C-54EA4326F740}"/>
                </a:ext>
              </a:extLst>
            </p:cNvPr>
            <p:cNvSpPr txBox="1"/>
            <p:nvPr/>
          </p:nvSpPr>
          <p:spPr>
            <a:xfrm>
              <a:off x="5896477" y="4923281"/>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Debuggability / Monitoring </a:t>
              </a:r>
              <a:endParaRPr sz="1800" dirty="0"/>
            </a:p>
          </p:txBody>
        </p:sp>
      </p:grpSp>
      <p:grpSp>
        <p:nvGrpSpPr>
          <p:cNvPr id="64" name="Group 63">
            <a:extLst>
              <a:ext uri="{FF2B5EF4-FFF2-40B4-BE49-F238E27FC236}">
                <a16:creationId xmlns:a16="http://schemas.microsoft.com/office/drawing/2014/main" id="{77DB6B58-3C7E-40B8-A287-00825B0C10B1}"/>
              </a:ext>
            </a:extLst>
          </p:cNvPr>
          <p:cNvGrpSpPr/>
          <p:nvPr/>
        </p:nvGrpSpPr>
        <p:grpSpPr>
          <a:xfrm>
            <a:off x="5018388" y="5112256"/>
            <a:ext cx="3512800" cy="367161"/>
            <a:chOff x="5377283" y="5542858"/>
            <a:chExt cx="3512800" cy="367161"/>
          </a:xfrm>
        </p:grpSpPr>
        <p:pic>
          <p:nvPicPr>
            <p:cNvPr id="55" name="Graphic 54" descr="Remote control">
              <a:extLst>
                <a:ext uri="{FF2B5EF4-FFF2-40B4-BE49-F238E27FC236}">
                  <a16:creationId xmlns:a16="http://schemas.microsoft.com/office/drawing/2014/main" id="{A482B1B6-63E5-4046-BCCD-8E55FA8666E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77283" y="5542858"/>
              <a:ext cx="365760" cy="365760"/>
            </a:xfrm>
            <a:prstGeom prst="rect">
              <a:avLst/>
            </a:prstGeom>
          </p:spPr>
        </p:pic>
        <p:sp>
          <p:nvSpPr>
            <p:cNvPr id="56" name="Build apps faster">
              <a:extLst>
                <a:ext uri="{FF2B5EF4-FFF2-40B4-BE49-F238E27FC236}">
                  <a16:creationId xmlns:a16="http://schemas.microsoft.com/office/drawing/2014/main" id="{2BE6786F-DA63-418B-AB7C-E7FBFCA299C3}"/>
                </a:ext>
              </a:extLst>
            </p:cNvPr>
            <p:cNvSpPr txBox="1"/>
            <p:nvPr/>
          </p:nvSpPr>
          <p:spPr>
            <a:xfrm>
              <a:off x="5879109" y="5608462"/>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Infrastructure Options</a:t>
              </a:r>
              <a:endParaRPr sz="1800" dirty="0"/>
            </a:p>
          </p:txBody>
        </p:sp>
      </p:grpSp>
      <p:grpSp>
        <p:nvGrpSpPr>
          <p:cNvPr id="65" name="Group 64">
            <a:extLst>
              <a:ext uri="{FF2B5EF4-FFF2-40B4-BE49-F238E27FC236}">
                <a16:creationId xmlns:a16="http://schemas.microsoft.com/office/drawing/2014/main" id="{2B2FD588-DFB1-49DD-93DB-A0623B82585E}"/>
              </a:ext>
            </a:extLst>
          </p:cNvPr>
          <p:cNvGrpSpPr/>
          <p:nvPr/>
        </p:nvGrpSpPr>
        <p:grpSpPr>
          <a:xfrm>
            <a:off x="5018388" y="5817105"/>
            <a:ext cx="3512800" cy="367161"/>
            <a:chOff x="5394651" y="6213394"/>
            <a:chExt cx="3512800" cy="367161"/>
          </a:xfrm>
        </p:grpSpPr>
        <p:pic>
          <p:nvPicPr>
            <p:cNvPr id="58" name="Graphic 57" descr="Stopwatch">
              <a:extLst>
                <a:ext uri="{FF2B5EF4-FFF2-40B4-BE49-F238E27FC236}">
                  <a16:creationId xmlns:a16="http://schemas.microsoft.com/office/drawing/2014/main" id="{EA17549E-2D1E-4DB5-95E1-6DCEEEACDDE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94651" y="6213394"/>
              <a:ext cx="365760" cy="365760"/>
            </a:xfrm>
            <a:prstGeom prst="rect">
              <a:avLst/>
            </a:prstGeom>
          </p:spPr>
        </p:pic>
        <p:sp>
          <p:nvSpPr>
            <p:cNvPr id="59" name="Build apps faster">
              <a:extLst>
                <a:ext uri="{FF2B5EF4-FFF2-40B4-BE49-F238E27FC236}">
                  <a16:creationId xmlns:a16="http://schemas.microsoft.com/office/drawing/2014/main" id="{05793D79-13D0-4785-B9D1-80DA248409A5}"/>
                </a:ext>
              </a:extLst>
            </p:cNvPr>
            <p:cNvSpPr txBox="1"/>
            <p:nvPr/>
          </p:nvSpPr>
          <p:spPr>
            <a:xfrm>
              <a:off x="5896477" y="6278998"/>
              <a:ext cx="3010974" cy="3015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932742">
                <a:lnSpc>
                  <a:spcPct val="120000"/>
                </a:lnSpc>
                <a:spcBef>
                  <a:spcPts val="600"/>
                </a:spcBef>
                <a:defRPr sz="2800">
                  <a:latin typeface="Segoe UI Semilight"/>
                  <a:ea typeface="Segoe UI Semilight"/>
                  <a:cs typeface="Segoe UI Semilight"/>
                  <a:sym typeface="Segoe UI Semilight"/>
                </a:defRPr>
              </a:lvl1pPr>
            </a:lstStyle>
            <a:p>
              <a:r>
                <a:rPr lang="en-US" sz="1800" dirty="0"/>
                <a:t>Long Running Stateful Apps</a:t>
              </a:r>
              <a:endParaRPr sz="1800" dirty="0"/>
            </a:p>
          </p:txBody>
        </p:sp>
      </p:grpSp>
      <p:grpSp>
        <p:nvGrpSpPr>
          <p:cNvPr id="87" name="Group 86">
            <a:extLst>
              <a:ext uri="{FF2B5EF4-FFF2-40B4-BE49-F238E27FC236}">
                <a16:creationId xmlns:a16="http://schemas.microsoft.com/office/drawing/2014/main" id="{09782884-BB63-49B6-8B1E-1625A1A13942}"/>
              </a:ext>
            </a:extLst>
          </p:cNvPr>
          <p:cNvGrpSpPr/>
          <p:nvPr/>
        </p:nvGrpSpPr>
        <p:grpSpPr>
          <a:xfrm>
            <a:off x="-818706" y="1715100"/>
            <a:ext cx="4803020" cy="1774189"/>
            <a:chOff x="44549" y="2233818"/>
            <a:chExt cx="3939764" cy="1471777"/>
          </a:xfrm>
        </p:grpSpPr>
        <p:pic>
          <p:nvPicPr>
            <p:cNvPr id="9" name="Picture 8">
              <a:extLst>
                <a:ext uri="{FF2B5EF4-FFF2-40B4-BE49-F238E27FC236}">
                  <a16:creationId xmlns:a16="http://schemas.microsoft.com/office/drawing/2014/main" id="{08D054FA-6E06-4186-92A7-17A77C3CB8D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549" y="2233818"/>
              <a:ext cx="3090355" cy="1471777"/>
            </a:xfrm>
            <a:prstGeom prst="rect">
              <a:avLst/>
            </a:prstGeom>
          </p:spPr>
        </p:pic>
        <p:pic>
          <p:nvPicPr>
            <p:cNvPr id="7" name="Graphic 6">
              <a:extLst>
                <a:ext uri="{FF2B5EF4-FFF2-40B4-BE49-F238E27FC236}">
                  <a16:creationId xmlns:a16="http://schemas.microsoft.com/office/drawing/2014/main" id="{C7FF59F4-7EB9-4511-915A-B3AADBF0405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994505" y="2634646"/>
              <a:ext cx="989808" cy="989808"/>
            </a:xfrm>
            <a:prstGeom prst="rect">
              <a:avLst/>
            </a:prstGeom>
          </p:spPr>
        </p:pic>
        <p:sp>
          <p:nvSpPr>
            <p:cNvPr id="80" name="Freeform 26">
              <a:extLst>
                <a:ext uri="{FF2B5EF4-FFF2-40B4-BE49-F238E27FC236}">
                  <a16:creationId xmlns:a16="http://schemas.microsoft.com/office/drawing/2014/main" id="{2FDE1469-8511-4470-AC21-0BD9FE383EC5}"/>
                </a:ext>
              </a:extLst>
            </p:cNvPr>
            <p:cNvSpPr>
              <a:spLocks/>
            </p:cNvSpPr>
            <p:nvPr/>
          </p:nvSpPr>
          <p:spPr bwMode="auto">
            <a:xfrm>
              <a:off x="2389181" y="2864463"/>
              <a:ext cx="474523" cy="405323"/>
            </a:xfrm>
            <a:custGeom>
              <a:avLst/>
              <a:gdLst>
                <a:gd name="T0" fmla="*/ 231 w 238"/>
                <a:gd name="T1" fmla="*/ 57 h 204"/>
                <a:gd name="T2" fmla="*/ 175 w 238"/>
                <a:gd name="T3" fmla="*/ 0 h 204"/>
                <a:gd name="T4" fmla="*/ 119 w 238"/>
                <a:gd name="T5" fmla="*/ 57 h 204"/>
                <a:gd name="T6" fmla="*/ 63 w 238"/>
                <a:gd name="T7" fmla="*/ 0 h 204"/>
                <a:gd name="T8" fmla="*/ 6 w 238"/>
                <a:gd name="T9" fmla="*/ 57 h 204"/>
                <a:gd name="T10" fmla="*/ 119 w 238"/>
                <a:gd name="T11" fmla="*/ 204 h 204"/>
                <a:gd name="T12" fmla="*/ 231 w 238"/>
                <a:gd name="T13" fmla="*/ 57 h 204"/>
              </a:gdLst>
              <a:ahLst/>
              <a:cxnLst>
                <a:cxn ang="0">
                  <a:pos x="T0" y="T1"/>
                </a:cxn>
                <a:cxn ang="0">
                  <a:pos x="T2" y="T3"/>
                </a:cxn>
                <a:cxn ang="0">
                  <a:pos x="T4" y="T5"/>
                </a:cxn>
                <a:cxn ang="0">
                  <a:pos x="T6" y="T7"/>
                </a:cxn>
                <a:cxn ang="0">
                  <a:pos x="T8" y="T9"/>
                </a:cxn>
                <a:cxn ang="0">
                  <a:pos x="T10" y="T11"/>
                </a:cxn>
                <a:cxn ang="0">
                  <a:pos x="T12" y="T13"/>
                </a:cxn>
              </a:cxnLst>
              <a:rect l="0" t="0" r="r" b="b"/>
              <a:pathLst>
                <a:path w="238" h="204">
                  <a:moveTo>
                    <a:pt x="231" y="57"/>
                  </a:moveTo>
                  <a:cubicBezTo>
                    <a:pt x="231" y="25"/>
                    <a:pt x="206" y="0"/>
                    <a:pt x="175" y="0"/>
                  </a:cubicBezTo>
                  <a:cubicBezTo>
                    <a:pt x="144" y="0"/>
                    <a:pt x="119" y="25"/>
                    <a:pt x="119" y="57"/>
                  </a:cubicBezTo>
                  <a:cubicBezTo>
                    <a:pt x="119" y="25"/>
                    <a:pt x="93" y="0"/>
                    <a:pt x="63" y="0"/>
                  </a:cubicBezTo>
                  <a:cubicBezTo>
                    <a:pt x="31" y="0"/>
                    <a:pt x="6" y="25"/>
                    <a:pt x="6" y="57"/>
                  </a:cubicBezTo>
                  <a:cubicBezTo>
                    <a:pt x="6" y="57"/>
                    <a:pt x="0" y="149"/>
                    <a:pt x="119" y="204"/>
                  </a:cubicBezTo>
                  <a:cubicBezTo>
                    <a:pt x="238" y="149"/>
                    <a:pt x="231" y="57"/>
                    <a:pt x="231" y="57"/>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6" name="Picture 85">
            <a:extLst>
              <a:ext uri="{FF2B5EF4-FFF2-40B4-BE49-F238E27FC236}">
                <a16:creationId xmlns:a16="http://schemas.microsoft.com/office/drawing/2014/main" id="{CBED9782-0E17-472E-8515-B0E61258B0AC}"/>
              </a:ext>
            </a:extLst>
          </p:cNvPr>
          <p:cNvPicPr>
            <a:picLocks noChangeAspect="1"/>
          </p:cNvPicPr>
          <p:nvPr/>
        </p:nvPicPr>
        <p:blipFill rotWithShape="1">
          <a:blip r:embed="rId16"/>
          <a:srcRect t="369"/>
          <a:stretch/>
        </p:blipFill>
        <p:spPr>
          <a:xfrm>
            <a:off x="5520214" y="1961496"/>
            <a:ext cx="1723071" cy="1341285"/>
          </a:xfrm>
          <a:prstGeom prst="rect">
            <a:avLst/>
          </a:prstGeom>
        </p:spPr>
      </p:pic>
    </p:spTree>
    <p:extLst>
      <p:ext uri="{BB962C8B-B14F-4D97-AF65-F5344CB8AC3E}">
        <p14:creationId xmlns:p14="http://schemas.microsoft.com/office/powerpoint/2010/main" val="34453158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iterate>
                                    <p:tmAbs val="0"/>
                                  </p:iterate>
                                  <p:childTnLst>
                                    <p:set>
                                      <p:cBhvr>
                                        <p:cTn id="10" fill="hold"/>
                                        <p:tgtEl>
                                          <p:spTgt spid="39"/>
                                        </p:tgtEl>
                                        <p:attrNameLst>
                                          <p:attrName>style.visibility</p:attrName>
                                        </p:attrNameLst>
                                      </p:cBhvr>
                                      <p:to>
                                        <p:strVal val="visible"/>
                                      </p:to>
                                    </p:set>
                                    <p:anim calcmode="lin" valueType="num">
                                      <p:cBhvr>
                                        <p:cTn id="11" dur="300" fill="hold"/>
                                        <p:tgtEl>
                                          <p:spTgt spid="39"/>
                                        </p:tgtEl>
                                        <p:attrNameLst>
                                          <p:attrName>ppt_w</p:attrName>
                                        </p:attrNameLst>
                                      </p:cBhvr>
                                      <p:tavLst>
                                        <p:tav tm="0">
                                          <p:val>
                                            <p:fltVal val="0"/>
                                          </p:val>
                                        </p:tav>
                                        <p:tav tm="100000">
                                          <p:val>
                                            <p:strVal val="#ppt_w"/>
                                          </p:val>
                                        </p:tav>
                                      </p:tavLst>
                                    </p:anim>
                                    <p:anim calcmode="lin" valueType="num">
                                      <p:cBhvr>
                                        <p:cTn id="12" dur="300" fill="hold"/>
                                        <p:tgtEl>
                                          <p:spTgt spid="39"/>
                                        </p:tgtEl>
                                        <p:attrNameLst>
                                          <p:attrName>ppt_h</p:attrName>
                                        </p:attrNameLst>
                                      </p:cBhvr>
                                      <p:tavLst>
                                        <p:tav tm="0">
                                          <p:val>
                                            <p:fltVal val="0"/>
                                          </p:val>
                                        </p:tav>
                                        <p:tav tm="100000">
                                          <p:val>
                                            <p:strVal val="#ppt_h"/>
                                          </p:val>
                                        </p:tav>
                                      </p:tavLst>
                                    </p:anim>
                                  </p:childTnLst>
                                </p:cTn>
                              </p:par>
                            </p:childTnLst>
                          </p:cTn>
                        </p:par>
                        <p:par>
                          <p:cTn id="13" fill="hold">
                            <p:stCondLst>
                              <p:cond delay="300"/>
                            </p:stCondLst>
                            <p:childTnLst>
                              <p:par>
                                <p:cTn id="14" presetID="23" presetClass="entr" presetSubtype="16" fill="hold" grpId="0" nodeType="afterEffect">
                                  <p:stCondLst>
                                    <p:cond delay="0"/>
                                  </p:stCondLst>
                                  <p:iterate>
                                    <p:tmAbs val="0"/>
                                  </p:iterate>
                                  <p:childTnLst>
                                    <p:set>
                                      <p:cBhvr>
                                        <p:cTn id="15" fill="hold"/>
                                        <p:tgtEl>
                                          <p:spTgt spid="42"/>
                                        </p:tgtEl>
                                        <p:attrNameLst>
                                          <p:attrName>style.visibility</p:attrName>
                                        </p:attrNameLst>
                                      </p:cBhvr>
                                      <p:to>
                                        <p:strVal val="visible"/>
                                      </p:to>
                                    </p:set>
                                    <p:anim calcmode="lin" valueType="num">
                                      <p:cBhvr>
                                        <p:cTn id="16" dur="300" fill="hold"/>
                                        <p:tgtEl>
                                          <p:spTgt spid="42"/>
                                        </p:tgtEl>
                                        <p:attrNameLst>
                                          <p:attrName>ppt_w</p:attrName>
                                        </p:attrNameLst>
                                      </p:cBhvr>
                                      <p:tavLst>
                                        <p:tav tm="0">
                                          <p:val>
                                            <p:fltVal val="0"/>
                                          </p:val>
                                        </p:tav>
                                        <p:tav tm="100000">
                                          <p:val>
                                            <p:strVal val="#ppt_w"/>
                                          </p:val>
                                        </p:tav>
                                      </p:tavLst>
                                    </p:anim>
                                    <p:anim calcmode="lin" valueType="num">
                                      <p:cBhvr>
                                        <p:cTn id="17" dur="300" fill="hold"/>
                                        <p:tgtEl>
                                          <p:spTgt spid="42"/>
                                        </p:tgtEl>
                                        <p:attrNameLst>
                                          <p:attrName>ppt_h</p:attrName>
                                        </p:attrNameLst>
                                      </p:cBhvr>
                                      <p:tavLst>
                                        <p:tav tm="0">
                                          <p:val>
                                            <p:fltVal val="0"/>
                                          </p:val>
                                        </p:tav>
                                        <p:tav tm="100000">
                                          <p:val>
                                            <p:strVal val="#ppt_h"/>
                                          </p:val>
                                        </p:tav>
                                      </p:tavLst>
                                    </p:anim>
                                  </p:childTnLst>
                                </p:cTn>
                              </p:par>
                            </p:childTnLst>
                          </p:cTn>
                        </p:par>
                        <p:par>
                          <p:cTn id="18" fill="hold">
                            <p:stCondLst>
                              <p:cond delay="600"/>
                            </p:stCondLst>
                            <p:childTnLst>
                              <p:par>
                                <p:cTn id="19" presetID="23" presetClass="entr" presetSubtype="16" fill="hold" grpId="0" nodeType="afterEffect">
                                  <p:stCondLst>
                                    <p:cond delay="0"/>
                                  </p:stCondLst>
                                  <p:iterate>
                                    <p:tmAbs val="0"/>
                                  </p:iterate>
                                  <p:childTnLst>
                                    <p:set>
                                      <p:cBhvr>
                                        <p:cTn id="20" fill="hold"/>
                                        <p:tgtEl>
                                          <p:spTgt spid="45"/>
                                        </p:tgtEl>
                                        <p:attrNameLst>
                                          <p:attrName>style.visibility</p:attrName>
                                        </p:attrNameLst>
                                      </p:cBhvr>
                                      <p:to>
                                        <p:strVal val="visible"/>
                                      </p:to>
                                    </p:set>
                                    <p:anim calcmode="lin" valueType="num">
                                      <p:cBhvr>
                                        <p:cTn id="21" dur="300" fill="hold"/>
                                        <p:tgtEl>
                                          <p:spTgt spid="45"/>
                                        </p:tgtEl>
                                        <p:attrNameLst>
                                          <p:attrName>ppt_w</p:attrName>
                                        </p:attrNameLst>
                                      </p:cBhvr>
                                      <p:tavLst>
                                        <p:tav tm="0">
                                          <p:val>
                                            <p:fltVal val="0"/>
                                          </p:val>
                                        </p:tav>
                                        <p:tav tm="100000">
                                          <p:val>
                                            <p:strVal val="#ppt_w"/>
                                          </p:val>
                                        </p:tav>
                                      </p:tavLst>
                                    </p:anim>
                                    <p:anim calcmode="lin" valueType="num">
                                      <p:cBhvr>
                                        <p:cTn id="22" dur="3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p:cTn id="33" dur="300" fill="hold"/>
                                        <p:tgtEl>
                                          <p:spTgt spid="60"/>
                                        </p:tgtEl>
                                        <p:attrNameLst>
                                          <p:attrName>ppt_w</p:attrName>
                                        </p:attrNameLst>
                                      </p:cBhvr>
                                      <p:tavLst>
                                        <p:tav tm="0">
                                          <p:val>
                                            <p:fltVal val="0"/>
                                          </p:val>
                                        </p:tav>
                                        <p:tav tm="100000">
                                          <p:val>
                                            <p:strVal val="#ppt_w"/>
                                          </p:val>
                                        </p:tav>
                                      </p:tavLst>
                                    </p:anim>
                                    <p:anim calcmode="lin" valueType="num">
                                      <p:cBhvr>
                                        <p:cTn id="34" dur="300" fill="hold"/>
                                        <p:tgtEl>
                                          <p:spTgt spid="60"/>
                                        </p:tgtEl>
                                        <p:attrNameLst>
                                          <p:attrName>ppt_h</p:attrName>
                                        </p:attrNameLst>
                                      </p:cBhvr>
                                      <p:tavLst>
                                        <p:tav tm="0">
                                          <p:val>
                                            <p:fltVal val="0"/>
                                          </p:val>
                                        </p:tav>
                                        <p:tav tm="100000">
                                          <p:val>
                                            <p:strVal val="#ppt_h"/>
                                          </p:val>
                                        </p:tav>
                                      </p:tavLst>
                                    </p:anim>
                                  </p:childTnLst>
                                </p:cTn>
                              </p:par>
                            </p:childTnLst>
                          </p:cTn>
                        </p:par>
                        <p:par>
                          <p:cTn id="35" fill="hold">
                            <p:stCondLst>
                              <p:cond delay="300"/>
                            </p:stCondLst>
                            <p:childTnLst>
                              <p:par>
                                <p:cTn id="36" presetID="23" presetClass="entr" presetSubtype="16"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300" fill="hold"/>
                                        <p:tgtEl>
                                          <p:spTgt spid="61"/>
                                        </p:tgtEl>
                                        <p:attrNameLst>
                                          <p:attrName>ppt_w</p:attrName>
                                        </p:attrNameLst>
                                      </p:cBhvr>
                                      <p:tavLst>
                                        <p:tav tm="0">
                                          <p:val>
                                            <p:fltVal val="0"/>
                                          </p:val>
                                        </p:tav>
                                        <p:tav tm="100000">
                                          <p:val>
                                            <p:strVal val="#ppt_w"/>
                                          </p:val>
                                        </p:tav>
                                      </p:tavLst>
                                    </p:anim>
                                    <p:anim calcmode="lin" valueType="num">
                                      <p:cBhvr>
                                        <p:cTn id="39" dur="300" fill="hold"/>
                                        <p:tgtEl>
                                          <p:spTgt spid="61"/>
                                        </p:tgtEl>
                                        <p:attrNameLst>
                                          <p:attrName>ppt_h</p:attrName>
                                        </p:attrNameLst>
                                      </p:cBhvr>
                                      <p:tavLst>
                                        <p:tav tm="0">
                                          <p:val>
                                            <p:fltVal val="0"/>
                                          </p:val>
                                        </p:tav>
                                        <p:tav tm="100000">
                                          <p:val>
                                            <p:strVal val="#ppt_h"/>
                                          </p:val>
                                        </p:tav>
                                      </p:tavLst>
                                    </p:anim>
                                  </p:childTnLst>
                                </p:cTn>
                              </p:par>
                            </p:childTnLst>
                          </p:cTn>
                        </p:par>
                        <p:par>
                          <p:cTn id="40" fill="hold">
                            <p:stCondLst>
                              <p:cond delay="600"/>
                            </p:stCondLst>
                            <p:childTnLst>
                              <p:par>
                                <p:cTn id="41" presetID="23" presetClass="entr" presetSubtype="16" fill="hold" nodeType="after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p:cTn id="43" dur="300" fill="hold"/>
                                        <p:tgtEl>
                                          <p:spTgt spid="64"/>
                                        </p:tgtEl>
                                        <p:attrNameLst>
                                          <p:attrName>ppt_w</p:attrName>
                                        </p:attrNameLst>
                                      </p:cBhvr>
                                      <p:tavLst>
                                        <p:tav tm="0">
                                          <p:val>
                                            <p:fltVal val="0"/>
                                          </p:val>
                                        </p:tav>
                                        <p:tav tm="100000">
                                          <p:val>
                                            <p:strVal val="#ppt_w"/>
                                          </p:val>
                                        </p:tav>
                                      </p:tavLst>
                                    </p:anim>
                                    <p:anim calcmode="lin" valueType="num">
                                      <p:cBhvr>
                                        <p:cTn id="44" dur="300" fill="hold"/>
                                        <p:tgtEl>
                                          <p:spTgt spid="64"/>
                                        </p:tgtEl>
                                        <p:attrNameLst>
                                          <p:attrName>ppt_h</p:attrName>
                                        </p:attrNameLst>
                                      </p:cBhvr>
                                      <p:tavLst>
                                        <p:tav tm="0">
                                          <p:val>
                                            <p:fltVal val="0"/>
                                          </p:val>
                                        </p:tav>
                                        <p:tav tm="100000">
                                          <p:val>
                                            <p:strVal val="#ppt_h"/>
                                          </p:val>
                                        </p:tav>
                                      </p:tavLst>
                                    </p:anim>
                                  </p:childTnLst>
                                </p:cTn>
                              </p:par>
                            </p:childTnLst>
                          </p:cTn>
                        </p:par>
                        <p:par>
                          <p:cTn id="45" fill="hold">
                            <p:stCondLst>
                              <p:cond delay="900"/>
                            </p:stCondLst>
                            <p:childTnLst>
                              <p:par>
                                <p:cTn id="46" presetID="23" presetClass="entr" presetSubtype="16"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 calcmode="lin" valueType="num">
                                      <p:cBhvr>
                                        <p:cTn id="48" dur="300" fill="hold"/>
                                        <p:tgtEl>
                                          <p:spTgt spid="65"/>
                                        </p:tgtEl>
                                        <p:attrNameLst>
                                          <p:attrName>ppt_w</p:attrName>
                                        </p:attrNameLst>
                                      </p:cBhvr>
                                      <p:tavLst>
                                        <p:tav tm="0">
                                          <p:val>
                                            <p:fltVal val="0"/>
                                          </p:val>
                                        </p:tav>
                                        <p:tav tm="100000">
                                          <p:val>
                                            <p:strVal val="#ppt_w"/>
                                          </p:val>
                                        </p:tav>
                                      </p:tavLst>
                                    </p:anim>
                                    <p:anim calcmode="lin" valueType="num">
                                      <p:cBhvr>
                                        <p:cTn id="49" dur="3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advAuto="0"/>
      <p:bldP spid="42" grpId="0" animBg="1" advAuto="0"/>
      <p:bldP spid="4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peed Up Innovation"/>
          <p:cNvSpPr txBox="1">
            <a:spLocks noGrp="1"/>
          </p:cNvSpPr>
          <p:nvPr>
            <p:ph type="title"/>
          </p:nvPr>
        </p:nvSpPr>
        <p:spPr>
          <a:prstGeom prst="rect">
            <a:avLst/>
          </a:prstGeom>
        </p:spPr>
        <p:txBody>
          <a:bodyPr/>
          <a:lstStyle>
            <a:lvl1pPr defTabSz="839467">
              <a:defRPr sz="3239" spc="-44"/>
            </a:lvl1pPr>
          </a:lstStyle>
          <a:p>
            <a:r>
              <a:rPr lang="en-US" dirty="0"/>
              <a:t>Debuggability / Monitoring </a:t>
            </a:r>
            <a:endParaRPr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1F748C-5DF3-4932-81E6-B3CFD1159F28}"/>
              </a:ext>
            </a:extLst>
          </p:cNvPr>
          <p:cNvSpPr>
            <a:spLocks noGrp="1"/>
          </p:cNvSpPr>
          <p:nvPr>
            <p:ph type="title"/>
          </p:nvPr>
        </p:nvSpPr>
        <p:spPr>
          <a:xfrm>
            <a:off x="553679" y="342900"/>
            <a:ext cx="5127031" cy="1676603"/>
          </a:xfrm>
        </p:spPr>
        <p:txBody>
          <a:bodyPr vert="horz" lIns="91440" tIns="45720" rIns="91440" bIns="45720" rtlCol="0" anchor="ctr">
            <a:normAutofit/>
          </a:bodyPr>
          <a:lstStyle/>
          <a:p>
            <a:pPr defTabSz="914400">
              <a:lnSpc>
                <a:spcPct val="90000"/>
              </a:lnSpc>
              <a:spcBef>
                <a:spcPct val="0"/>
              </a:spcBef>
            </a:pPr>
            <a:r>
              <a:rPr lang="en-US" sz="3700" kern="1200" dirty="0">
                <a:solidFill>
                  <a:schemeClr val="tx1"/>
                </a:solidFill>
                <a:latin typeface="+mj-lt"/>
                <a:ea typeface="+mj-ea"/>
                <a:cs typeface="+mj-cs"/>
              </a:rPr>
              <a:t>Serverless Monitoring / Debuggability</a:t>
            </a:r>
          </a:p>
        </p:txBody>
      </p:sp>
      <p:sp>
        <p:nvSpPr>
          <p:cNvPr id="4" name="Text Placeholder 3">
            <a:extLst>
              <a:ext uri="{FF2B5EF4-FFF2-40B4-BE49-F238E27FC236}">
                <a16:creationId xmlns:a16="http://schemas.microsoft.com/office/drawing/2014/main" id="{0A6F989E-EF2B-4963-A383-F9A196D1FD72}"/>
              </a:ext>
            </a:extLst>
          </p:cNvPr>
          <p:cNvSpPr>
            <a:spLocks noGrp="1"/>
          </p:cNvSpPr>
          <p:nvPr>
            <p:ph type="body" sz="half" idx="1"/>
          </p:nvPr>
        </p:nvSpPr>
        <p:spPr>
          <a:xfrm>
            <a:off x="639663" y="2019503"/>
            <a:ext cx="5127029" cy="4105274"/>
          </a:xfrm>
        </p:spPr>
        <p:txBody>
          <a:bodyPr vert="horz" lIns="91440" tIns="45720" rIns="91440" bIns="45720" rtlCol="0">
            <a:normAutofit/>
          </a:bodyPr>
          <a:lstStyle/>
          <a:p>
            <a:pPr indent="-228600" defTabSz="914400">
              <a:lnSpc>
                <a:spcPct val="90000"/>
              </a:lnSpc>
              <a:spcBef>
                <a:spcPts val="0"/>
              </a:spcBef>
              <a:spcAft>
                <a:spcPts val="600"/>
              </a:spcAft>
              <a:buFont typeface="Arial" panose="020B0604020202020204" pitchFamily="34" charset="0"/>
              <a:buChar char="•"/>
            </a:pPr>
            <a:r>
              <a:rPr lang="en-US" kern="1200" dirty="0">
                <a:solidFill>
                  <a:schemeClr val="tx1"/>
                </a:solidFill>
                <a:latin typeface="+mn-lt"/>
                <a:ea typeface="+mn-ea"/>
                <a:cs typeface="+mn-cs"/>
              </a:rPr>
              <a:t>Rich Logging visualization / summarization </a:t>
            </a:r>
          </a:p>
          <a:p>
            <a:pPr indent="-228600" defTabSz="914400">
              <a:lnSpc>
                <a:spcPct val="90000"/>
              </a:lnSpc>
              <a:spcBef>
                <a:spcPts val="0"/>
              </a:spcBef>
              <a:spcAft>
                <a:spcPts val="600"/>
              </a:spcAft>
              <a:buFont typeface="Arial" panose="020B0604020202020204" pitchFamily="34" charset="0"/>
              <a:buChar char="•"/>
            </a:pPr>
            <a:endParaRPr lang="en-US" kern="1200" dirty="0">
              <a:solidFill>
                <a:schemeClr val="tx1"/>
              </a:solidFill>
              <a:latin typeface="+mn-lt"/>
              <a:ea typeface="+mn-ea"/>
              <a:cs typeface="+mn-cs"/>
            </a:endParaRPr>
          </a:p>
          <a:p>
            <a:pPr indent="-228600" defTabSz="914400">
              <a:lnSpc>
                <a:spcPct val="90000"/>
              </a:lnSpc>
              <a:spcBef>
                <a:spcPts val="0"/>
              </a:spcBef>
              <a:spcAft>
                <a:spcPts val="600"/>
              </a:spcAft>
              <a:buFont typeface="Arial" panose="020B0604020202020204" pitchFamily="34" charset="0"/>
              <a:buChar char="•"/>
            </a:pPr>
            <a:r>
              <a:rPr lang="en-US" kern="1200" dirty="0">
                <a:solidFill>
                  <a:schemeClr val="tx1"/>
                </a:solidFill>
                <a:latin typeface="+mn-lt"/>
                <a:ea typeface="+mn-ea"/>
                <a:cs typeface="+mn-cs"/>
              </a:rPr>
              <a:t>Local and Remote Debugging</a:t>
            </a:r>
          </a:p>
          <a:p>
            <a:pPr indent="-228600" defTabSz="914400">
              <a:lnSpc>
                <a:spcPct val="90000"/>
              </a:lnSpc>
              <a:spcBef>
                <a:spcPts val="0"/>
              </a:spcBef>
              <a:spcAft>
                <a:spcPts val="600"/>
              </a:spcAft>
              <a:buFont typeface="Arial" panose="020B0604020202020204" pitchFamily="34" charset="0"/>
              <a:buChar char="•"/>
            </a:pPr>
            <a:endParaRPr lang="en-US" kern="1200" dirty="0">
              <a:solidFill>
                <a:schemeClr val="tx1"/>
              </a:solidFill>
              <a:latin typeface="+mn-lt"/>
              <a:ea typeface="+mn-ea"/>
              <a:cs typeface="+mn-cs"/>
            </a:endParaRPr>
          </a:p>
          <a:p>
            <a:pPr indent="-228600" defTabSz="914400">
              <a:lnSpc>
                <a:spcPct val="90000"/>
              </a:lnSpc>
              <a:spcBef>
                <a:spcPts val="0"/>
              </a:spcBef>
              <a:spcAft>
                <a:spcPts val="600"/>
              </a:spcAft>
              <a:buFont typeface="Arial" panose="020B0604020202020204" pitchFamily="34" charset="0"/>
              <a:buChar char="•"/>
            </a:pPr>
            <a:r>
              <a:rPr lang="en-US" kern="1200" dirty="0">
                <a:solidFill>
                  <a:schemeClr val="tx1"/>
                </a:solidFill>
                <a:latin typeface="+mn-lt"/>
                <a:ea typeface="+mn-ea"/>
                <a:cs typeface="+mn-cs"/>
              </a:rPr>
              <a:t>Guided Diagnostics for common issues</a:t>
            </a:r>
          </a:p>
          <a:p>
            <a:pPr indent="-228600" defTabSz="914400">
              <a:lnSpc>
                <a:spcPct val="90000"/>
              </a:lnSpc>
              <a:spcBef>
                <a:spcPts val="0"/>
              </a:spcBef>
              <a:spcAft>
                <a:spcPts val="600"/>
              </a:spcAft>
              <a:buFont typeface="Arial" panose="020B0604020202020204" pitchFamily="34" charset="0"/>
              <a:buChar char="•"/>
            </a:pPr>
            <a:endParaRPr lang="en-US" kern="1200" dirty="0">
              <a:solidFill>
                <a:schemeClr val="tx1"/>
              </a:solidFill>
            </a:endParaRPr>
          </a:p>
          <a:p>
            <a:pPr indent="-228600" defTabSz="914400">
              <a:lnSpc>
                <a:spcPct val="90000"/>
              </a:lnSpc>
              <a:spcBef>
                <a:spcPts val="0"/>
              </a:spcBef>
              <a:spcAft>
                <a:spcPts val="600"/>
              </a:spcAft>
              <a:buFont typeface="Arial" panose="020B0604020202020204" pitchFamily="34" charset="0"/>
              <a:buChar char="•"/>
            </a:pPr>
            <a:r>
              <a:rPr lang="en-US" kern="1200" dirty="0">
                <a:solidFill>
                  <a:schemeClr val="tx1"/>
                </a:solidFill>
                <a:latin typeface="+mn-lt"/>
                <a:ea typeface="+mn-ea"/>
                <a:cs typeface="+mn-cs"/>
              </a:rPr>
              <a:t>Distributed Tracing </a:t>
            </a:r>
            <a:r>
              <a:rPr lang="en-US" b="1" kern="1200" baseline="30000" dirty="0">
                <a:solidFill>
                  <a:schemeClr val="tx1"/>
                </a:solidFill>
                <a:latin typeface="+mn-lt"/>
                <a:ea typeface="+mn-ea"/>
                <a:cs typeface="+mn-cs"/>
              </a:rPr>
              <a:t>(NEW!)</a:t>
            </a:r>
          </a:p>
        </p:txBody>
      </p:sp>
      <p:pic>
        <p:nvPicPr>
          <p:cNvPr id="8" name="Picture 7">
            <a:extLst>
              <a:ext uri="{FF2B5EF4-FFF2-40B4-BE49-F238E27FC236}">
                <a16:creationId xmlns:a16="http://schemas.microsoft.com/office/drawing/2014/main" id="{5E890A19-42A4-4858-94D1-23203CACC58B}"/>
              </a:ext>
            </a:extLst>
          </p:cNvPr>
          <p:cNvPicPr>
            <a:picLocks noChangeAspect="1"/>
          </p:cNvPicPr>
          <p:nvPr/>
        </p:nvPicPr>
        <p:blipFill rotWithShape="1">
          <a:blip r:embed="rId3"/>
          <a:srcRect r="6246" b="3"/>
          <a:stretch/>
        </p:blipFill>
        <p:spPr>
          <a:xfrm>
            <a:off x="6290638" y="763907"/>
            <a:ext cx="5461724" cy="5577837"/>
          </a:xfrm>
          <a:prstGeom prst="rect">
            <a:avLst/>
          </a:prstGeom>
          <a:effectLst/>
        </p:spPr>
      </p:pic>
    </p:spTree>
    <p:extLst>
      <p:ext uri="{BB962C8B-B14F-4D97-AF65-F5344CB8AC3E}">
        <p14:creationId xmlns:p14="http://schemas.microsoft.com/office/powerpoint/2010/main" val="30047648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7F8B-A74F-4F7C-87EF-64D67CE87FA5}"/>
              </a:ext>
            </a:extLst>
          </p:cNvPr>
          <p:cNvSpPr>
            <a:spLocks noGrp="1"/>
          </p:cNvSpPr>
          <p:nvPr>
            <p:ph type="title"/>
          </p:nvPr>
        </p:nvSpPr>
        <p:spPr/>
        <p:txBody>
          <a:bodyPr/>
          <a:lstStyle/>
          <a:p>
            <a:r>
              <a:rPr lang="en-US" dirty="0"/>
              <a:t>Simple App Map + Distributed Trace</a:t>
            </a:r>
          </a:p>
        </p:txBody>
      </p:sp>
      <p:pic>
        <p:nvPicPr>
          <p:cNvPr id="4" name="Picture 3">
            <a:extLst>
              <a:ext uri="{FF2B5EF4-FFF2-40B4-BE49-F238E27FC236}">
                <a16:creationId xmlns:a16="http://schemas.microsoft.com/office/drawing/2014/main" id="{B14C91EF-0716-4F28-B18E-F3A0D93B854C}"/>
              </a:ext>
            </a:extLst>
          </p:cNvPr>
          <p:cNvPicPr>
            <a:picLocks noChangeAspect="1"/>
          </p:cNvPicPr>
          <p:nvPr/>
        </p:nvPicPr>
        <p:blipFill>
          <a:blip r:embed="rId2"/>
          <a:stretch>
            <a:fillRect/>
          </a:stretch>
        </p:blipFill>
        <p:spPr>
          <a:xfrm>
            <a:off x="588262" y="1516362"/>
            <a:ext cx="11179629" cy="4553362"/>
          </a:xfrm>
          <a:prstGeom prst="rect">
            <a:avLst/>
          </a:prstGeom>
        </p:spPr>
      </p:pic>
      <p:sp>
        <p:nvSpPr>
          <p:cNvPr id="6" name="Rectangle 5">
            <a:extLst>
              <a:ext uri="{FF2B5EF4-FFF2-40B4-BE49-F238E27FC236}">
                <a16:creationId xmlns:a16="http://schemas.microsoft.com/office/drawing/2014/main" id="{AB020F5E-C6DF-4324-AE05-82BB47E5A877}"/>
              </a:ext>
            </a:extLst>
          </p:cNvPr>
          <p:cNvSpPr/>
          <p:nvPr/>
        </p:nvSpPr>
        <p:spPr>
          <a:xfrm>
            <a:off x="588262" y="4593184"/>
            <a:ext cx="2231572" cy="3709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872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A276B-2927-4B81-993B-39328212D0F0}"/>
              </a:ext>
            </a:extLst>
          </p:cNvPr>
          <p:cNvPicPr>
            <a:picLocks noChangeAspect="1"/>
          </p:cNvPicPr>
          <p:nvPr/>
        </p:nvPicPr>
        <p:blipFill>
          <a:blip r:embed="rId2"/>
          <a:stretch>
            <a:fillRect/>
          </a:stretch>
        </p:blipFill>
        <p:spPr>
          <a:xfrm>
            <a:off x="0" y="544629"/>
            <a:ext cx="12192000" cy="5768741"/>
          </a:xfrm>
          <a:prstGeom prst="rect">
            <a:avLst/>
          </a:prstGeom>
        </p:spPr>
      </p:pic>
    </p:spTree>
    <p:extLst>
      <p:ext uri="{BB962C8B-B14F-4D97-AF65-F5344CB8AC3E}">
        <p14:creationId xmlns:p14="http://schemas.microsoft.com/office/powerpoint/2010/main" val="37305894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A2B-39E7-420B-A721-B26680D48AB1}"/>
              </a:ext>
            </a:extLst>
          </p:cNvPr>
          <p:cNvSpPr>
            <a:spLocks noGrp="1"/>
          </p:cNvSpPr>
          <p:nvPr>
            <p:ph type="title"/>
          </p:nvPr>
        </p:nvSpPr>
        <p:spPr>
          <a:xfrm>
            <a:off x="163286" y="261370"/>
            <a:ext cx="2206549" cy="1325563"/>
          </a:xfrm>
        </p:spPr>
        <p:txBody>
          <a:bodyPr>
            <a:noAutofit/>
          </a:bodyPr>
          <a:lstStyle/>
          <a:p>
            <a:r>
              <a:rPr lang="en-US" sz="2800" dirty="0"/>
              <a:t>Failing Dependency Call</a:t>
            </a:r>
          </a:p>
        </p:txBody>
      </p:sp>
      <p:pic>
        <p:nvPicPr>
          <p:cNvPr id="4" name="Picture 3">
            <a:extLst>
              <a:ext uri="{FF2B5EF4-FFF2-40B4-BE49-F238E27FC236}">
                <a16:creationId xmlns:a16="http://schemas.microsoft.com/office/drawing/2014/main" id="{D4D05144-9F67-4E45-A99D-CCC6AB1CB264}"/>
              </a:ext>
            </a:extLst>
          </p:cNvPr>
          <p:cNvPicPr>
            <a:picLocks noChangeAspect="1"/>
          </p:cNvPicPr>
          <p:nvPr/>
        </p:nvPicPr>
        <p:blipFill>
          <a:blip r:embed="rId2"/>
          <a:stretch>
            <a:fillRect/>
          </a:stretch>
        </p:blipFill>
        <p:spPr>
          <a:xfrm>
            <a:off x="2369835" y="0"/>
            <a:ext cx="9822165" cy="6858000"/>
          </a:xfrm>
          <a:prstGeom prst="rect">
            <a:avLst/>
          </a:prstGeom>
        </p:spPr>
      </p:pic>
    </p:spTree>
    <p:extLst>
      <p:ext uri="{BB962C8B-B14F-4D97-AF65-F5344CB8AC3E}">
        <p14:creationId xmlns:p14="http://schemas.microsoft.com/office/powerpoint/2010/main" val="26571226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C5D34A-C689-4FFD-8D9A-27C5177FB13B}"/>
              </a:ext>
            </a:extLst>
          </p:cNvPr>
          <p:cNvPicPr>
            <a:picLocks noChangeAspect="1"/>
          </p:cNvPicPr>
          <p:nvPr/>
        </p:nvPicPr>
        <p:blipFill>
          <a:blip r:embed="rId2"/>
          <a:stretch>
            <a:fillRect/>
          </a:stretch>
        </p:blipFill>
        <p:spPr>
          <a:xfrm>
            <a:off x="2590800" y="0"/>
            <a:ext cx="9601200" cy="6858000"/>
          </a:xfrm>
          <a:prstGeom prst="rect">
            <a:avLst/>
          </a:prstGeom>
        </p:spPr>
      </p:pic>
      <p:sp>
        <p:nvSpPr>
          <p:cNvPr id="5" name="Rectangle 4">
            <a:extLst>
              <a:ext uri="{FF2B5EF4-FFF2-40B4-BE49-F238E27FC236}">
                <a16:creationId xmlns:a16="http://schemas.microsoft.com/office/drawing/2014/main" id="{269BEDFB-5B27-4A34-B342-BF3EA5D6AA0D}"/>
              </a:ext>
            </a:extLst>
          </p:cNvPr>
          <p:cNvSpPr/>
          <p:nvPr/>
        </p:nvSpPr>
        <p:spPr>
          <a:xfrm>
            <a:off x="9178142" y="2408316"/>
            <a:ext cx="1545276" cy="352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29529"/>
      </p:ext>
    </p:extLst>
  </p:cSld>
  <p:clrMapOvr>
    <a:masterClrMapping/>
  </p:clrMapOvr>
  <p:transition spd="med"/>
</p:sld>
</file>

<file path=ppt/theme/theme1.xml><?xml version="1.0" encoding="utf-8"?>
<a:theme xmlns:a="http://schemas.openxmlformats.org/drawingml/2006/main" name="WHITE TEMPLATE">
  <a:themeElements>
    <a:clrScheme name="WHITE TEMPLATE">
      <a:dk1>
        <a:srgbClr val="1A1A1A"/>
      </a:dk1>
      <a:lt1>
        <a:srgbClr val="FFFFFF"/>
      </a:lt1>
      <a:dk2>
        <a:srgbClr val="A7A7A7"/>
      </a:dk2>
      <a:lt2>
        <a:srgbClr val="535353"/>
      </a:lt2>
      <a:accent1>
        <a:srgbClr val="0078D4"/>
      </a:accent1>
      <a:accent2>
        <a:srgbClr val="002050"/>
      </a:accent2>
      <a:accent3>
        <a:srgbClr val="107C10"/>
      </a:accent3>
      <a:accent4>
        <a:srgbClr val="D73B01"/>
      </a:accent4>
      <a:accent5>
        <a:srgbClr val="737373"/>
      </a:accent5>
      <a:accent6>
        <a:srgbClr val="E6E6E6"/>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TEMPLATE">
  <a:themeElements>
    <a:clrScheme name="WHITE TEMPLATE">
      <a:dk1>
        <a:srgbClr val="000000"/>
      </a:dk1>
      <a:lt1>
        <a:srgbClr val="FFFFFF"/>
      </a:lt1>
      <a:dk2>
        <a:srgbClr val="A7A7A7"/>
      </a:dk2>
      <a:lt2>
        <a:srgbClr val="535353"/>
      </a:lt2>
      <a:accent1>
        <a:srgbClr val="0078D4"/>
      </a:accent1>
      <a:accent2>
        <a:srgbClr val="002050"/>
      </a:accent2>
      <a:accent3>
        <a:srgbClr val="107C10"/>
      </a:accent3>
      <a:accent4>
        <a:srgbClr val="D73B01"/>
      </a:accent4>
      <a:accent5>
        <a:srgbClr val="737373"/>
      </a:accent5>
      <a:accent6>
        <a:srgbClr val="E6E6E6"/>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1A1A1A"/>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5E6BA67282A84592F51FBC3C7E45A7" ma:contentTypeVersion="11" ma:contentTypeDescription="Create a new document." ma:contentTypeScope="" ma:versionID="21c68fe24b651a954e9d83e940ba6c52">
  <xsd:schema xmlns:xsd="http://www.w3.org/2001/XMLSchema" xmlns:xs="http://www.w3.org/2001/XMLSchema" xmlns:p="http://schemas.microsoft.com/office/2006/metadata/properties" xmlns:ns2="fb36830f-dcb9-4175-9c60-7528ad38affb" xmlns:ns3="be090345-f9fd-4fb0-96c7-3975c9b8bda0" targetNamespace="http://schemas.microsoft.com/office/2006/metadata/properties" ma:root="true" ma:fieldsID="aa22cca6b0c15319773aaf0321cff5ce" ns2:_="" ns3:_="">
    <xsd:import namespace="fb36830f-dcb9-4175-9c60-7528ad38affb"/>
    <xsd:import namespace="be090345-f9fd-4fb0-96c7-3975c9b8bda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36830f-dcb9-4175-9c60-7528ad38aff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e090345-f9fd-4fb0-96c7-3975c9b8bda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420D79-43A0-465A-A019-BB4D75F13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36830f-dcb9-4175-9c60-7528ad38affb"/>
    <ds:schemaRef ds:uri="be090345-f9fd-4fb0-96c7-3975c9b8bd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DB84EA-1B34-4A3D-ACBC-66446FB201B1}">
  <ds:schemaRefs>
    <ds:schemaRef ds:uri="http://schemas.microsoft.com/sharepoint/v3/contenttype/forms"/>
  </ds:schemaRefs>
</ds:datastoreItem>
</file>

<file path=customXml/itemProps3.xml><?xml version="1.0" encoding="utf-8"?>
<ds:datastoreItem xmlns:ds="http://schemas.openxmlformats.org/officeDocument/2006/customXml" ds:itemID="{D744F3F8-A48C-478D-ABA8-64FF7F6A64E7}">
  <ds:schemaRefs>
    <ds:schemaRef ds:uri="be090345-f9fd-4fb0-96c7-3975c9b8bda0"/>
    <ds:schemaRef ds:uri="http://purl.org/dc/terms/"/>
    <ds:schemaRef ds:uri="fb36830f-dcb9-4175-9c60-7528ad38aff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850</TotalTime>
  <Words>1446</Words>
  <Application>Microsoft Office PowerPoint</Application>
  <PresentationFormat>Widescreen</PresentationFormat>
  <Paragraphs>189</Paragraphs>
  <Slides>23</Slides>
  <Notes>9</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Yu Gothic</vt:lpstr>
      <vt:lpstr>Arial</vt:lpstr>
      <vt:lpstr>Calibri</vt:lpstr>
      <vt:lpstr>Consolas</vt:lpstr>
      <vt:lpstr>Helvetica</vt:lpstr>
      <vt:lpstr>Segoe UI</vt:lpstr>
      <vt:lpstr>Segoe UI Historic</vt:lpstr>
      <vt:lpstr>Segoe UI Light</vt:lpstr>
      <vt:lpstr>Segoe UI Semibold</vt:lpstr>
      <vt:lpstr>Segoe UI Semilight</vt:lpstr>
      <vt:lpstr>Times New Roman</vt:lpstr>
      <vt:lpstr>Wingdings</vt:lpstr>
      <vt:lpstr>WHITE TEMPLATE</vt:lpstr>
      <vt:lpstr>Enterprise challenges for broader serverless adoption</vt:lpstr>
      <vt:lpstr>PowerPoint Presentation</vt:lpstr>
      <vt:lpstr>Your Typical Love Story Plot</vt:lpstr>
      <vt:lpstr>Debuggability / Monitoring </vt:lpstr>
      <vt:lpstr>Serverless Monitoring / Debuggability</vt:lpstr>
      <vt:lpstr>Simple App Map + Distributed Trace</vt:lpstr>
      <vt:lpstr>PowerPoint Presentation</vt:lpstr>
      <vt:lpstr>Failing Dependency Call</vt:lpstr>
      <vt:lpstr>PowerPoint Presentation</vt:lpstr>
      <vt:lpstr>PowerPoint Presentation</vt:lpstr>
      <vt:lpstr>PowerPoint Presentation</vt:lpstr>
      <vt:lpstr>PowerPoint Presentation</vt:lpstr>
      <vt:lpstr>Long Running Stateful Apps</vt:lpstr>
      <vt:lpstr>PowerPoint Presentation</vt:lpstr>
      <vt:lpstr>PowerPoint Presentation</vt:lpstr>
      <vt:lpstr>PowerPoint Presentation</vt:lpstr>
      <vt:lpstr>PowerPoint Presentation</vt:lpstr>
      <vt:lpstr>PowerPoint Presentation</vt:lpstr>
      <vt:lpstr>Infrastructure Options</vt:lpstr>
      <vt:lpstr>Functions Hosting Models</vt:lpstr>
      <vt:lpstr>Your Typical Love Story Plot</vt:lpstr>
      <vt:lpstr>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challenges for broader serverless adoption</dc:title>
  <dc:creator>Eduardo Laureano</dc:creator>
  <cp:lastModifiedBy>Eduardo Laureano</cp:lastModifiedBy>
  <cp:revision>1</cp:revision>
  <dcterms:created xsi:type="dcterms:W3CDTF">2018-09-16T01:09:38Z</dcterms:created>
  <dcterms:modified xsi:type="dcterms:W3CDTF">2018-09-21T16:17:46Z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edlaure@microsoft.com</vt:lpwstr>
  </property>
  <property fmtid="{D5CDD505-2E9C-101B-9397-08002B2CF9AE}" pid="5" name="MSIP_Label_f42aa342-8706-4288-bd11-ebb85995028c_SetDate">
    <vt:lpwstr>2018-09-16T01:45:36.8982122Z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