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5"/>
  </p:notesMasterIdLst>
  <p:sldIdLst>
    <p:sldId id="256" r:id="rId2"/>
    <p:sldId id="274" r:id="rId3"/>
    <p:sldId id="258" r:id="rId4"/>
    <p:sldId id="261" r:id="rId5"/>
    <p:sldId id="270" r:id="rId6"/>
    <p:sldId id="262" r:id="rId7"/>
    <p:sldId id="271" r:id="rId8"/>
    <p:sldId id="279" r:id="rId9"/>
    <p:sldId id="280" r:id="rId10"/>
    <p:sldId id="281" r:id="rId11"/>
    <p:sldId id="266" r:id="rId12"/>
    <p:sldId id="272" r:id="rId13"/>
    <p:sldId id="278" r:id="rId14"/>
    <p:sldId id="276" r:id="rId15"/>
    <p:sldId id="277" r:id="rId16"/>
    <p:sldId id="273" r:id="rId17"/>
    <p:sldId id="265" r:id="rId18"/>
    <p:sldId id="275" r:id="rId19"/>
    <p:sldId id="282" r:id="rId20"/>
    <p:sldId id="283" r:id="rId21"/>
    <p:sldId id="268" r:id="rId22"/>
    <p:sldId id="269" r:id="rId23"/>
    <p:sldId id="260" r:id="rId2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44A"/>
    <a:srgbClr val="0A2E56"/>
    <a:srgbClr val="114C8D"/>
    <a:srgbClr val="061B32"/>
    <a:srgbClr val="196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55D47B-28DC-E657-0658-DCC22AF1CBDF}" v="10" dt="2025-03-28T10:37:44.903"/>
    <p1510:client id="{21A19EBE-1634-0476-A2E0-ACF9ACE7D75F}" v="375" dt="2025-03-28T01:57:33.369"/>
    <p1510:client id="{2DBA7173-7D82-045F-77C4-6332FBD6F59B}" v="193" dt="2025-03-27T18:30:47.681"/>
    <p1510:client id="{4272DDE4-719C-4888-A1EC-BDCA83E11A97}" v="389" dt="2025-03-28T11:21:15.665"/>
    <p1510:client id="{43B6AE80-6C8F-4EA4-EC2B-9523813817AD}" v="201" dt="2025-03-27T19:23:44.709"/>
    <p1510:client id="{6E6DD3B6-3B6D-D356-D7B8-06EE4F5BE425}" v="491" dt="2025-03-27T14:48:46.839"/>
    <p1510:client id="{BFADD20C-3827-057D-F4E6-1B36B748CFC2}" v="101" dt="2025-03-28T10:11:41.090"/>
    <p1510:client id="{E66ED5D5-7A0C-3684-F00D-D2147E2FC983}" v="490" dt="2025-03-28T01:15:21.629"/>
    <p1510:client id="{F071CA33-85EC-402B-9D67-CCD3102E0EDC}" v="17" dt="2025-03-28T08:52:08.678"/>
    <p1510:client id="{F1A7E27C-0559-7479-9290-26597EE937C0}" v="339" dt="2025-03-28T11:04:09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g57890@alunos.uminho.pt" userId="S::urn:spo:guest#pg57890@alunos.uminho.pt::" providerId="AD" clId="Web-{A07A1DAE-1825-1375-5BE9-785515C482CB}"/>
    <pc:docChg chg="modSld">
      <pc:chgData name="pg57890@alunos.uminho.pt" userId="S::urn:spo:guest#pg57890@alunos.uminho.pt::" providerId="AD" clId="Web-{A07A1DAE-1825-1375-5BE9-785515C482CB}" dt="2025-03-19T18:29:07.850" v="308" actId="1076"/>
      <pc:docMkLst>
        <pc:docMk/>
      </pc:docMkLst>
      <pc:sldChg chg="addSp delSp modSp mod setBg">
        <pc:chgData name="pg57890@alunos.uminho.pt" userId="S::urn:spo:guest#pg57890@alunos.uminho.pt::" providerId="AD" clId="Web-{A07A1DAE-1825-1375-5BE9-785515C482CB}" dt="2025-03-19T18:28:51.303" v="305" actId="1076"/>
        <pc:sldMkLst>
          <pc:docMk/>
          <pc:sldMk cId="2590486859" sldId="260"/>
        </pc:sldMkLst>
      </pc:sldChg>
      <pc:sldChg chg="addSp delSp modSp">
        <pc:chgData name="pg57890@alunos.uminho.pt" userId="S::urn:spo:guest#pg57890@alunos.uminho.pt::" providerId="AD" clId="Web-{A07A1DAE-1825-1375-5BE9-785515C482CB}" dt="2025-03-19T18:29:00.053" v="307" actId="14100"/>
        <pc:sldMkLst>
          <pc:docMk/>
          <pc:sldMk cId="3163886837" sldId="261"/>
        </pc:sldMkLst>
      </pc:sldChg>
      <pc:sldChg chg="addSp delSp modSp">
        <pc:chgData name="pg57890@alunos.uminho.pt" userId="S::urn:spo:guest#pg57890@alunos.uminho.pt::" providerId="AD" clId="Web-{A07A1DAE-1825-1375-5BE9-785515C482CB}" dt="2025-03-19T18:29:07.850" v="308" actId="1076"/>
        <pc:sldMkLst>
          <pc:docMk/>
          <pc:sldMk cId="2516003665" sldId="262"/>
        </pc:sldMkLst>
      </pc:sldChg>
    </pc:docChg>
  </pc:docChgLst>
  <pc:docChgLst>
    <pc:chgData name="pg57890@alunos.uminho.pt" userId="S::urn:spo:guest#pg57890@alunos.uminho.pt::" providerId="AD" clId="Web-{6CCF738D-3497-8C13-17F7-BA5CB76CDA10}"/>
    <pc:docChg chg="modSld">
      <pc:chgData name="pg57890@alunos.uminho.pt" userId="S::urn:spo:guest#pg57890@alunos.uminho.pt::" providerId="AD" clId="Web-{6CCF738D-3497-8C13-17F7-BA5CB76CDA10}" dt="2025-03-20T00:17:44.306" v="234" actId="1076"/>
      <pc:docMkLst>
        <pc:docMk/>
      </pc:docMkLst>
      <pc:sldChg chg="modSp">
        <pc:chgData name="pg57890@alunos.uminho.pt" userId="S::urn:spo:guest#pg57890@alunos.uminho.pt::" providerId="AD" clId="Web-{6CCF738D-3497-8C13-17F7-BA5CB76CDA10}" dt="2025-03-20T00:17:44.306" v="234" actId="1076"/>
        <pc:sldMkLst>
          <pc:docMk/>
          <pc:sldMk cId="2590486859" sldId="260"/>
        </pc:sldMkLst>
      </pc:sldChg>
    </pc:docChg>
  </pc:docChgLst>
  <pc:docChgLst>
    <pc:chgData name="e12338@alunos.uminho.pt" userId="S::urn:spo:guest#e12338@alunos.uminho.pt::" providerId="AD" clId="Web-{6E6DD3B6-3B6D-D356-D7B8-06EE4F5BE425}"/>
    <pc:docChg chg="modSld">
      <pc:chgData name="e12338@alunos.uminho.pt" userId="S::urn:spo:guest#e12338@alunos.uminho.pt::" providerId="AD" clId="Web-{6E6DD3B6-3B6D-D356-D7B8-06EE4F5BE425}" dt="2025-03-27T14:47:08.242" v="485" actId="20577"/>
      <pc:docMkLst>
        <pc:docMk/>
      </pc:docMkLst>
      <pc:sldChg chg="modSp">
        <pc:chgData name="e12338@alunos.uminho.pt" userId="S::urn:spo:guest#e12338@alunos.uminho.pt::" providerId="AD" clId="Web-{6E6DD3B6-3B6D-D356-D7B8-06EE4F5BE425}" dt="2025-03-27T14:47:08.242" v="485" actId="20577"/>
        <pc:sldMkLst>
          <pc:docMk/>
          <pc:sldMk cId="1710722213" sldId="258"/>
        </pc:sldMkLst>
        <pc:spChg chg="mod">
          <ac:chgData name="e12338@alunos.uminho.pt" userId="S::urn:spo:guest#e12338@alunos.uminho.pt::" providerId="AD" clId="Web-{6E6DD3B6-3B6D-D356-D7B8-06EE4F5BE425}" dt="2025-03-27T14:47:08.242" v="485" actId="20577"/>
          <ac:spMkLst>
            <pc:docMk/>
            <pc:sldMk cId="1710722213" sldId="258"/>
            <ac:spMk id="3" creationId="{0FF31487-18B0-FEE0-7FE9-2618052B777B}"/>
          </ac:spMkLst>
        </pc:spChg>
      </pc:sldChg>
      <pc:sldChg chg="modSp">
        <pc:chgData name="e12338@alunos.uminho.pt" userId="S::urn:spo:guest#e12338@alunos.uminho.pt::" providerId="AD" clId="Web-{6E6DD3B6-3B6D-D356-D7B8-06EE4F5BE425}" dt="2025-03-27T14:31:55.458" v="199" actId="20577"/>
        <pc:sldMkLst>
          <pc:docMk/>
          <pc:sldMk cId="3418270006" sldId="265"/>
        </pc:sldMkLst>
        <pc:spChg chg="mod">
          <ac:chgData name="e12338@alunos.uminho.pt" userId="S::urn:spo:guest#e12338@alunos.uminho.pt::" providerId="AD" clId="Web-{6E6DD3B6-3B6D-D356-D7B8-06EE4F5BE425}" dt="2025-03-27T14:31:55.458" v="199" actId="20577"/>
          <ac:spMkLst>
            <pc:docMk/>
            <pc:sldMk cId="3418270006" sldId="265"/>
            <ac:spMk id="3" creationId="{2FAA0937-04AE-342D-83F7-6DAC0FCA4DC9}"/>
          </ac:spMkLst>
        </pc:spChg>
      </pc:sldChg>
    </pc:docChg>
  </pc:docChgLst>
  <pc:docChgLst>
    <pc:chgData name="pg57890@alunos.uminho.pt" userId="S::urn:spo:guest#pg57890@alunos.uminho.pt::" providerId="AD" clId="Web-{47289052-177F-AFEA-F47C-C1E22EE2E8EF}"/>
    <pc:docChg chg="modSld">
      <pc:chgData name="pg57890@alunos.uminho.pt" userId="S::urn:spo:guest#pg57890@alunos.uminho.pt::" providerId="AD" clId="Web-{47289052-177F-AFEA-F47C-C1E22EE2E8EF}" dt="2025-03-20T12:53:48.709" v="13" actId="20577"/>
      <pc:docMkLst>
        <pc:docMk/>
      </pc:docMkLst>
      <pc:sldChg chg="modSp">
        <pc:chgData name="pg57890@alunos.uminho.pt" userId="S::urn:spo:guest#pg57890@alunos.uminho.pt::" providerId="AD" clId="Web-{47289052-177F-AFEA-F47C-C1E22EE2E8EF}" dt="2025-03-20T12:53:48.709" v="13" actId="20577"/>
        <pc:sldMkLst>
          <pc:docMk/>
          <pc:sldMk cId="2590486859" sldId="260"/>
        </pc:sldMkLst>
      </pc:sldChg>
    </pc:docChg>
  </pc:docChgLst>
  <pc:docChgLst>
    <pc:chgData name="Eduardo Oliveira" userId="21c37275-2298-466f-a073-c38d9ee20576" providerId="ADAL" clId="{F071CA33-85EC-402B-9D67-CCD3102E0EDC}"/>
    <pc:docChg chg="undo custSel addSld delSld modSld sldOrd">
      <pc:chgData name="Eduardo Oliveira" userId="21c37275-2298-466f-a073-c38d9ee20576" providerId="ADAL" clId="{F071CA33-85EC-402B-9D67-CCD3102E0EDC}" dt="2025-03-28T08:58:00.683" v="371" actId="20577"/>
      <pc:docMkLst>
        <pc:docMk/>
      </pc:docMkLst>
      <pc:sldChg chg="modSp mod">
        <pc:chgData name="Eduardo Oliveira" userId="21c37275-2298-466f-a073-c38d9ee20576" providerId="ADAL" clId="{F071CA33-85EC-402B-9D67-CCD3102E0EDC}" dt="2025-03-27T10:25:24.188" v="243" actId="20577"/>
        <pc:sldMkLst>
          <pc:docMk/>
          <pc:sldMk cId="3247103378" sldId="256"/>
        </pc:sldMkLst>
        <pc:spChg chg="mod">
          <ac:chgData name="Eduardo Oliveira" userId="21c37275-2298-466f-a073-c38d9ee20576" providerId="ADAL" clId="{F071CA33-85EC-402B-9D67-CCD3102E0EDC}" dt="2025-03-27T10:25:24.188" v="243" actId="20577"/>
          <ac:spMkLst>
            <pc:docMk/>
            <pc:sldMk cId="3247103378" sldId="256"/>
            <ac:spMk id="2" creationId="{C82FEE58-D036-253C-DE8E-8E865D2FF6A5}"/>
          </ac:spMkLst>
        </pc:spChg>
        <pc:picChg chg="mod">
          <ac:chgData name="Eduardo Oliveira" userId="21c37275-2298-466f-a073-c38d9ee20576" providerId="ADAL" clId="{F071CA33-85EC-402B-9D67-CCD3102E0EDC}" dt="2025-03-27T10:25:15.727" v="240" actId="14826"/>
          <ac:picMkLst>
            <pc:docMk/>
            <pc:sldMk cId="3247103378" sldId="256"/>
            <ac:picMk id="1026" creationId="{DEA3BF9F-4910-5DFC-B97D-16762B9BDB77}"/>
          </ac:picMkLst>
        </pc:picChg>
      </pc:sldChg>
      <pc:sldChg chg="modSp mod">
        <pc:chgData name="Eduardo Oliveira" userId="21c37275-2298-466f-a073-c38d9ee20576" providerId="ADAL" clId="{F071CA33-85EC-402B-9D67-CCD3102E0EDC}" dt="2025-03-27T10:21:04.023" v="226" actId="14826"/>
        <pc:sldMkLst>
          <pc:docMk/>
          <pc:sldMk cId="1710722213" sldId="258"/>
        </pc:sldMkLst>
        <pc:spChg chg="mod">
          <ac:chgData name="Eduardo Oliveira" userId="21c37275-2298-466f-a073-c38d9ee20576" providerId="ADAL" clId="{F071CA33-85EC-402B-9D67-CCD3102E0EDC}" dt="2025-03-27T10:10:12.507" v="41" actId="20577"/>
          <ac:spMkLst>
            <pc:docMk/>
            <pc:sldMk cId="1710722213" sldId="258"/>
            <ac:spMk id="2" creationId="{8BC7509A-10A5-CC4C-C84A-DB12E244E930}"/>
          </ac:spMkLst>
        </pc:spChg>
        <pc:picChg chg="mod">
          <ac:chgData name="Eduardo Oliveira" userId="21c37275-2298-466f-a073-c38d9ee20576" providerId="ADAL" clId="{F071CA33-85EC-402B-9D67-CCD3102E0EDC}" dt="2025-03-27T10:21:04.023" v="226" actId="14826"/>
          <ac:picMkLst>
            <pc:docMk/>
            <pc:sldMk cId="1710722213" sldId="258"/>
            <ac:picMk id="1026" creationId="{8C2B5A26-1CDB-6B19-41A9-9A3FE2C0A647}"/>
          </ac:picMkLst>
        </pc:picChg>
      </pc:sldChg>
      <pc:sldChg chg="del">
        <pc:chgData name="Eduardo Oliveira" userId="21c37275-2298-466f-a073-c38d9ee20576" providerId="ADAL" clId="{F071CA33-85EC-402B-9D67-CCD3102E0EDC}" dt="2025-03-27T10:10:25.202" v="42" actId="2696"/>
        <pc:sldMkLst>
          <pc:docMk/>
          <pc:sldMk cId="782846758" sldId="259"/>
        </pc:sldMkLst>
      </pc:sldChg>
      <pc:sldChg chg="addSp modSp mod">
        <pc:chgData name="Eduardo Oliveira" userId="21c37275-2298-466f-a073-c38d9ee20576" providerId="ADAL" clId="{F071CA33-85EC-402B-9D67-CCD3102E0EDC}" dt="2025-03-27T10:25:41.389" v="247" actId="20577"/>
        <pc:sldMkLst>
          <pc:docMk/>
          <pc:sldMk cId="693665896" sldId="260"/>
        </pc:sldMkLst>
        <pc:spChg chg="mod">
          <ac:chgData name="Eduardo Oliveira" userId="21c37275-2298-466f-a073-c38d9ee20576" providerId="ADAL" clId="{F071CA33-85EC-402B-9D67-CCD3102E0EDC}" dt="2025-03-27T10:25:27.828" v="244" actId="20577"/>
          <ac:spMkLst>
            <pc:docMk/>
            <pc:sldMk cId="693665896" sldId="260"/>
            <ac:spMk id="2" creationId="{8B451654-DE0C-7C96-9F20-BBEF10311725}"/>
          </ac:spMkLst>
        </pc:spChg>
        <pc:spChg chg="mod">
          <ac:chgData name="Eduardo Oliveira" userId="21c37275-2298-466f-a073-c38d9ee20576" providerId="ADAL" clId="{F071CA33-85EC-402B-9D67-CCD3102E0EDC}" dt="2025-03-27T10:25:41.389" v="247" actId="20577"/>
          <ac:spMkLst>
            <pc:docMk/>
            <pc:sldMk cId="693665896" sldId="260"/>
            <ac:spMk id="5" creationId="{8BE0412E-2695-7CDA-5535-F74FE8734667}"/>
          </ac:spMkLst>
        </pc:spChg>
        <pc:picChg chg="add">
          <ac:chgData name="Eduardo Oliveira" userId="21c37275-2298-466f-a073-c38d9ee20576" providerId="ADAL" clId="{F071CA33-85EC-402B-9D67-CCD3102E0EDC}" dt="2025-03-27T10:25:04.753" v="238"/>
          <ac:picMkLst>
            <pc:docMk/>
            <pc:sldMk cId="693665896" sldId="260"/>
            <ac:picMk id="4" creationId="{00649595-40EF-171A-C73C-EC553706B037}"/>
          </ac:picMkLst>
        </pc:picChg>
        <pc:picChg chg="mod">
          <ac:chgData name="Eduardo Oliveira" userId="21c37275-2298-466f-a073-c38d9ee20576" providerId="ADAL" clId="{F071CA33-85EC-402B-9D67-CCD3102E0EDC}" dt="2025-03-27T10:25:10.067" v="239" actId="14826"/>
          <ac:picMkLst>
            <pc:docMk/>
            <pc:sldMk cId="693665896" sldId="260"/>
            <ac:picMk id="1026" creationId="{5D2547BE-66A6-4E50-E80B-267ED4CEC6AF}"/>
          </ac:picMkLst>
        </pc:picChg>
      </pc:sldChg>
      <pc:sldChg chg="modSp add mod">
        <pc:chgData name="Eduardo Oliveira" userId="21c37275-2298-466f-a073-c38d9ee20576" providerId="ADAL" clId="{F071CA33-85EC-402B-9D67-CCD3102E0EDC}" dt="2025-03-27T10:21:11.811" v="227" actId="14826"/>
        <pc:sldMkLst>
          <pc:docMk/>
          <pc:sldMk cId="2957190782" sldId="261"/>
        </pc:sldMkLst>
        <pc:spChg chg="mod">
          <ac:chgData name="Eduardo Oliveira" userId="21c37275-2298-466f-a073-c38d9ee20576" providerId="ADAL" clId="{F071CA33-85EC-402B-9D67-CCD3102E0EDC}" dt="2025-03-27T10:13:09.586" v="171" actId="20577"/>
          <ac:spMkLst>
            <pc:docMk/>
            <pc:sldMk cId="2957190782" sldId="261"/>
            <ac:spMk id="2" creationId="{75983D43-8D75-9427-6A61-704F8992AC8E}"/>
          </ac:spMkLst>
        </pc:spChg>
        <pc:picChg chg="mod">
          <ac:chgData name="Eduardo Oliveira" userId="21c37275-2298-466f-a073-c38d9ee20576" providerId="ADAL" clId="{F071CA33-85EC-402B-9D67-CCD3102E0EDC}" dt="2025-03-27T10:21:11.811" v="227" actId="14826"/>
          <ac:picMkLst>
            <pc:docMk/>
            <pc:sldMk cId="2957190782" sldId="261"/>
            <ac:picMk id="1026" creationId="{3EDBDF89-E1B4-C487-52F3-0FC8D26A67BB}"/>
          </ac:picMkLst>
        </pc:picChg>
      </pc:sldChg>
      <pc:sldChg chg="modSp add mod">
        <pc:chgData name="Eduardo Oliveira" userId="21c37275-2298-466f-a073-c38d9ee20576" providerId="ADAL" clId="{F071CA33-85EC-402B-9D67-CCD3102E0EDC}" dt="2025-03-27T10:21:16.081" v="228" actId="14826"/>
        <pc:sldMkLst>
          <pc:docMk/>
          <pc:sldMk cId="3781761131" sldId="262"/>
        </pc:sldMkLst>
        <pc:spChg chg="mod">
          <ac:chgData name="Eduardo Oliveira" userId="21c37275-2298-466f-a073-c38d9ee20576" providerId="ADAL" clId="{F071CA33-85EC-402B-9D67-CCD3102E0EDC}" dt="2025-03-27T10:11:59.562" v="133" actId="20577"/>
          <ac:spMkLst>
            <pc:docMk/>
            <pc:sldMk cId="3781761131" sldId="262"/>
            <ac:spMk id="2" creationId="{77F41F98-44E3-BE92-F987-87EBCAFB9C3B}"/>
          </ac:spMkLst>
        </pc:spChg>
        <pc:picChg chg="mod">
          <ac:chgData name="Eduardo Oliveira" userId="21c37275-2298-466f-a073-c38d9ee20576" providerId="ADAL" clId="{F071CA33-85EC-402B-9D67-CCD3102E0EDC}" dt="2025-03-27T10:21:16.081" v="228" actId="14826"/>
          <ac:picMkLst>
            <pc:docMk/>
            <pc:sldMk cId="3781761131" sldId="262"/>
            <ac:picMk id="1026" creationId="{18E74748-B85B-7A71-329B-D3F0F9CD3281}"/>
          </ac:picMkLst>
        </pc:picChg>
      </pc:sldChg>
      <pc:sldChg chg="modSp add mod">
        <pc:chgData name="Eduardo Oliveira" userId="21c37275-2298-466f-a073-c38d9ee20576" providerId="ADAL" clId="{F071CA33-85EC-402B-9D67-CCD3102E0EDC}" dt="2025-03-27T10:21:20.707" v="229" actId="14826"/>
        <pc:sldMkLst>
          <pc:docMk/>
          <pc:sldMk cId="383464567" sldId="263"/>
        </pc:sldMkLst>
        <pc:spChg chg="mod">
          <ac:chgData name="Eduardo Oliveira" userId="21c37275-2298-466f-a073-c38d9ee20576" providerId="ADAL" clId="{F071CA33-85EC-402B-9D67-CCD3102E0EDC}" dt="2025-03-27T10:12:10.963" v="143" actId="20577"/>
          <ac:spMkLst>
            <pc:docMk/>
            <pc:sldMk cId="383464567" sldId="263"/>
            <ac:spMk id="2" creationId="{0AA65B16-98D1-D30E-9DD7-D44BB1362DA9}"/>
          </ac:spMkLst>
        </pc:spChg>
        <pc:picChg chg="mod">
          <ac:chgData name="Eduardo Oliveira" userId="21c37275-2298-466f-a073-c38d9ee20576" providerId="ADAL" clId="{F071CA33-85EC-402B-9D67-CCD3102E0EDC}" dt="2025-03-27T10:21:20.707" v="229" actId="14826"/>
          <ac:picMkLst>
            <pc:docMk/>
            <pc:sldMk cId="383464567" sldId="263"/>
            <ac:picMk id="1026" creationId="{C9515D01-D649-E145-4CD6-B1FC2B18D9B7}"/>
          </ac:picMkLst>
        </pc:picChg>
      </pc:sldChg>
      <pc:sldChg chg="modSp add mod">
        <pc:chgData name="Eduardo Oliveira" userId="21c37275-2298-466f-a073-c38d9ee20576" providerId="ADAL" clId="{F071CA33-85EC-402B-9D67-CCD3102E0EDC}" dt="2025-03-27T10:21:25.602" v="230" actId="14826"/>
        <pc:sldMkLst>
          <pc:docMk/>
          <pc:sldMk cId="3511204555" sldId="264"/>
        </pc:sldMkLst>
        <pc:spChg chg="mod">
          <ac:chgData name="Eduardo Oliveira" userId="21c37275-2298-466f-a073-c38d9ee20576" providerId="ADAL" clId="{F071CA33-85EC-402B-9D67-CCD3102E0EDC}" dt="2025-03-27T10:13:36.463" v="172"/>
          <ac:spMkLst>
            <pc:docMk/>
            <pc:sldMk cId="3511204555" sldId="264"/>
            <ac:spMk id="2" creationId="{3F94E74B-7219-AFB0-B15F-E9A06409C44F}"/>
          </ac:spMkLst>
        </pc:spChg>
        <pc:picChg chg="mod">
          <ac:chgData name="Eduardo Oliveira" userId="21c37275-2298-466f-a073-c38d9ee20576" providerId="ADAL" clId="{F071CA33-85EC-402B-9D67-CCD3102E0EDC}" dt="2025-03-27T10:21:25.602" v="230" actId="14826"/>
          <ac:picMkLst>
            <pc:docMk/>
            <pc:sldMk cId="3511204555" sldId="264"/>
            <ac:picMk id="1026" creationId="{E159055D-F834-2D4A-9D21-DC4BA4E19A3C}"/>
          </ac:picMkLst>
        </pc:picChg>
      </pc:sldChg>
      <pc:sldChg chg="modSp add mod">
        <pc:chgData name="Eduardo Oliveira" userId="21c37275-2298-466f-a073-c38d9ee20576" providerId="ADAL" clId="{F071CA33-85EC-402B-9D67-CCD3102E0EDC}" dt="2025-03-27T10:21:29.291" v="231" actId="14826"/>
        <pc:sldMkLst>
          <pc:docMk/>
          <pc:sldMk cId="3418270006" sldId="265"/>
        </pc:sldMkLst>
        <pc:spChg chg="mod">
          <ac:chgData name="Eduardo Oliveira" userId="21c37275-2298-466f-a073-c38d9ee20576" providerId="ADAL" clId="{F071CA33-85EC-402B-9D67-CCD3102E0EDC}" dt="2025-03-27T10:14:19.373" v="177" actId="20577"/>
          <ac:spMkLst>
            <pc:docMk/>
            <pc:sldMk cId="3418270006" sldId="265"/>
            <ac:spMk id="2" creationId="{5C71BB12-834B-D18A-58B8-1757D78794D2}"/>
          </ac:spMkLst>
        </pc:spChg>
        <pc:picChg chg="mod">
          <ac:chgData name="Eduardo Oliveira" userId="21c37275-2298-466f-a073-c38d9ee20576" providerId="ADAL" clId="{F071CA33-85EC-402B-9D67-CCD3102E0EDC}" dt="2025-03-27T10:21:29.291" v="231" actId="14826"/>
          <ac:picMkLst>
            <pc:docMk/>
            <pc:sldMk cId="3418270006" sldId="265"/>
            <ac:picMk id="1026" creationId="{91F187C2-1CEA-67F1-5501-010613329237}"/>
          </ac:picMkLst>
        </pc:picChg>
      </pc:sldChg>
      <pc:sldChg chg="modSp add mod">
        <pc:chgData name="Eduardo Oliveira" userId="21c37275-2298-466f-a073-c38d9ee20576" providerId="ADAL" clId="{F071CA33-85EC-402B-9D67-CCD3102E0EDC}" dt="2025-03-27T10:21:33.037" v="232" actId="14826"/>
        <pc:sldMkLst>
          <pc:docMk/>
          <pc:sldMk cId="938578077" sldId="266"/>
        </pc:sldMkLst>
        <pc:spChg chg="mod">
          <ac:chgData name="Eduardo Oliveira" userId="21c37275-2298-466f-a073-c38d9ee20576" providerId="ADAL" clId="{F071CA33-85EC-402B-9D67-CCD3102E0EDC}" dt="2025-03-27T10:14:54.787" v="183" actId="20577"/>
          <ac:spMkLst>
            <pc:docMk/>
            <pc:sldMk cId="938578077" sldId="266"/>
            <ac:spMk id="2" creationId="{D5594744-76E1-D725-854B-AF1C9B7E834D}"/>
          </ac:spMkLst>
        </pc:spChg>
        <pc:picChg chg="mod">
          <ac:chgData name="Eduardo Oliveira" userId="21c37275-2298-466f-a073-c38d9ee20576" providerId="ADAL" clId="{F071CA33-85EC-402B-9D67-CCD3102E0EDC}" dt="2025-03-27T10:21:33.037" v="232" actId="14826"/>
          <ac:picMkLst>
            <pc:docMk/>
            <pc:sldMk cId="938578077" sldId="266"/>
            <ac:picMk id="1026" creationId="{16FEB1E6-53B0-2F3B-39EC-98F445690896}"/>
          </ac:picMkLst>
        </pc:picChg>
      </pc:sldChg>
      <pc:sldChg chg="modSp add mod">
        <pc:chgData name="Eduardo Oliveira" userId="21c37275-2298-466f-a073-c38d9ee20576" providerId="ADAL" clId="{F071CA33-85EC-402B-9D67-CCD3102E0EDC}" dt="2025-03-27T10:21:37.542" v="233" actId="14826"/>
        <pc:sldMkLst>
          <pc:docMk/>
          <pc:sldMk cId="1988425249" sldId="267"/>
        </pc:sldMkLst>
        <pc:spChg chg="mod">
          <ac:chgData name="Eduardo Oliveira" userId="21c37275-2298-466f-a073-c38d9ee20576" providerId="ADAL" clId="{F071CA33-85EC-402B-9D67-CCD3102E0EDC}" dt="2025-03-27T10:15:31.898" v="185"/>
          <ac:spMkLst>
            <pc:docMk/>
            <pc:sldMk cId="1988425249" sldId="267"/>
            <ac:spMk id="2" creationId="{82B1FA0D-32E6-BA67-E974-52E98161D72F}"/>
          </ac:spMkLst>
        </pc:spChg>
        <pc:picChg chg="mod">
          <ac:chgData name="Eduardo Oliveira" userId="21c37275-2298-466f-a073-c38d9ee20576" providerId="ADAL" clId="{F071CA33-85EC-402B-9D67-CCD3102E0EDC}" dt="2025-03-27T10:21:37.542" v="233" actId="14826"/>
          <ac:picMkLst>
            <pc:docMk/>
            <pc:sldMk cId="1988425249" sldId="267"/>
            <ac:picMk id="1026" creationId="{BABEA1CA-FFA8-F429-DF0D-87F7731FD4CE}"/>
          </ac:picMkLst>
        </pc:picChg>
      </pc:sldChg>
      <pc:sldChg chg="modSp add mod ord">
        <pc:chgData name="Eduardo Oliveira" userId="21c37275-2298-466f-a073-c38d9ee20576" providerId="ADAL" clId="{F071CA33-85EC-402B-9D67-CCD3102E0EDC}" dt="2025-03-27T10:21:41.608" v="234" actId="14826"/>
        <pc:sldMkLst>
          <pc:docMk/>
          <pc:sldMk cId="539480771" sldId="268"/>
        </pc:sldMkLst>
        <pc:spChg chg="mod">
          <ac:chgData name="Eduardo Oliveira" userId="21c37275-2298-466f-a073-c38d9ee20576" providerId="ADAL" clId="{F071CA33-85EC-402B-9D67-CCD3102E0EDC}" dt="2025-03-27T10:16:16.666" v="209" actId="20577"/>
          <ac:spMkLst>
            <pc:docMk/>
            <pc:sldMk cId="539480771" sldId="268"/>
            <ac:spMk id="2" creationId="{FC43FE7A-436B-CFBB-CE2F-80D9EFECCA3D}"/>
          </ac:spMkLst>
        </pc:spChg>
        <pc:picChg chg="mod">
          <ac:chgData name="Eduardo Oliveira" userId="21c37275-2298-466f-a073-c38d9ee20576" providerId="ADAL" clId="{F071CA33-85EC-402B-9D67-CCD3102E0EDC}" dt="2025-03-27T10:21:41.608" v="234" actId="14826"/>
          <ac:picMkLst>
            <pc:docMk/>
            <pc:sldMk cId="539480771" sldId="268"/>
            <ac:picMk id="1026" creationId="{C15FE742-14BE-3130-0645-28C687299053}"/>
          </ac:picMkLst>
        </pc:picChg>
      </pc:sldChg>
      <pc:sldChg chg="modSp add mod">
        <pc:chgData name="Eduardo Oliveira" userId="21c37275-2298-466f-a073-c38d9ee20576" providerId="ADAL" clId="{F071CA33-85EC-402B-9D67-CCD3102E0EDC}" dt="2025-03-27T10:21:45.897" v="235" actId="14826"/>
        <pc:sldMkLst>
          <pc:docMk/>
          <pc:sldMk cId="477407927" sldId="269"/>
        </pc:sldMkLst>
        <pc:spChg chg="mod">
          <ac:chgData name="Eduardo Oliveira" userId="21c37275-2298-466f-a073-c38d9ee20576" providerId="ADAL" clId="{F071CA33-85EC-402B-9D67-CCD3102E0EDC}" dt="2025-03-27T10:16:25.674" v="225" actId="20577"/>
          <ac:spMkLst>
            <pc:docMk/>
            <pc:sldMk cId="477407927" sldId="269"/>
            <ac:spMk id="2" creationId="{28664015-B5F0-481A-7AEA-5ECF91D83D2F}"/>
          </ac:spMkLst>
        </pc:spChg>
        <pc:picChg chg="mod">
          <ac:chgData name="Eduardo Oliveira" userId="21c37275-2298-466f-a073-c38d9ee20576" providerId="ADAL" clId="{F071CA33-85EC-402B-9D67-CCD3102E0EDC}" dt="2025-03-27T10:21:45.897" v="235" actId="14826"/>
          <ac:picMkLst>
            <pc:docMk/>
            <pc:sldMk cId="477407927" sldId="269"/>
            <ac:picMk id="1026" creationId="{B77633E5-C43A-6884-BE90-566416876917}"/>
          </ac:picMkLst>
        </pc:picChg>
      </pc:sldChg>
      <pc:sldChg chg="addSp delSp modSp mod">
        <pc:chgData name="Eduardo Oliveira" userId="21c37275-2298-466f-a073-c38d9ee20576" providerId="ADAL" clId="{F071CA33-85EC-402B-9D67-CCD3102E0EDC}" dt="2025-03-28T08:54:50.619" v="357" actId="12"/>
        <pc:sldMkLst>
          <pc:docMk/>
          <pc:sldMk cId="219272633" sldId="274"/>
        </pc:sldMkLst>
        <pc:spChg chg="del mod">
          <ac:chgData name="Eduardo Oliveira" userId="21c37275-2298-466f-a073-c38d9ee20576" providerId="ADAL" clId="{F071CA33-85EC-402B-9D67-CCD3102E0EDC}" dt="2025-03-28T08:52:05.305" v="282" actId="478"/>
          <ac:spMkLst>
            <pc:docMk/>
            <pc:sldMk cId="219272633" sldId="274"/>
            <ac:spMk id="2" creationId="{70851D0F-805D-8926-DB5D-30E2AE33E7D2}"/>
          </ac:spMkLst>
        </pc:spChg>
        <pc:spChg chg="mod">
          <ac:chgData name="Eduardo Oliveira" userId="21c37275-2298-466f-a073-c38d9ee20576" providerId="ADAL" clId="{F071CA33-85EC-402B-9D67-CCD3102E0EDC}" dt="2025-03-28T08:51:37.264" v="276" actId="1076"/>
          <ac:spMkLst>
            <pc:docMk/>
            <pc:sldMk cId="219272633" sldId="274"/>
            <ac:spMk id="5" creationId="{DA8C0362-18E5-8A55-F0E0-3FAEE836A64B}"/>
          </ac:spMkLst>
        </pc:spChg>
        <pc:spChg chg="mod">
          <ac:chgData name="Eduardo Oliveira" userId="21c37275-2298-466f-a073-c38d9ee20576" providerId="ADAL" clId="{F071CA33-85EC-402B-9D67-CCD3102E0EDC}" dt="2025-03-28T08:51:37.264" v="276" actId="1076"/>
          <ac:spMkLst>
            <pc:docMk/>
            <pc:sldMk cId="219272633" sldId="274"/>
            <ac:spMk id="6" creationId="{24355352-3ACC-CAE5-BAE6-BFBE7E6C6BDE}"/>
          </ac:spMkLst>
        </pc:spChg>
        <pc:spChg chg="add del mod">
          <ac:chgData name="Eduardo Oliveira" userId="21c37275-2298-466f-a073-c38d9ee20576" providerId="ADAL" clId="{F071CA33-85EC-402B-9D67-CCD3102E0EDC}" dt="2025-03-28T08:52:11.141" v="284" actId="478"/>
          <ac:spMkLst>
            <pc:docMk/>
            <pc:sldMk cId="219272633" sldId="274"/>
            <ac:spMk id="8" creationId="{0069E59E-4B95-ECB5-AF97-0B895FC1961D}"/>
          </ac:spMkLst>
        </pc:spChg>
        <pc:spChg chg="add mod">
          <ac:chgData name="Eduardo Oliveira" userId="21c37275-2298-466f-a073-c38d9ee20576" providerId="ADAL" clId="{F071CA33-85EC-402B-9D67-CCD3102E0EDC}" dt="2025-03-28T08:52:16.154" v="296" actId="20577"/>
          <ac:spMkLst>
            <pc:docMk/>
            <pc:sldMk cId="219272633" sldId="274"/>
            <ac:spMk id="9" creationId="{E7321852-5551-BFBC-CC8F-F3BC177A0F24}"/>
          </ac:spMkLst>
        </pc:spChg>
        <pc:spChg chg="del">
          <ac:chgData name="Eduardo Oliveira" userId="21c37275-2298-466f-a073-c38d9ee20576" providerId="ADAL" clId="{F071CA33-85EC-402B-9D67-CCD3102E0EDC}" dt="2025-03-28T08:51:40.444" v="277" actId="478"/>
          <ac:spMkLst>
            <pc:docMk/>
            <pc:sldMk cId="219272633" sldId="274"/>
            <ac:spMk id="18" creationId="{85DDD38F-4345-DF2F-BAE2-7DBEEF0C6500}"/>
          </ac:spMkLst>
        </pc:spChg>
        <pc:spChg chg="mod">
          <ac:chgData name="Eduardo Oliveira" userId="21c37275-2298-466f-a073-c38d9ee20576" providerId="ADAL" clId="{F071CA33-85EC-402B-9D67-CCD3102E0EDC}" dt="2025-03-28T08:54:50.619" v="357" actId="12"/>
          <ac:spMkLst>
            <pc:docMk/>
            <pc:sldMk cId="219272633" sldId="274"/>
            <ac:spMk id="24" creationId="{C6576745-D7F0-E465-0611-F3D6D5B57C08}"/>
          </ac:spMkLst>
        </pc:spChg>
        <pc:spChg chg="mod">
          <ac:chgData name="Eduardo Oliveira" userId="21c37275-2298-466f-a073-c38d9ee20576" providerId="ADAL" clId="{F071CA33-85EC-402B-9D67-CCD3102E0EDC}" dt="2025-03-28T08:51:37.264" v="276" actId="1076"/>
          <ac:spMkLst>
            <pc:docMk/>
            <pc:sldMk cId="219272633" sldId="274"/>
            <ac:spMk id="26" creationId="{0472FDB6-5AD3-CE28-2797-7D105D4EAFEC}"/>
          </ac:spMkLst>
        </pc:spChg>
        <pc:spChg chg="mod">
          <ac:chgData name="Eduardo Oliveira" userId="21c37275-2298-466f-a073-c38d9ee20576" providerId="ADAL" clId="{F071CA33-85EC-402B-9D67-CCD3102E0EDC}" dt="2025-03-28T08:54:48.235" v="356" actId="12"/>
          <ac:spMkLst>
            <pc:docMk/>
            <pc:sldMk cId="219272633" sldId="274"/>
            <ac:spMk id="27" creationId="{0694DD47-EB4A-B453-40AE-C058B99DBDCF}"/>
          </ac:spMkLst>
        </pc:spChg>
        <pc:grpChg chg="mod">
          <ac:chgData name="Eduardo Oliveira" userId="21c37275-2298-466f-a073-c38d9ee20576" providerId="ADAL" clId="{F071CA33-85EC-402B-9D67-CCD3102E0EDC}" dt="2025-03-28T08:51:37.264" v="276" actId="1076"/>
          <ac:grpSpMkLst>
            <pc:docMk/>
            <pc:sldMk cId="219272633" sldId="274"/>
            <ac:grpSpMk id="7" creationId="{B128656E-D294-240B-52F2-9BFD6D179CD7}"/>
          </ac:grpSpMkLst>
        </pc:grpChg>
        <pc:picChg chg="mod">
          <ac:chgData name="Eduardo Oliveira" userId="21c37275-2298-466f-a073-c38d9ee20576" providerId="ADAL" clId="{F071CA33-85EC-402B-9D67-CCD3102E0EDC}" dt="2025-03-28T08:51:37.264" v="276" actId="1076"/>
          <ac:picMkLst>
            <pc:docMk/>
            <pc:sldMk cId="219272633" sldId="274"/>
            <ac:picMk id="12" creationId="{4523246A-5FC0-A010-AC19-AC33BA3A757E}"/>
          </ac:picMkLst>
        </pc:picChg>
        <pc:picChg chg="del">
          <ac:chgData name="Eduardo Oliveira" userId="21c37275-2298-466f-a073-c38d9ee20576" providerId="ADAL" clId="{F071CA33-85EC-402B-9D67-CCD3102E0EDC}" dt="2025-03-28T08:50:20.310" v="250" actId="478"/>
          <ac:picMkLst>
            <pc:docMk/>
            <pc:sldMk cId="219272633" sldId="274"/>
            <ac:picMk id="14" creationId="{61B54261-98E3-16DD-379D-9D5D65B91D9E}"/>
          </ac:picMkLst>
        </pc:picChg>
        <pc:picChg chg="mod">
          <ac:chgData name="Eduardo Oliveira" userId="21c37275-2298-466f-a073-c38d9ee20576" providerId="ADAL" clId="{F071CA33-85EC-402B-9D67-CCD3102E0EDC}" dt="2025-03-28T08:51:37.264" v="276" actId="1076"/>
          <ac:picMkLst>
            <pc:docMk/>
            <pc:sldMk cId="219272633" sldId="274"/>
            <ac:picMk id="15" creationId="{64A30A8B-DDA5-BCF5-CC9A-40155866E18A}"/>
          </ac:picMkLst>
        </pc:picChg>
        <pc:picChg chg="del">
          <ac:chgData name="Eduardo Oliveira" userId="21c37275-2298-466f-a073-c38d9ee20576" providerId="ADAL" clId="{F071CA33-85EC-402B-9D67-CCD3102E0EDC}" dt="2025-03-28T08:50:13.890" v="248" actId="478"/>
          <ac:picMkLst>
            <pc:docMk/>
            <pc:sldMk cId="219272633" sldId="274"/>
            <ac:picMk id="16" creationId="{6093C539-135F-10D5-FA32-CDDEBD01BE14}"/>
          </ac:picMkLst>
        </pc:picChg>
        <pc:picChg chg="del">
          <ac:chgData name="Eduardo Oliveira" userId="21c37275-2298-466f-a073-c38d9ee20576" providerId="ADAL" clId="{F071CA33-85EC-402B-9D67-CCD3102E0EDC}" dt="2025-03-28T08:50:16.911" v="249" actId="478"/>
          <ac:picMkLst>
            <pc:docMk/>
            <pc:sldMk cId="219272633" sldId="274"/>
            <ac:picMk id="17" creationId="{5EBEE40E-D803-ACD1-086E-E6A08224D2BC}"/>
          </ac:picMkLst>
        </pc:picChg>
      </pc:sldChg>
      <pc:sldChg chg="modSp mod">
        <pc:chgData name="Eduardo Oliveira" userId="21c37275-2298-466f-a073-c38d9ee20576" providerId="ADAL" clId="{F071CA33-85EC-402B-9D67-CCD3102E0EDC}" dt="2025-03-28T08:58:00.683" v="371" actId="20577"/>
        <pc:sldMkLst>
          <pc:docMk/>
          <pc:sldMk cId="2800790148" sldId="278"/>
        </pc:sldMkLst>
        <pc:spChg chg="mod">
          <ac:chgData name="Eduardo Oliveira" userId="21c37275-2298-466f-a073-c38d9ee20576" providerId="ADAL" clId="{F071CA33-85EC-402B-9D67-CCD3102E0EDC}" dt="2025-03-28T08:58:00.683" v="371" actId="20577"/>
          <ac:spMkLst>
            <pc:docMk/>
            <pc:sldMk cId="2800790148" sldId="278"/>
            <ac:spMk id="7" creationId="{DFA558F4-4523-880D-3160-59B3DDAAC638}"/>
          </ac:spMkLst>
        </pc:spChg>
      </pc:sldChg>
      <pc:sldChg chg="modSp mod">
        <pc:chgData name="Eduardo Oliveira" userId="21c37275-2298-466f-a073-c38d9ee20576" providerId="ADAL" clId="{F071CA33-85EC-402B-9D67-CCD3102E0EDC}" dt="2025-03-28T08:56:19.284" v="370" actId="20577"/>
        <pc:sldMkLst>
          <pc:docMk/>
          <pc:sldMk cId="1979547814" sldId="281"/>
        </pc:sldMkLst>
        <pc:spChg chg="mod">
          <ac:chgData name="Eduardo Oliveira" userId="21c37275-2298-466f-a073-c38d9ee20576" providerId="ADAL" clId="{F071CA33-85EC-402B-9D67-CCD3102E0EDC}" dt="2025-03-28T08:55:59.861" v="360"/>
          <ac:spMkLst>
            <pc:docMk/>
            <pc:sldMk cId="1979547814" sldId="281"/>
            <ac:spMk id="2" creationId="{1BFBE54F-6BAE-9994-9724-BEE0A2CB4C74}"/>
          </ac:spMkLst>
        </pc:spChg>
        <pc:spChg chg="mod">
          <ac:chgData name="Eduardo Oliveira" userId="21c37275-2298-466f-a073-c38d9ee20576" providerId="ADAL" clId="{F071CA33-85EC-402B-9D67-CCD3102E0EDC}" dt="2025-03-28T08:56:19.284" v="370" actId="20577"/>
          <ac:spMkLst>
            <pc:docMk/>
            <pc:sldMk cId="1979547814" sldId="281"/>
            <ac:spMk id="7" creationId="{DACCBF3D-0A1C-72A9-DDE6-ACB060ABD586}"/>
          </ac:spMkLst>
        </pc:spChg>
      </pc:sldChg>
    </pc:docChg>
  </pc:docChgLst>
  <pc:docChgLst>
    <pc:chgData name="Eduardo Oliveira" userId="21c37275-2298-466f-a073-c38d9ee20576" providerId="ADAL" clId="{6A673FA1-D7FF-4B08-B9FB-9C08E4428EA3}"/>
    <pc:docChg chg="undo custSel addSld delSld modSld sldOrd">
      <pc:chgData name="Eduardo Oliveira" userId="21c37275-2298-466f-a073-c38d9ee20576" providerId="ADAL" clId="{6A673FA1-D7FF-4B08-B9FB-9C08E4428EA3}" dt="2025-03-19T14:01:15.341" v="1011" actId="20577"/>
      <pc:docMkLst>
        <pc:docMk/>
      </pc:docMkLst>
      <pc:sldChg chg="addSp delSp modSp mod delDesignElem">
        <pc:chgData name="Eduardo Oliveira" userId="21c37275-2298-466f-a073-c38d9ee20576" providerId="ADAL" clId="{6A673FA1-D7FF-4B08-B9FB-9C08E4428EA3}" dt="2025-03-19T13:57:07.455" v="846" actId="790"/>
        <pc:sldMkLst>
          <pc:docMk/>
          <pc:sldMk cId="3247103378" sldId="256"/>
        </pc:sldMkLst>
        <pc:spChg chg="mod">
          <ac:chgData name="Eduardo Oliveira" userId="21c37275-2298-466f-a073-c38d9ee20576" providerId="ADAL" clId="{6A673FA1-D7FF-4B08-B9FB-9C08E4428EA3}" dt="2025-03-19T13:57:07.455" v="846" actId="790"/>
          <ac:spMkLst>
            <pc:docMk/>
            <pc:sldMk cId="3247103378" sldId="256"/>
            <ac:spMk id="2" creationId="{C82FEE58-D036-253C-DE8E-8E865D2FF6A5}"/>
          </ac:spMkLst>
        </pc:spChg>
        <pc:spChg chg="mod">
          <ac:chgData name="Eduardo Oliveira" userId="21c37275-2298-466f-a073-c38d9ee20576" providerId="ADAL" clId="{6A673FA1-D7FF-4B08-B9FB-9C08E4428EA3}" dt="2025-03-19T13:57:07.455" v="846" actId="790"/>
          <ac:spMkLst>
            <pc:docMk/>
            <pc:sldMk cId="3247103378" sldId="256"/>
            <ac:spMk id="3" creationId="{5CE25A49-F12F-7980-F07E-DB7F482C684C}"/>
          </ac:spMkLst>
        </pc:spChg>
        <pc:spChg chg="add mod">
          <ac:chgData name="Eduardo Oliveira" userId="21c37275-2298-466f-a073-c38d9ee20576" providerId="ADAL" clId="{6A673FA1-D7FF-4B08-B9FB-9C08E4428EA3}" dt="2025-03-19T13:57:07.455" v="846" actId="790"/>
          <ac:spMkLst>
            <pc:docMk/>
            <pc:sldMk cId="3247103378" sldId="256"/>
            <ac:spMk id="5" creationId="{7EDB654D-0A80-6436-3C39-FCA88242018F}"/>
          </ac:spMkLst>
        </pc:spChg>
        <pc:spChg chg="add del mod">
          <ac:chgData name="Eduardo Oliveira" userId="21c37275-2298-466f-a073-c38d9ee20576" providerId="ADAL" clId="{6A673FA1-D7FF-4B08-B9FB-9C08E4428EA3}" dt="2025-03-19T13:57:07.455" v="846" actId="790"/>
          <ac:spMkLst>
            <pc:docMk/>
            <pc:sldMk cId="3247103378" sldId="256"/>
            <ac:spMk id="1028" creationId="{0671A8AE-40A1-4631-A6B8-581AFF065482}"/>
          </ac:spMkLst>
        </pc:spChg>
        <pc:spChg chg="add del mod">
          <ac:chgData name="Eduardo Oliveira" userId="21c37275-2298-466f-a073-c38d9ee20576" providerId="ADAL" clId="{6A673FA1-D7FF-4B08-B9FB-9C08E4428EA3}" dt="2025-03-19T13:57:07.455" v="846" actId="790"/>
          <ac:spMkLst>
            <pc:docMk/>
            <pc:sldMk cId="3247103378" sldId="256"/>
            <ac:spMk id="1029" creationId="{AB58EF07-17C2-48CF-ABB0-EEF1F17CB8F0}"/>
          </ac:spMkLst>
        </pc:spChg>
        <pc:spChg chg="add del mod">
          <ac:chgData name="Eduardo Oliveira" userId="21c37275-2298-466f-a073-c38d9ee20576" providerId="ADAL" clId="{6A673FA1-D7FF-4B08-B9FB-9C08E4428EA3}" dt="2025-03-19T13:57:07.455" v="846" actId="790"/>
          <ac:spMkLst>
            <pc:docMk/>
            <pc:sldMk cId="3247103378" sldId="256"/>
            <ac:spMk id="1030" creationId="{AF2F604E-43BE-4DC3-B983-E071523364F8}"/>
          </ac:spMkLst>
        </pc:spChg>
        <pc:spChg chg="add del mod">
          <ac:chgData name="Eduardo Oliveira" userId="21c37275-2298-466f-a073-c38d9ee20576" providerId="ADAL" clId="{6A673FA1-D7FF-4B08-B9FB-9C08E4428EA3}" dt="2025-03-19T13:57:07.455" v="846" actId="790"/>
          <ac:spMkLst>
            <pc:docMk/>
            <pc:sldMk cId="3247103378" sldId="256"/>
            <ac:spMk id="1037" creationId="{08C9B587-E65E-4B52-B37C-ABEBB6E87928}"/>
          </ac:spMkLst>
        </pc:spChg>
        <pc:picChg chg="add mod">
          <ac:chgData name="Eduardo Oliveira" userId="21c37275-2298-466f-a073-c38d9ee20576" providerId="ADAL" clId="{6A673FA1-D7FF-4B08-B9FB-9C08E4428EA3}" dt="2025-03-19T13:04:17.965" v="282" actId="1076"/>
          <ac:picMkLst>
            <pc:docMk/>
            <pc:sldMk cId="3247103378" sldId="256"/>
            <ac:picMk id="7" creationId="{605D04A8-B3DD-97CB-F03C-71AFC4F78BF3}"/>
          </ac:picMkLst>
        </pc:picChg>
      </pc:sldChg>
      <pc:sldChg chg="addSp delSp modSp new mod setBg modNotesTx">
        <pc:chgData name="Eduardo Oliveira" userId="21c37275-2298-466f-a073-c38d9ee20576" providerId="ADAL" clId="{6A673FA1-D7FF-4B08-B9FB-9C08E4428EA3}" dt="2025-03-19T13:57:07.455" v="846" actId="790"/>
        <pc:sldMkLst>
          <pc:docMk/>
          <pc:sldMk cId="941843979" sldId="257"/>
        </pc:sldMkLst>
      </pc:sldChg>
      <pc:sldChg chg="del">
        <pc:chgData name="Eduardo Oliveira" userId="21c37275-2298-466f-a073-c38d9ee20576" providerId="ADAL" clId="{6A673FA1-D7FF-4B08-B9FB-9C08E4428EA3}" dt="2025-03-19T13:05:53.922" v="283" actId="47"/>
        <pc:sldMkLst>
          <pc:docMk/>
          <pc:sldMk cId="972915363" sldId="257"/>
        </pc:sldMkLst>
      </pc:sldChg>
      <pc:sldChg chg="new del">
        <pc:chgData name="Eduardo Oliveira" userId="21c37275-2298-466f-a073-c38d9ee20576" providerId="ADAL" clId="{6A673FA1-D7FF-4B08-B9FB-9C08E4428EA3}" dt="2025-03-19T13:08:57.439" v="312" actId="47"/>
        <pc:sldMkLst>
          <pc:docMk/>
          <pc:sldMk cId="2636260717" sldId="257"/>
        </pc:sldMkLst>
      </pc:sldChg>
      <pc:sldChg chg="addSp delSp modSp add del mod">
        <pc:chgData name="Eduardo Oliveira" userId="21c37275-2298-466f-a073-c38d9ee20576" providerId="ADAL" clId="{6A673FA1-D7FF-4B08-B9FB-9C08E4428EA3}" dt="2025-03-19T13:08:39.496" v="310" actId="47"/>
        <pc:sldMkLst>
          <pc:docMk/>
          <pc:sldMk cId="3728878794" sldId="257"/>
        </pc:sldMkLst>
      </pc:sldChg>
      <pc:sldChg chg="add del setBg">
        <pc:chgData name="Eduardo Oliveira" userId="21c37275-2298-466f-a073-c38d9ee20576" providerId="ADAL" clId="{6A673FA1-D7FF-4B08-B9FB-9C08E4428EA3}" dt="2025-03-19T13:52:59.788" v="607" actId="47"/>
        <pc:sldMkLst>
          <pc:docMk/>
          <pc:sldMk cId="1564255537" sldId="258"/>
        </pc:sldMkLst>
      </pc:sldChg>
      <pc:sldChg chg="modSp add mod modNotesTx">
        <pc:chgData name="Eduardo Oliveira" userId="21c37275-2298-466f-a073-c38d9ee20576" providerId="ADAL" clId="{6A673FA1-D7FF-4B08-B9FB-9C08E4428EA3}" dt="2025-03-19T13:57:07.455" v="846" actId="790"/>
        <pc:sldMkLst>
          <pc:docMk/>
          <pc:sldMk cId="1710722213" sldId="258"/>
        </pc:sldMkLst>
        <pc:spChg chg="mod">
          <ac:chgData name="Eduardo Oliveira" userId="21c37275-2298-466f-a073-c38d9ee20576" providerId="ADAL" clId="{6A673FA1-D7FF-4B08-B9FB-9C08E4428EA3}" dt="2025-03-19T13:57:07.455" v="846" actId="790"/>
          <ac:spMkLst>
            <pc:docMk/>
            <pc:sldMk cId="1710722213" sldId="258"/>
            <ac:spMk id="2" creationId="{8BC7509A-10A5-CC4C-C84A-DB12E244E930}"/>
          </ac:spMkLst>
        </pc:spChg>
        <pc:spChg chg="mod">
          <ac:chgData name="Eduardo Oliveira" userId="21c37275-2298-466f-a073-c38d9ee20576" providerId="ADAL" clId="{6A673FA1-D7FF-4B08-B9FB-9C08E4428EA3}" dt="2025-03-19T13:57:07.455" v="846" actId="790"/>
          <ac:spMkLst>
            <pc:docMk/>
            <pc:sldMk cId="1710722213" sldId="258"/>
            <ac:spMk id="3" creationId="{0FF31487-18B0-FEE0-7FE9-2618052B777B}"/>
          </ac:spMkLst>
        </pc:spChg>
      </pc:sldChg>
      <pc:sldChg chg="modSp new del mod">
        <pc:chgData name="Eduardo Oliveira" userId="21c37275-2298-466f-a073-c38d9ee20576" providerId="ADAL" clId="{6A673FA1-D7FF-4B08-B9FB-9C08E4428EA3}" dt="2025-03-19T13:07:31.678" v="304" actId="47"/>
        <pc:sldMkLst>
          <pc:docMk/>
          <pc:sldMk cId="3201122114" sldId="258"/>
        </pc:sldMkLst>
      </pc:sldChg>
      <pc:sldChg chg="modSp add mod">
        <pc:chgData name="Eduardo Oliveira" userId="21c37275-2298-466f-a073-c38d9ee20576" providerId="ADAL" clId="{6A673FA1-D7FF-4B08-B9FB-9C08E4428EA3}" dt="2025-03-19T13:57:07.455" v="846" actId="790"/>
        <pc:sldMkLst>
          <pc:docMk/>
          <pc:sldMk cId="782846758" sldId="259"/>
        </pc:sldMkLst>
      </pc:sldChg>
      <pc:sldChg chg="modSp add mod modNotesTx">
        <pc:chgData name="Eduardo Oliveira" userId="21c37275-2298-466f-a073-c38d9ee20576" providerId="ADAL" clId="{6A673FA1-D7FF-4B08-B9FB-9C08E4428EA3}" dt="2025-03-19T13:57:07.455" v="846" actId="790"/>
        <pc:sldMkLst>
          <pc:docMk/>
          <pc:sldMk cId="2590486859" sldId="260"/>
        </pc:sldMkLst>
      </pc:sldChg>
      <pc:sldChg chg="modSp add mod">
        <pc:chgData name="Eduardo Oliveira" userId="21c37275-2298-466f-a073-c38d9ee20576" providerId="ADAL" clId="{6A673FA1-D7FF-4B08-B9FB-9C08E4428EA3}" dt="2025-03-19T13:57:07.455" v="846" actId="790"/>
        <pc:sldMkLst>
          <pc:docMk/>
          <pc:sldMk cId="3163886837" sldId="261"/>
        </pc:sldMkLst>
      </pc:sldChg>
      <pc:sldChg chg="modSp add mod">
        <pc:chgData name="Eduardo Oliveira" userId="21c37275-2298-466f-a073-c38d9ee20576" providerId="ADAL" clId="{6A673FA1-D7FF-4B08-B9FB-9C08E4428EA3}" dt="2025-03-19T13:57:07.455" v="846" actId="790"/>
        <pc:sldMkLst>
          <pc:docMk/>
          <pc:sldMk cId="2516003665" sldId="262"/>
        </pc:sldMkLst>
      </pc:sldChg>
      <pc:sldChg chg="modSp add mod">
        <pc:chgData name="Eduardo Oliveira" userId="21c37275-2298-466f-a073-c38d9ee20576" providerId="ADAL" clId="{6A673FA1-D7FF-4B08-B9FB-9C08E4428EA3}" dt="2025-03-19T13:57:07.455" v="846" actId="790"/>
        <pc:sldMkLst>
          <pc:docMk/>
          <pc:sldMk cId="4180226686" sldId="263"/>
        </pc:sldMkLst>
      </pc:sldChg>
      <pc:sldChg chg="modSp add mod">
        <pc:chgData name="Eduardo Oliveira" userId="21c37275-2298-466f-a073-c38d9ee20576" providerId="ADAL" clId="{6A673FA1-D7FF-4B08-B9FB-9C08E4428EA3}" dt="2025-03-19T13:57:07.455" v="846" actId="790"/>
        <pc:sldMkLst>
          <pc:docMk/>
          <pc:sldMk cId="2747200127" sldId="264"/>
        </pc:sldMkLst>
      </pc:sldChg>
      <pc:sldChg chg="modSp add mod modNotesTx">
        <pc:chgData name="Eduardo Oliveira" userId="21c37275-2298-466f-a073-c38d9ee20576" providerId="ADAL" clId="{6A673FA1-D7FF-4B08-B9FB-9C08E4428EA3}" dt="2025-03-19T13:58:42.126" v="923" actId="20577"/>
        <pc:sldMkLst>
          <pc:docMk/>
          <pc:sldMk cId="1948758242" sldId="265"/>
        </pc:sldMkLst>
      </pc:sldChg>
      <pc:sldChg chg="add modNotesTx">
        <pc:chgData name="Eduardo Oliveira" userId="21c37275-2298-466f-a073-c38d9ee20576" providerId="ADAL" clId="{6A673FA1-D7FF-4B08-B9FB-9C08E4428EA3}" dt="2025-03-19T14:00:25.355" v="961" actId="20577"/>
        <pc:sldMkLst>
          <pc:docMk/>
          <pc:sldMk cId="3017475429" sldId="266"/>
        </pc:sldMkLst>
      </pc:sldChg>
      <pc:sldChg chg="modSp add mod modNotesTx">
        <pc:chgData name="Eduardo Oliveira" userId="21c37275-2298-466f-a073-c38d9ee20576" providerId="ADAL" clId="{6A673FA1-D7FF-4B08-B9FB-9C08E4428EA3}" dt="2025-03-19T14:01:15.341" v="1011" actId="20577"/>
        <pc:sldMkLst>
          <pc:docMk/>
          <pc:sldMk cId="3233885970" sldId="267"/>
        </pc:sldMkLst>
      </pc:sldChg>
      <pc:sldChg chg="add ord">
        <pc:chgData name="Eduardo Oliveira" userId="21c37275-2298-466f-a073-c38d9ee20576" providerId="ADAL" clId="{6A673FA1-D7FF-4B08-B9FB-9C08E4428EA3}" dt="2025-03-19T14:00:52.616" v="1009"/>
        <pc:sldMkLst>
          <pc:docMk/>
          <pc:sldMk cId="34889656" sldId="268"/>
        </pc:sldMkLst>
      </pc:sldChg>
    </pc:docChg>
  </pc:docChgLst>
  <pc:docChgLst>
    <pc:chgData name="e12338@alunos.uminho.pt" userId="S::urn:spo:guest#e12338@alunos.uminho.pt::" providerId="AD" clId="Web-{2DBA7173-7D82-045F-77C4-6332FBD6F59B}"/>
    <pc:docChg chg="addSld delSld modSld sldOrd">
      <pc:chgData name="e12338@alunos.uminho.pt" userId="S::urn:spo:guest#e12338@alunos.uminho.pt::" providerId="AD" clId="Web-{2DBA7173-7D82-045F-77C4-6332FBD6F59B}" dt="2025-03-27T18:30:47.681" v="185" actId="20577"/>
      <pc:docMkLst>
        <pc:docMk/>
      </pc:docMkLst>
      <pc:sldChg chg="modSp">
        <pc:chgData name="e12338@alunos.uminho.pt" userId="S::urn:spo:guest#e12338@alunos.uminho.pt::" providerId="AD" clId="Web-{2DBA7173-7D82-045F-77C4-6332FBD6F59B}" dt="2025-03-27T17:07:48.277" v="0" actId="20577"/>
        <pc:sldMkLst>
          <pc:docMk/>
          <pc:sldMk cId="3247103378" sldId="256"/>
        </pc:sldMkLst>
        <pc:spChg chg="mod">
          <ac:chgData name="e12338@alunos.uminho.pt" userId="S::urn:spo:guest#e12338@alunos.uminho.pt::" providerId="AD" clId="Web-{2DBA7173-7D82-045F-77C4-6332FBD6F59B}" dt="2025-03-27T17:07:48.277" v="0" actId="20577"/>
          <ac:spMkLst>
            <pc:docMk/>
            <pc:sldMk cId="3247103378" sldId="256"/>
            <ac:spMk id="5" creationId="{7EDB654D-0A80-6436-3C39-FCA88242018F}"/>
          </ac:spMkLst>
        </pc:spChg>
      </pc:sldChg>
      <pc:sldChg chg="addSp delSp modSp ord">
        <pc:chgData name="e12338@alunos.uminho.pt" userId="S::urn:spo:guest#e12338@alunos.uminho.pt::" providerId="AD" clId="Web-{2DBA7173-7D82-045F-77C4-6332FBD6F59B}" dt="2025-03-27T18:24:20.544" v="125" actId="20577"/>
        <pc:sldMkLst>
          <pc:docMk/>
          <pc:sldMk cId="3418270006" sldId="265"/>
        </pc:sldMkLst>
        <pc:spChg chg="mod">
          <ac:chgData name="e12338@alunos.uminho.pt" userId="S::urn:spo:guest#e12338@alunos.uminho.pt::" providerId="AD" clId="Web-{2DBA7173-7D82-045F-77C4-6332FBD6F59B}" dt="2025-03-27T18:17:58.075" v="4" actId="14100"/>
          <ac:spMkLst>
            <pc:docMk/>
            <pc:sldMk cId="3418270006" sldId="265"/>
            <ac:spMk id="2" creationId="{5C71BB12-834B-D18A-58B8-1757D78794D2}"/>
          </ac:spMkLst>
        </pc:spChg>
        <pc:spChg chg="mod">
          <ac:chgData name="e12338@alunos.uminho.pt" userId="S::urn:spo:guest#e12338@alunos.uminho.pt::" providerId="AD" clId="Web-{2DBA7173-7D82-045F-77C4-6332FBD6F59B}" dt="2025-03-27T18:24:20.544" v="125" actId="20577"/>
          <ac:spMkLst>
            <pc:docMk/>
            <pc:sldMk cId="3418270006" sldId="265"/>
            <ac:spMk id="3" creationId="{2FAA0937-04AE-342D-83F7-6DAC0FCA4DC9}"/>
          </ac:spMkLst>
        </pc:spChg>
        <pc:spChg chg="add del">
          <ac:chgData name="e12338@alunos.uminho.pt" userId="S::urn:spo:guest#e12338@alunos.uminho.pt::" providerId="AD" clId="Web-{2DBA7173-7D82-045F-77C4-6332FBD6F59B}" dt="2025-03-27T18:19:20.968" v="15"/>
          <ac:spMkLst>
            <pc:docMk/>
            <pc:sldMk cId="3418270006" sldId="265"/>
            <ac:spMk id="6" creationId="{4669B4A4-824B-FE3B-7A34-AB3CE7050335}"/>
          </ac:spMkLst>
        </pc:spChg>
        <pc:spChg chg="add del">
          <ac:chgData name="e12338@alunos.uminho.pt" userId="S::urn:spo:guest#e12338@alunos.uminho.pt::" providerId="AD" clId="Web-{2DBA7173-7D82-045F-77C4-6332FBD6F59B}" dt="2025-03-27T18:19:20.968" v="13"/>
          <ac:spMkLst>
            <pc:docMk/>
            <pc:sldMk cId="3418270006" sldId="265"/>
            <ac:spMk id="10" creationId="{29256A39-3834-62D2-EE75-4889F16522E6}"/>
          </ac:spMkLst>
        </pc:spChg>
        <pc:spChg chg="add del">
          <ac:chgData name="e12338@alunos.uminho.pt" userId="S::urn:spo:guest#e12338@alunos.uminho.pt::" providerId="AD" clId="Web-{2DBA7173-7D82-045F-77C4-6332FBD6F59B}" dt="2025-03-27T18:19:20.968" v="12"/>
          <ac:spMkLst>
            <pc:docMk/>
            <pc:sldMk cId="3418270006" sldId="265"/>
            <ac:spMk id="12" creationId="{7545CC12-88CB-7A10-E2B6-5D5524C5BF41}"/>
          </ac:spMkLst>
        </pc:spChg>
        <pc:graphicFrameChg chg="add del">
          <ac:chgData name="e12338@alunos.uminho.pt" userId="S::urn:spo:guest#e12338@alunos.uminho.pt::" providerId="AD" clId="Web-{2DBA7173-7D82-045F-77C4-6332FBD6F59B}" dt="2025-03-27T18:19:20.968" v="11"/>
          <ac:graphicFrameMkLst>
            <pc:docMk/>
            <pc:sldMk cId="3418270006" sldId="265"/>
            <ac:graphicFrameMk id="14" creationId="{59DE4C77-5015-5949-6239-928F2578843A}"/>
          </ac:graphicFrameMkLst>
        </pc:graphicFrameChg>
        <pc:graphicFrameChg chg="add mod">
          <ac:chgData name="e12338@alunos.uminho.pt" userId="S::urn:spo:guest#e12338@alunos.uminho.pt::" providerId="AD" clId="Web-{2DBA7173-7D82-045F-77C4-6332FBD6F59B}" dt="2025-03-27T18:23:45.117" v="99" actId="1076"/>
          <ac:graphicFrameMkLst>
            <pc:docMk/>
            <pc:sldMk cId="3418270006" sldId="265"/>
            <ac:graphicFrameMk id="24" creationId="{E56FD526-00EF-B141-8322-22C9ABD6856C}"/>
          </ac:graphicFrameMkLst>
        </pc:graphicFrameChg>
        <pc:picChg chg="add del">
          <ac:chgData name="e12338@alunos.uminho.pt" userId="S::urn:spo:guest#e12338@alunos.uminho.pt::" providerId="AD" clId="Web-{2DBA7173-7D82-045F-77C4-6332FBD6F59B}" dt="2025-03-27T18:19:20.968" v="14"/>
          <ac:picMkLst>
            <pc:docMk/>
            <pc:sldMk cId="3418270006" sldId="265"/>
            <ac:picMk id="8" creationId="{A6361BE3-44A0-D773-2D14-7D14D8A09C2C}"/>
          </ac:picMkLst>
        </pc:picChg>
      </pc:sldChg>
      <pc:sldChg chg="new del">
        <pc:chgData name="e12338@alunos.uminho.pt" userId="S::urn:spo:guest#e12338@alunos.uminho.pt::" providerId="AD" clId="Web-{2DBA7173-7D82-045F-77C4-6332FBD6F59B}" dt="2025-03-27T18:24:37.263" v="127"/>
        <pc:sldMkLst>
          <pc:docMk/>
          <pc:sldMk cId="1153496889" sldId="275"/>
        </pc:sldMkLst>
      </pc:sldChg>
      <pc:sldChg chg="modSp add replId">
        <pc:chgData name="e12338@alunos.uminho.pt" userId="S::urn:spo:guest#e12338@alunos.uminho.pt::" providerId="AD" clId="Web-{2DBA7173-7D82-045F-77C4-6332FBD6F59B}" dt="2025-03-27T18:30:47.681" v="185" actId="20577"/>
        <pc:sldMkLst>
          <pc:docMk/>
          <pc:sldMk cId="1822464014" sldId="275"/>
        </pc:sldMkLst>
        <pc:spChg chg="mod">
          <ac:chgData name="e12338@alunos.uminho.pt" userId="S::urn:spo:guest#e12338@alunos.uminho.pt::" providerId="AD" clId="Web-{2DBA7173-7D82-045F-77C4-6332FBD6F59B}" dt="2025-03-27T18:30:47.681" v="185" actId="20577"/>
          <ac:spMkLst>
            <pc:docMk/>
            <pc:sldMk cId="1822464014" sldId="275"/>
            <ac:spMk id="3" creationId="{0EB464A3-A928-83F9-7D38-5489DB57AF01}"/>
          </ac:spMkLst>
        </pc:spChg>
      </pc:sldChg>
      <pc:sldChg chg="add del replId">
        <pc:chgData name="e12338@alunos.uminho.pt" userId="S::urn:spo:guest#e12338@alunos.uminho.pt::" providerId="AD" clId="Web-{2DBA7173-7D82-045F-77C4-6332FBD6F59B}" dt="2025-03-27T18:22:41.225" v="97"/>
        <pc:sldMkLst>
          <pc:docMk/>
          <pc:sldMk cId="3813842899" sldId="275"/>
        </pc:sldMkLst>
      </pc:sldChg>
    </pc:docChg>
  </pc:docChgLst>
  <pc:docChgLst>
    <pc:chgData name="e12338@alunos.uminho.pt" userId="S::urn:spo:guest#e12338@alunos.uminho.pt::" providerId="AD" clId="Web-{1DC94D19-3811-9AF2-D965-4EE1BAF6258E}"/>
    <pc:docChg chg="modSld">
      <pc:chgData name="e12338@alunos.uminho.pt" userId="S::urn:spo:guest#e12338@alunos.uminho.pt::" providerId="AD" clId="Web-{1DC94D19-3811-9AF2-D965-4EE1BAF6258E}" dt="2025-03-26T15:35:04.742" v="26" actId="20577"/>
      <pc:docMkLst>
        <pc:docMk/>
      </pc:docMkLst>
      <pc:sldChg chg="modSp">
        <pc:chgData name="e12338@alunos.uminho.pt" userId="S::urn:spo:guest#e12338@alunos.uminho.pt::" providerId="AD" clId="Web-{1DC94D19-3811-9AF2-D965-4EE1BAF6258E}" dt="2025-03-26T15:35:04.742" v="26" actId="20577"/>
        <pc:sldMkLst>
          <pc:docMk/>
          <pc:sldMk cId="3247103378" sldId="256"/>
        </pc:sldMkLst>
        <pc:spChg chg="mod">
          <ac:chgData name="e12338@alunos.uminho.pt" userId="S::urn:spo:guest#e12338@alunos.uminho.pt::" providerId="AD" clId="Web-{1DC94D19-3811-9AF2-D965-4EE1BAF6258E}" dt="2025-03-26T15:35:04.742" v="26" actId="20577"/>
          <ac:spMkLst>
            <pc:docMk/>
            <pc:sldMk cId="3247103378" sldId="256"/>
            <ac:spMk id="5" creationId="{7EDB654D-0A80-6436-3C39-FCA88242018F}"/>
          </ac:spMkLst>
        </pc:spChg>
      </pc:sldChg>
    </pc:docChg>
  </pc:docChgLst>
  <pc:docChgLst>
    <pc:chgData name="pg53802@alunos.uminho.pt" userId="S::urn:spo:guest#pg53802@alunos.uminho.pt::" providerId="AD" clId="Web-{F1A7E27C-0559-7479-9290-26597EE937C0}"/>
    <pc:docChg chg="modSld">
      <pc:chgData name="pg53802@alunos.uminho.pt" userId="S::urn:spo:guest#pg53802@alunos.uminho.pt::" providerId="AD" clId="Web-{F1A7E27C-0559-7479-9290-26597EE937C0}" dt="2025-03-28T11:04:09.863" v="376" actId="1076"/>
      <pc:docMkLst>
        <pc:docMk/>
      </pc:docMkLst>
      <pc:sldChg chg="addSp delSp modSp">
        <pc:chgData name="pg53802@alunos.uminho.pt" userId="S::urn:spo:guest#pg53802@alunos.uminho.pt::" providerId="AD" clId="Web-{F1A7E27C-0559-7479-9290-26597EE937C0}" dt="2025-03-28T11:04:09.863" v="376" actId="1076"/>
        <pc:sldMkLst>
          <pc:docMk/>
          <pc:sldMk cId="2957190782" sldId="261"/>
        </pc:sldMkLst>
        <pc:spChg chg="mod">
          <ac:chgData name="pg53802@alunos.uminho.pt" userId="S::urn:spo:guest#pg53802@alunos.uminho.pt::" providerId="AD" clId="Web-{F1A7E27C-0559-7479-9290-26597EE937C0}" dt="2025-03-28T01:07:54.991" v="334" actId="20577"/>
          <ac:spMkLst>
            <pc:docMk/>
            <pc:sldMk cId="2957190782" sldId="261"/>
            <ac:spMk id="3" creationId="{76026E21-3058-7660-64BC-0402B74FAD9E}"/>
          </ac:spMkLst>
        </pc:spChg>
        <pc:spChg chg="add del">
          <ac:chgData name="pg53802@alunos.uminho.pt" userId="S::urn:spo:guest#pg53802@alunos.uminho.pt::" providerId="AD" clId="Web-{F1A7E27C-0559-7479-9290-26597EE937C0}" dt="2025-03-28T00:57:35.726" v="151"/>
          <ac:spMkLst>
            <pc:docMk/>
            <pc:sldMk cId="2957190782" sldId="261"/>
            <ac:spMk id="6" creationId="{5BD30D02-28D3-E31F-F756-40520D93CC49}"/>
          </ac:spMkLst>
        </pc:spChg>
        <pc:spChg chg="add del">
          <ac:chgData name="pg53802@alunos.uminho.pt" userId="S::urn:spo:guest#pg53802@alunos.uminho.pt::" providerId="AD" clId="Web-{F1A7E27C-0559-7479-9290-26597EE937C0}" dt="2025-03-28T00:57:35.726" v="149"/>
          <ac:spMkLst>
            <pc:docMk/>
            <pc:sldMk cId="2957190782" sldId="261"/>
            <ac:spMk id="10" creationId="{CF3E31B3-A12D-FEBB-23B5-ABB1F569D394}"/>
          </ac:spMkLst>
        </pc:spChg>
        <pc:spChg chg="add del">
          <ac:chgData name="pg53802@alunos.uminho.pt" userId="S::urn:spo:guest#pg53802@alunos.uminho.pt::" providerId="AD" clId="Web-{F1A7E27C-0559-7479-9290-26597EE937C0}" dt="2025-03-28T00:57:35.726" v="148"/>
          <ac:spMkLst>
            <pc:docMk/>
            <pc:sldMk cId="2957190782" sldId="261"/>
            <ac:spMk id="12" creationId="{A4C33AA7-D528-176A-6B5E-4784B9930DF7}"/>
          </ac:spMkLst>
        </pc:spChg>
        <pc:spChg chg="add del">
          <ac:chgData name="pg53802@alunos.uminho.pt" userId="S::urn:spo:guest#pg53802@alunos.uminho.pt::" providerId="AD" clId="Web-{F1A7E27C-0559-7479-9290-26597EE937C0}" dt="2025-03-28T00:58:12.494" v="162"/>
          <ac:spMkLst>
            <pc:docMk/>
            <pc:sldMk cId="2957190782" sldId="261"/>
            <ac:spMk id="26" creationId="{DA637A09-B241-491D-2C67-E58A0CEF5785}"/>
          </ac:spMkLst>
        </pc:spChg>
        <pc:spChg chg="add del">
          <ac:chgData name="pg53802@alunos.uminho.pt" userId="S::urn:spo:guest#pg53802@alunos.uminho.pt::" providerId="AD" clId="Web-{F1A7E27C-0559-7479-9290-26597EE937C0}" dt="2025-03-28T00:58:12.494" v="160"/>
          <ac:spMkLst>
            <pc:docMk/>
            <pc:sldMk cId="2957190782" sldId="261"/>
            <ac:spMk id="30" creationId="{0446319E-EB19-12C5-938F-2644B4FBE4AD}"/>
          </ac:spMkLst>
        </pc:spChg>
        <pc:spChg chg="add del">
          <ac:chgData name="pg53802@alunos.uminho.pt" userId="S::urn:spo:guest#pg53802@alunos.uminho.pt::" providerId="AD" clId="Web-{F1A7E27C-0559-7479-9290-26597EE937C0}" dt="2025-03-28T00:58:19.635" v="170"/>
          <ac:spMkLst>
            <pc:docMk/>
            <pc:sldMk cId="2957190782" sldId="261"/>
            <ac:spMk id="44" creationId="{AF4BC4AE-3BD9-D4DF-6889-8E17FDBCA4C0}"/>
          </ac:spMkLst>
        </pc:spChg>
        <pc:spChg chg="add del">
          <ac:chgData name="pg53802@alunos.uminho.pt" userId="S::urn:spo:guest#pg53802@alunos.uminho.pt::" providerId="AD" clId="Web-{F1A7E27C-0559-7479-9290-26597EE937C0}" dt="2025-03-28T00:58:19.635" v="168"/>
          <ac:spMkLst>
            <pc:docMk/>
            <pc:sldMk cId="2957190782" sldId="261"/>
            <ac:spMk id="48" creationId="{D0DF5AE0-57A1-5602-F849-387D112664F8}"/>
          </ac:spMkLst>
        </pc:spChg>
        <pc:spChg chg="add mod modVis">
          <ac:chgData name="pg53802@alunos.uminho.pt" userId="S::urn:spo:guest#pg53802@alunos.uminho.pt::" providerId="AD" clId="Web-{F1A7E27C-0559-7479-9290-26597EE937C0}" dt="2025-03-28T00:58:44.386" v="179"/>
          <ac:spMkLst>
            <pc:docMk/>
            <pc:sldMk cId="2957190782" sldId="261"/>
            <ac:spMk id="62" creationId="{4FD5D037-4A98-277E-C0BC-BEEB9338C2EC}"/>
          </ac:spMkLst>
        </pc:spChg>
        <pc:spChg chg="add mod modVis">
          <ac:chgData name="pg53802@alunos.uminho.pt" userId="S::urn:spo:guest#pg53802@alunos.uminho.pt::" providerId="AD" clId="Web-{F1A7E27C-0559-7479-9290-26597EE937C0}" dt="2025-03-28T00:58:42.526" v="177"/>
          <ac:spMkLst>
            <pc:docMk/>
            <pc:sldMk cId="2957190782" sldId="261"/>
            <ac:spMk id="1027" creationId="{1367C8D4-8559-F2FD-7970-4C55CCB87FB8}"/>
          </ac:spMkLst>
        </pc:spChg>
        <pc:graphicFrameChg chg="add del">
          <ac:chgData name="pg53802@alunos.uminho.pt" userId="S::urn:spo:guest#pg53802@alunos.uminho.pt::" providerId="AD" clId="Web-{F1A7E27C-0559-7479-9290-26597EE937C0}" dt="2025-03-28T00:57:35.726" v="147"/>
          <ac:graphicFrameMkLst>
            <pc:docMk/>
            <pc:sldMk cId="2957190782" sldId="261"/>
            <ac:graphicFrameMk id="14" creationId="{673A117B-00C8-B899-15CF-9E6C3A8DF850}"/>
          </ac:graphicFrameMkLst>
        </pc:graphicFrameChg>
        <pc:graphicFrameChg chg="add del">
          <ac:chgData name="pg53802@alunos.uminho.pt" userId="S::urn:spo:guest#pg53802@alunos.uminho.pt::" providerId="AD" clId="Web-{F1A7E27C-0559-7479-9290-26597EE937C0}" dt="2025-03-28T00:58:12.494" v="159"/>
          <ac:graphicFrameMkLst>
            <pc:docMk/>
            <pc:sldMk cId="2957190782" sldId="261"/>
            <ac:graphicFrameMk id="32" creationId="{00D3E395-90C2-E1A7-50AC-12B062FDC656}"/>
          </ac:graphicFrameMkLst>
        </pc:graphicFrameChg>
        <pc:graphicFrameChg chg="add del">
          <ac:chgData name="pg53802@alunos.uminho.pt" userId="S::urn:spo:guest#pg53802@alunos.uminho.pt::" providerId="AD" clId="Web-{F1A7E27C-0559-7479-9290-26597EE937C0}" dt="2025-03-28T00:58:19.635" v="167"/>
          <ac:graphicFrameMkLst>
            <pc:docMk/>
            <pc:sldMk cId="2957190782" sldId="261"/>
            <ac:graphicFrameMk id="50" creationId="{1C0829A3-4069-9032-38E5-0256FA3D8B92}"/>
          </ac:graphicFrameMkLst>
        </pc:graphicFrameChg>
        <pc:graphicFrameChg chg="add mod modVis modGraphic">
          <ac:chgData name="pg53802@alunos.uminho.pt" userId="S::urn:spo:guest#pg53802@alunos.uminho.pt::" providerId="AD" clId="Web-{F1A7E27C-0559-7479-9290-26597EE937C0}" dt="2025-03-28T01:01:25.126" v="226" actId="20577"/>
          <ac:graphicFrameMkLst>
            <pc:docMk/>
            <pc:sldMk cId="2957190782" sldId="261"/>
            <ac:graphicFrameMk id="1029" creationId="{E9860A5B-82C6-36B5-A63F-A513DE5DFAC2}"/>
          </ac:graphicFrameMkLst>
        </pc:graphicFrameChg>
        <pc:picChg chg="add del">
          <ac:chgData name="pg53802@alunos.uminho.pt" userId="S::urn:spo:guest#pg53802@alunos.uminho.pt::" providerId="AD" clId="Web-{F1A7E27C-0559-7479-9290-26597EE937C0}" dt="2025-03-28T00:57:35.726" v="150"/>
          <ac:picMkLst>
            <pc:docMk/>
            <pc:sldMk cId="2957190782" sldId="261"/>
            <ac:picMk id="8" creationId="{2F524702-D2A6-D61A-9078-3BAA8D007D97}"/>
          </ac:picMkLst>
        </pc:picChg>
        <pc:picChg chg="add mod">
          <ac:chgData name="pg53802@alunos.uminho.pt" userId="S::urn:spo:guest#pg53802@alunos.uminho.pt::" providerId="AD" clId="Web-{F1A7E27C-0559-7479-9290-26597EE937C0}" dt="2025-03-28T11:04:09.863" v="376" actId="1076"/>
          <ac:picMkLst>
            <pc:docMk/>
            <pc:sldMk cId="2957190782" sldId="261"/>
            <ac:picMk id="25" creationId="{EE5B6A2D-EED7-74FE-EC8D-7C308029E56D}"/>
          </ac:picMkLst>
        </pc:picChg>
        <pc:picChg chg="add del">
          <ac:chgData name="pg53802@alunos.uminho.pt" userId="S::urn:spo:guest#pg53802@alunos.uminho.pt::" providerId="AD" clId="Web-{F1A7E27C-0559-7479-9290-26597EE937C0}" dt="2025-03-28T00:58:12.494" v="161"/>
          <ac:picMkLst>
            <pc:docMk/>
            <pc:sldMk cId="2957190782" sldId="261"/>
            <ac:picMk id="28" creationId="{8125C430-DAEA-F592-93AE-818D9EB6DBCC}"/>
          </ac:picMkLst>
        </pc:picChg>
        <pc:picChg chg="add del">
          <ac:chgData name="pg53802@alunos.uminho.pt" userId="S::urn:spo:guest#pg53802@alunos.uminho.pt::" providerId="AD" clId="Web-{F1A7E27C-0559-7479-9290-26597EE937C0}" dt="2025-03-28T00:58:19.635" v="169"/>
          <ac:picMkLst>
            <pc:docMk/>
            <pc:sldMk cId="2957190782" sldId="261"/>
            <ac:picMk id="46" creationId="{6225E64A-DA2E-4D15-D6A4-648FD3B83C29}"/>
          </ac:picMkLst>
        </pc:picChg>
        <pc:picChg chg="add mod modVis">
          <ac:chgData name="pg53802@alunos.uminho.pt" userId="S::urn:spo:guest#pg53802@alunos.uminho.pt::" providerId="AD" clId="Web-{F1A7E27C-0559-7479-9290-26597EE937C0}" dt="2025-03-28T00:58:43.761" v="178"/>
          <ac:picMkLst>
            <pc:docMk/>
            <pc:sldMk cId="2957190782" sldId="261"/>
            <ac:picMk id="1024" creationId="{BA42F5E0-FB6A-9709-6421-15596A3757DB}"/>
          </ac:picMkLst>
        </pc:picChg>
      </pc:sldChg>
      <pc:sldChg chg="modSp">
        <pc:chgData name="pg53802@alunos.uminho.pt" userId="S::urn:spo:guest#pg53802@alunos.uminho.pt::" providerId="AD" clId="Web-{F1A7E27C-0559-7479-9290-26597EE937C0}" dt="2025-03-28T01:13:48.635" v="358" actId="20577"/>
        <pc:sldMkLst>
          <pc:docMk/>
          <pc:sldMk cId="477407927" sldId="269"/>
        </pc:sldMkLst>
        <pc:spChg chg="mod">
          <ac:chgData name="pg53802@alunos.uminho.pt" userId="S::urn:spo:guest#pg53802@alunos.uminho.pt::" providerId="AD" clId="Web-{F1A7E27C-0559-7479-9290-26597EE937C0}" dt="2025-03-28T01:13:48.635" v="358" actId="20577"/>
          <ac:spMkLst>
            <pc:docMk/>
            <pc:sldMk cId="477407927" sldId="269"/>
            <ac:spMk id="3" creationId="{FB19F6D3-BB19-C276-1FC6-9F836BCE3DBB}"/>
          </ac:spMkLst>
        </pc:spChg>
      </pc:sldChg>
      <pc:sldChg chg="modSp">
        <pc:chgData name="pg53802@alunos.uminho.pt" userId="S::urn:spo:guest#pg53802@alunos.uminho.pt::" providerId="AD" clId="Web-{F1A7E27C-0559-7479-9290-26597EE937C0}" dt="2025-03-28T01:01:39.408" v="227" actId="14100"/>
        <pc:sldMkLst>
          <pc:docMk/>
          <pc:sldMk cId="1380389450" sldId="270"/>
        </pc:sldMkLst>
        <pc:spChg chg="mod">
          <ac:chgData name="pg53802@alunos.uminho.pt" userId="S::urn:spo:guest#pg53802@alunos.uminho.pt::" providerId="AD" clId="Web-{F1A7E27C-0559-7479-9290-26597EE937C0}" dt="2025-03-28T01:01:39.408" v="227" actId="14100"/>
          <ac:spMkLst>
            <pc:docMk/>
            <pc:sldMk cId="1380389450" sldId="270"/>
            <ac:spMk id="7" creationId="{9DC30980-CFB1-A52F-37F8-144C3D03558F}"/>
          </ac:spMkLst>
        </pc:spChg>
        <pc:picChg chg="mod">
          <ac:chgData name="pg53802@alunos.uminho.pt" userId="S::urn:spo:guest#pg53802@alunos.uminho.pt::" providerId="AD" clId="Web-{F1A7E27C-0559-7479-9290-26597EE937C0}" dt="2025-03-28T00:58:02.165" v="154" actId="1076"/>
          <ac:picMkLst>
            <pc:docMk/>
            <pc:sldMk cId="1380389450" sldId="270"/>
            <ac:picMk id="1026" creationId="{7DAD34BA-2B5D-60BA-C703-2F2D1404F49B}"/>
          </ac:picMkLst>
        </pc:picChg>
      </pc:sldChg>
      <pc:sldChg chg="addSp delSp modSp">
        <pc:chgData name="pg53802@alunos.uminho.pt" userId="S::urn:spo:guest#pg53802@alunos.uminho.pt::" providerId="AD" clId="Web-{F1A7E27C-0559-7479-9290-26597EE937C0}" dt="2025-03-28T01:15:25.456" v="369" actId="20577"/>
        <pc:sldMkLst>
          <pc:docMk/>
          <pc:sldMk cId="219272633" sldId="274"/>
        </pc:sldMkLst>
        <pc:spChg chg="mod">
          <ac:chgData name="pg53802@alunos.uminho.pt" userId="S::urn:spo:guest#pg53802@alunos.uminho.pt::" providerId="AD" clId="Web-{F1A7E27C-0559-7479-9290-26597EE937C0}" dt="2025-03-28T00:36:53.895" v="5" actId="1076"/>
          <ac:spMkLst>
            <pc:docMk/>
            <pc:sldMk cId="219272633" sldId="274"/>
            <ac:spMk id="2" creationId="{70851D0F-805D-8926-DB5D-30E2AE33E7D2}"/>
          </ac:spMkLst>
        </pc:spChg>
        <pc:spChg chg="del mod">
          <ac:chgData name="pg53802@alunos.uminho.pt" userId="S::urn:spo:guest#pg53802@alunos.uminho.pt::" providerId="AD" clId="Web-{F1A7E27C-0559-7479-9290-26597EE937C0}" dt="2025-03-28T00:45:23.003" v="99"/>
          <ac:spMkLst>
            <pc:docMk/>
            <pc:sldMk cId="219272633" sldId="274"/>
            <ac:spMk id="3" creationId="{A143A56A-F66A-3F09-987E-109F02BC9FC4}"/>
          </ac:spMkLst>
        </pc:spChg>
        <pc:spChg chg="add">
          <ac:chgData name="pg53802@alunos.uminho.pt" userId="S::urn:spo:guest#pg53802@alunos.uminho.pt::" providerId="AD" clId="Web-{F1A7E27C-0559-7479-9290-26597EE937C0}" dt="2025-03-28T00:36:45.582" v="4"/>
          <ac:spMkLst>
            <pc:docMk/>
            <pc:sldMk cId="219272633" sldId="274"/>
            <ac:spMk id="5" creationId="{DA8C0362-18E5-8A55-F0E0-3FAEE836A64B}"/>
          </ac:spMkLst>
        </pc:spChg>
        <pc:spChg chg="add mod">
          <ac:chgData name="pg53802@alunos.uminho.pt" userId="S::urn:spo:guest#pg53802@alunos.uminho.pt::" providerId="AD" clId="Web-{F1A7E27C-0559-7479-9290-26597EE937C0}" dt="2025-03-28T00:45:58.520" v="107" actId="14100"/>
          <ac:spMkLst>
            <pc:docMk/>
            <pc:sldMk cId="219272633" sldId="274"/>
            <ac:spMk id="6" creationId="{24355352-3ACC-CAE5-BAE6-BFBE7E6C6BDE}"/>
          </ac:spMkLst>
        </pc:spChg>
        <pc:spChg chg="add del">
          <ac:chgData name="pg53802@alunos.uminho.pt" userId="S::urn:spo:guest#pg53802@alunos.uminho.pt::" providerId="AD" clId="Web-{F1A7E27C-0559-7479-9290-26597EE937C0}" dt="2025-03-28T00:43:38.609" v="78"/>
          <ac:spMkLst>
            <pc:docMk/>
            <pc:sldMk cId="219272633" sldId="274"/>
            <ac:spMk id="8" creationId="{BFACE716-15C3-4598-8410-248B22DE28F5}"/>
          </ac:spMkLst>
        </pc:spChg>
        <pc:spChg chg="add del">
          <ac:chgData name="pg53802@alunos.uminho.pt" userId="S::urn:spo:guest#pg53802@alunos.uminho.pt::" providerId="AD" clId="Web-{F1A7E27C-0559-7479-9290-26597EE937C0}" dt="2025-03-28T00:42:17.879" v="63"/>
          <ac:spMkLst>
            <pc:docMk/>
            <pc:sldMk cId="219272633" sldId="274"/>
            <ac:spMk id="10" creationId="{3469F014-FA13-E012-E17D-B18E7C35FF96}"/>
          </ac:spMkLst>
        </pc:spChg>
        <pc:spChg chg="add">
          <ac:chgData name="pg53802@alunos.uminho.pt" userId="S::urn:spo:guest#pg53802@alunos.uminho.pt::" providerId="AD" clId="Web-{F1A7E27C-0559-7479-9290-26597EE937C0}" dt="2025-03-28T00:36:45.582" v="4"/>
          <ac:spMkLst>
            <pc:docMk/>
            <pc:sldMk cId="219272633" sldId="274"/>
            <ac:spMk id="18" creationId="{85DDD38F-4345-DF2F-BAE2-7DBEEF0C6500}"/>
          </ac:spMkLst>
        </pc:spChg>
        <pc:spChg chg="topLvl">
          <ac:chgData name="pg53802@alunos.uminho.pt" userId="S::urn:spo:guest#pg53802@alunos.uminho.pt::" providerId="AD" clId="Web-{F1A7E27C-0559-7479-9290-26597EE937C0}" dt="2025-03-28T00:42:30.715" v="71"/>
          <ac:spMkLst>
            <pc:docMk/>
            <pc:sldMk cId="219272633" sldId="274"/>
            <ac:spMk id="19" creationId="{0B99D739-B90C-CB6C-F5AF-C085A84FCA3C}"/>
          </ac:spMkLst>
        </pc:spChg>
        <pc:spChg chg="add del mod topLvl">
          <ac:chgData name="pg53802@alunos.uminho.pt" userId="S::urn:spo:guest#pg53802@alunos.uminho.pt::" providerId="AD" clId="Web-{F1A7E27C-0559-7479-9290-26597EE937C0}" dt="2025-03-28T00:42:30.715" v="71"/>
          <ac:spMkLst>
            <pc:docMk/>
            <pc:sldMk cId="219272633" sldId="274"/>
            <ac:spMk id="20" creationId="{39FE23F1-9D3A-6DE3-0C59-1DFB74FCF8FF}"/>
          </ac:spMkLst>
        </pc:spChg>
        <pc:spChg chg="add">
          <ac:chgData name="pg53802@alunos.uminho.pt" userId="S::urn:spo:guest#pg53802@alunos.uminho.pt::" providerId="AD" clId="Web-{F1A7E27C-0559-7479-9290-26597EE937C0}" dt="2025-03-28T00:36:45.582" v="4"/>
          <ac:spMkLst>
            <pc:docMk/>
            <pc:sldMk cId="219272633" sldId="274"/>
            <ac:spMk id="21" creationId="{E265D38E-A57E-4114-46CA-F35D9DFFAD6E}"/>
          </ac:spMkLst>
        </pc:spChg>
        <pc:spChg chg="add mod">
          <ac:chgData name="pg53802@alunos.uminho.pt" userId="S::urn:spo:guest#pg53802@alunos.uminho.pt::" providerId="AD" clId="Web-{F1A7E27C-0559-7479-9290-26597EE937C0}" dt="2025-03-28T00:42:57.185" v="73" actId="14100"/>
          <ac:spMkLst>
            <pc:docMk/>
            <pc:sldMk cId="219272633" sldId="274"/>
            <ac:spMk id="22" creationId="{1E139543-F108-C011-9A11-F381FEB657B1}"/>
          </ac:spMkLst>
        </pc:spChg>
        <pc:spChg chg="add">
          <ac:chgData name="pg53802@alunos.uminho.pt" userId="S::urn:spo:guest#pg53802@alunos.uminho.pt::" providerId="AD" clId="Web-{F1A7E27C-0559-7479-9290-26597EE937C0}" dt="2025-03-28T00:36:45.582" v="4"/>
          <ac:spMkLst>
            <pc:docMk/>
            <pc:sldMk cId="219272633" sldId="274"/>
            <ac:spMk id="23" creationId="{FC3D9ADF-5C3F-B841-1504-FD88F6D83E40}"/>
          </ac:spMkLst>
        </pc:spChg>
        <pc:spChg chg="add mod">
          <ac:chgData name="pg53802@alunos.uminho.pt" userId="S::urn:spo:guest#pg53802@alunos.uminho.pt::" providerId="AD" clId="Web-{F1A7E27C-0559-7479-9290-26597EE937C0}" dt="2025-03-28T00:46:02.427" v="108" actId="1076"/>
          <ac:spMkLst>
            <pc:docMk/>
            <pc:sldMk cId="219272633" sldId="274"/>
            <ac:spMk id="24" creationId="{C6576745-D7F0-E465-0611-F3D6D5B57C08}"/>
          </ac:spMkLst>
        </pc:spChg>
        <pc:spChg chg="add del mod ord">
          <ac:chgData name="pg53802@alunos.uminho.pt" userId="S::urn:spo:guest#pg53802@alunos.uminho.pt::" providerId="AD" clId="Web-{F1A7E27C-0559-7479-9290-26597EE937C0}" dt="2025-03-28T00:44:53.174" v="91"/>
          <ac:spMkLst>
            <pc:docMk/>
            <pc:sldMk cId="219272633" sldId="274"/>
            <ac:spMk id="25" creationId="{8C1F5295-BBBA-3303-6CED-BC83D2563C00}"/>
          </ac:spMkLst>
        </pc:spChg>
        <pc:spChg chg="add mod ord">
          <ac:chgData name="pg53802@alunos.uminho.pt" userId="S::urn:spo:guest#pg53802@alunos.uminho.pt::" providerId="AD" clId="Web-{F1A7E27C-0559-7479-9290-26597EE937C0}" dt="2025-03-28T00:47:39.118" v="126"/>
          <ac:spMkLst>
            <pc:docMk/>
            <pc:sldMk cId="219272633" sldId="274"/>
            <ac:spMk id="26" creationId="{0472FDB6-5AD3-CE28-2797-7D105D4EAFEC}"/>
          </ac:spMkLst>
        </pc:spChg>
        <pc:spChg chg="add mod">
          <ac:chgData name="pg53802@alunos.uminho.pt" userId="S::urn:spo:guest#pg53802@alunos.uminho.pt::" providerId="AD" clId="Web-{F1A7E27C-0559-7479-9290-26597EE937C0}" dt="2025-03-28T01:15:25.456" v="369" actId="20577"/>
          <ac:spMkLst>
            <pc:docMk/>
            <pc:sldMk cId="219272633" sldId="274"/>
            <ac:spMk id="27" creationId="{0694DD47-EB4A-B453-40AE-C058B99DBDCF}"/>
          </ac:spMkLst>
        </pc:spChg>
        <pc:spChg chg="ord">
          <ac:chgData name="pg53802@alunos.uminho.pt" userId="S::urn:spo:guest#pg53802@alunos.uminho.pt::" providerId="AD" clId="Web-{F1A7E27C-0559-7479-9290-26597EE937C0}" dt="2025-03-28T00:45:11.393" v="96"/>
          <ac:spMkLst>
            <pc:docMk/>
            <pc:sldMk cId="219272633" sldId="274"/>
            <ac:spMk id="1031" creationId="{6B1AB898-14E2-CFF3-2A15-59D3578C72A3}"/>
          </ac:spMkLst>
        </pc:spChg>
        <pc:spChg chg="ord">
          <ac:chgData name="pg53802@alunos.uminho.pt" userId="S::urn:spo:guest#pg53802@alunos.uminho.pt::" providerId="AD" clId="Web-{F1A7E27C-0559-7479-9290-26597EE937C0}" dt="2025-03-28T00:47:59.681" v="127"/>
          <ac:spMkLst>
            <pc:docMk/>
            <pc:sldMk cId="219272633" sldId="274"/>
            <ac:spMk id="1033" creationId="{15975022-57A1-5357-8856-B781A27FFBBF}"/>
          </ac:spMkLst>
        </pc:spChg>
        <pc:grpChg chg="del mod ord">
          <ac:chgData name="pg53802@alunos.uminho.pt" userId="S::urn:spo:guest#pg53802@alunos.uminho.pt::" providerId="AD" clId="Web-{F1A7E27C-0559-7479-9290-26597EE937C0}" dt="2025-03-28T00:48:10.650" v="128"/>
          <ac:grpSpMkLst>
            <pc:docMk/>
            <pc:sldMk cId="219272633" sldId="274"/>
            <ac:grpSpMk id="9" creationId="{2415B7F9-27CE-93CA-191F-B718E4B4500F}"/>
          </ac:grpSpMkLst>
        </pc:grpChg>
        <pc:grpChg chg="del">
          <ac:chgData name="pg53802@alunos.uminho.pt" userId="S::urn:spo:guest#pg53802@alunos.uminho.pt::" providerId="AD" clId="Web-{F1A7E27C-0559-7479-9290-26597EE937C0}" dt="2025-03-28T00:42:30.715" v="71"/>
          <ac:grpSpMkLst>
            <pc:docMk/>
            <pc:sldMk cId="219272633" sldId="274"/>
            <ac:grpSpMk id="11" creationId="{916C58C2-10DE-FDE2-1BED-9F0EE331D49A}"/>
          </ac:grpSpMkLst>
        </pc:grpChg>
        <pc:picChg chg="mod">
          <ac:chgData name="pg53802@alunos.uminho.pt" userId="S::urn:spo:guest#pg53802@alunos.uminho.pt::" providerId="AD" clId="Web-{F1A7E27C-0559-7479-9290-26597EE937C0}" dt="2025-03-28T00:46:05.145" v="109" actId="1076"/>
          <ac:picMkLst>
            <pc:docMk/>
            <pc:sldMk cId="219272633" sldId="274"/>
            <ac:picMk id="12" creationId="{4523246A-5FC0-A010-AC19-AC33BA3A757E}"/>
          </ac:picMkLst>
        </pc:picChg>
        <pc:picChg chg="del">
          <ac:chgData name="pg53802@alunos.uminho.pt" userId="S::urn:spo:guest#pg53802@alunos.uminho.pt::" providerId="AD" clId="Web-{F1A7E27C-0559-7479-9290-26597EE937C0}" dt="2025-03-28T00:42:19.792" v="64"/>
          <ac:picMkLst>
            <pc:docMk/>
            <pc:sldMk cId="219272633" sldId="274"/>
            <ac:picMk id="13" creationId="{B15655BA-F83A-6A0D-53A1-E510636F98F4}"/>
          </ac:picMkLst>
        </pc:picChg>
        <pc:picChg chg="mod">
          <ac:chgData name="pg53802@alunos.uminho.pt" userId="S::urn:spo:guest#pg53802@alunos.uminho.pt::" providerId="AD" clId="Web-{F1A7E27C-0559-7479-9290-26597EE937C0}" dt="2025-03-28T00:46:23.068" v="120" actId="1076"/>
          <ac:picMkLst>
            <pc:docMk/>
            <pc:sldMk cId="219272633" sldId="274"/>
            <ac:picMk id="14" creationId="{61B54261-98E3-16DD-379D-9D5D65B91D9E}"/>
          </ac:picMkLst>
        </pc:picChg>
        <pc:picChg chg="mod">
          <ac:chgData name="pg53802@alunos.uminho.pt" userId="S::urn:spo:guest#pg53802@alunos.uminho.pt::" providerId="AD" clId="Web-{F1A7E27C-0559-7479-9290-26597EE937C0}" dt="2025-03-28T00:46:20.693" v="119" actId="1076"/>
          <ac:picMkLst>
            <pc:docMk/>
            <pc:sldMk cId="219272633" sldId="274"/>
            <ac:picMk id="15" creationId="{64A30A8B-DDA5-BCF5-CC9A-40155866E18A}"/>
          </ac:picMkLst>
        </pc:picChg>
        <pc:picChg chg="mod">
          <ac:chgData name="pg53802@alunos.uminho.pt" userId="S::urn:spo:guest#pg53802@alunos.uminho.pt::" providerId="AD" clId="Web-{F1A7E27C-0559-7479-9290-26597EE937C0}" dt="2025-03-28T00:46:19.099" v="118" actId="1076"/>
          <ac:picMkLst>
            <pc:docMk/>
            <pc:sldMk cId="219272633" sldId="274"/>
            <ac:picMk id="16" creationId="{6093C539-135F-10D5-FA32-CDDEBD01BE14}"/>
          </ac:picMkLst>
        </pc:picChg>
        <pc:picChg chg="mod">
          <ac:chgData name="pg53802@alunos.uminho.pt" userId="S::urn:spo:guest#pg53802@alunos.uminho.pt::" providerId="AD" clId="Web-{F1A7E27C-0559-7479-9290-26597EE937C0}" dt="2025-03-28T00:46:24.912" v="121" actId="1076"/>
          <ac:picMkLst>
            <pc:docMk/>
            <pc:sldMk cId="219272633" sldId="274"/>
            <ac:picMk id="17" creationId="{5EBEE40E-D803-ACD1-086E-E6A08224D2BC}"/>
          </ac:picMkLst>
        </pc:picChg>
        <pc:picChg chg="mod ord">
          <ac:chgData name="pg53802@alunos.uminho.pt" userId="S::urn:spo:guest#pg53802@alunos.uminho.pt::" providerId="AD" clId="Web-{F1A7E27C-0559-7479-9290-26597EE937C0}" dt="2025-03-28T00:45:13.081" v="97"/>
          <ac:picMkLst>
            <pc:docMk/>
            <pc:sldMk cId="219272633" sldId="274"/>
            <ac:picMk id="1026" creationId="{2C8E1806-0E94-5B78-805B-E4849DD3C6CD}"/>
          </ac:picMkLst>
        </pc:picChg>
      </pc:sldChg>
    </pc:docChg>
  </pc:docChgLst>
  <pc:docChgLst>
    <pc:chgData name="e12338@alunos.uminho.pt" userId="S::urn:spo:guest#e12338@alunos.uminho.pt::" providerId="AD" clId="Web-{1855D47B-28DC-E657-0658-DCC22AF1CBDF}"/>
    <pc:docChg chg="modSld">
      <pc:chgData name="e12338@alunos.uminho.pt" userId="S::urn:spo:guest#e12338@alunos.uminho.pt::" providerId="AD" clId="Web-{1855D47B-28DC-E657-0658-DCC22AF1CBDF}" dt="2025-03-28T10:29:04.006" v="10" actId="20577"/>
      <pc:docMkLst>
        <pc:docMk/>
      </pc:docMkLst>
      <pc:sldChg chg="modSp">
        <pc:chgData name="e12338@alunos.uminho.pt" userId="S::urn:spo:guest#e12338@alunos.uminho.pt::" providerId="AD" clId="Web-{1855D47B-28DC-E657-0658-DCC22AF1CBDF}" dt="2025-03-28T10:28:01.095" v="6" actId="20577"/>
        <pc:sldMkLst>
          <pc:docMk/>
          <pc:sldMk cId="1710722213" sldId="258"/>
        </pc:sldMkLst>
        <pc:spChg chg="mod">
          <ac:chgData name="e12338@alunos.uminho.pt" userId="S::urn:spo:guest#e12338@alunos.uminho.pt::" providerId="AD" clId="Web-{1855D47B-28DC-E657-0658-DCC22AF1CBDF}" dt="2025-03-28T10:28:01.095" v="6" actId="20577"/>
          <ac:spMkLst>
            <pc:docMk/>
            <pc:sldMk cId="1710722213" sldId="258"/>
            <ac:spMk id="3" creationId="{0FF31487-18B0-FEE0-7FE9-2618052B777B}"/>
          </ac:spMkLst>
        </pc:spChg>
      </pc:sldChg>
      <pc:sldChg chg="modSp">
        <pc:chgData name="e12338@alunos.uminho.pt" userId="S::urn:spo:guest#e12338@alunos.uminho.pt::" providerId="AD" clId="Web-{1855D47B-28DC-E657-0658-DCC22AF1CBDF}" dt="2025-03-28T10:29:04.006" v="10" actId="20577"/>
        <pc:sldMkLst>
          <pc:docMk/>
          <pc:sldMk cId="3418270006" sldId="265"/>
        </pc:sldMkLst>
        <pc:graphicFrameChg chg="modGraphic">
          <ac:chgData name="e12338@alunos.uminho.pt" userId="S::urn:spo:guest#e12338@alunos.uminho.pt::" providerId="AD" clId="Web-{1855D47B-28DC-E657-0658-DCC22AF1CBDF}" dt="2025-03-28T10:29:04.006" v="10" actId="20577"/>
          <ac:graphicFrameMkLst>
            <pc:docMk/>
            <pc:sldMk cId="3418270006" sldId="265"/>
            <ac:graphicFrameMk id="24" creationId="{E56FD526-00EF-B141-8322-22C9ABD6856C}"/>
          </ac:graphicFrameMkLst>
        </pc:graphicFrameChg>
      </pc:sldChg>
    </pc:docChg>
  </pc:docChgLst>
  <pc:docChgLst>
    <pc:chgData name="pg57890@alunos.uminho.pt" userId="S::urn:spo:guest#pg57890@alunos.uminho.pt::" providerId="AD" clId="Web-{13585378-BB8A-66BA-4533-191404EFF6ED}"/>
    <pc:docChg chg="modSld">
      <pc:chgData name="pg57890@alunos.uminho.pt" userId="S::urn:spo:guest#pg57890@alunos.uminho.pt::" providerId="AD" clId="Web-{13585378-BB8A-66BA-4533-191404EFF6ED}" dt="2025-03-20T01:49:25.118" v="189" actId="1076"/>
      <pc:docMkLst>
        <pc:docMk/>
      </pc:docMkLst>
      <pc:sldChg chg="modSp">
        <pc:chgData name="pg57890@alunos.uminho.pt" userId="S::urn:spo:guest#pg57890@alunos.uminho.pt::" providerId="AD" clId="Web-{13585378-BB8A-66BA-4533-191404EFF6ED}" dt="2025-03-20T01:07:25.897" v="57" actId="20577"/>
        <pc:sldMkLst>
          <pc:docMk/>
          <pc:sldMk cId="2590486859" sldId="260"/>
        </pc:sldMkLst>
      </pc:sldChg>
      <pc:sldChg chg="modSp">
        <pc:chgData name="pg57890@alunos.uminho.pt" userId="S::urn:spo:guest#pg57890@alunos.uminho.pt::" providerId="AD" clId="Web-{13585378-BB8A-66BA-4533-191404EFF6ED}" dt="2025-03-20T01:11:10.322" v="154" actId="20577"/>
        <pc:sldMkLst>
          <pc:docMk/>
          <pc:sldMk cId="3163886837" sldId="261"/>
        </pc:sldMkLst>
      </pc:sldChg>
      <pc:sldChg chg="modSp">
        <pc:chgData name="pg57890@alunos.uminho.pt" userId="S::urn:spo:guest#pg57890@alunos.uminho.pt::" providerId="AD" clId="Web-{13585378-BB8A-66BA-4533-191404EFF6ED}" dt="2025-03-20T01:49:25.118" v="189" actId="1076"/>
        <pc:sldMkLst>
          <pc:docMk/>
          <pc:sldMk cId="2516003665" sldId="262"/>
        </pc:sldMkLst>
      </pc:sldChg>
    </pc:docChg>
  </pc:docChgLst>
  <pc:docChgLst>
    <pc:chgData name="pg57879@alunos.uminho.pt" userId="S::urn:spo:guest#pg57879@alunos.uminho.pt::" providerId="AD" clId="Web-{E66ED5D5-7A0C-3684-F00D-D2147E2FC983}"/>
    <pc:docChg chg="addSld delSld modSld sldOrd">
      <pc:chgData name="pg57879@alunos.uminho.pt" userId="S::urn:spo:guest#pg57879@alunos.uminho.pt::" providerId="AD" clId="Web-{E66ED5D5-7A0C-3684-F00D-D2147E2FC983}" dt="2025-03-28T01:15:21.411" v="491" actId="20577"/>
      <pc:docMkLst>
        <pc:docMk/>
      </pc:docMkLst>
      <pc:sldChg chg="addSp delSp modSp del">
        <pc:chgData name="pg57879@alunos.uminho.pt" userId="S::urn:spo:guest#pg57879@alunos.uminho.pt::" providerId="AD" clId="Web-{E66ED5D5-7A0C-3684-F00D-D2147E2FC983}" dt="2025-03-27T22:32:18.244" v="30"/>
        <pc:sldMkLst>
          <pc:docMk/>
          <pc:sldMk cId="3511204555" sldId="264"/>
        </pc:sldMkLst>
        <pc:spChg chg="add del mod">
          <ac:chgData name="pg57879@alunos.uminho.pt" userId="S::urn:spo:guest#pg57879@alunos.uminho.pt::" providerId="AD" clId="Web-{E66ED5D5-7A0C-3684-F00D-D2147E2FC983}" dt="2025-03-27T22:30:04.599" v="9" actId="20577"/>
          <ac:spMkLst>
            <pc:docMk/>
            <pc:sldMk cId="3511204555" sldId="264"/>
            <ac:spMk id="3" creationId="{8B29DA2D-9D6D-9F3E-C1B5-FC14C1FB216E}"/>
          </ac:spMkLst>
        </pc:spChg>
        <pc:spChg chg="add del mod">
          <ac:chgData name="pg57879@alunos.uminho.pt" userId="S::urn:spo:guest#pg57879@alunos.uminho.pt::" providerId="AD" clId="Web-{E66ED5D5-7A0C-3684-F00D-D2147E2FC983}" dt="2025-03-27T22:30:00.630" v="6"/>
          <ac:spMkLst>
            <pc:docMk/>
            <pc:sldMk cId="3511204555" sldId="264"/>
            <ac:spMk id="5" creationId="{963673D6-25E4-1F29-0EB3-F6C9CCE8E6F4}"/>
          </ac:spMkLst>
        </pc:spChg>
      </pc:sldChg>
      <pc:sldChg chg="modSp">
        <pc:chgData name="pg57879@alunos.uminho.pt" userId="S::urn:spo:guest#pg57879@alunos.uminho.pt::" providerId="AD" clId="Web-{E66ED5D5-7A0C-3684-F00D-D2147E2FC983}" dt="2025-03-28T01:09:55.819" v="416" actId="20577"/>
        <pc:sldMkLst>
          <pc:docMk/>
          <pc:sldMk cId="938578077" sldId="266"/>
        </pc:sldMkLst>
        <pc:spChg chg="mod">
          <ac:chgData name="pg57879@alunos.uminho.pt" userId="S::urn:spo:guest#pg57879@alunos.uminho.pt::" providerId="AD" clId="Web-{E66ED5D5-7A0C-3684-F00D-D2147E2FC983}" dt="2025-03-27T22:30:49.507" v="12" actId="20577"/>
          <ac:spMkLst>
            <pc:docMk/>
            <pc:sldMk cId="938578077" sldId="266"/>
            <ac:spMk id="2" creationId="{D5594744-76E1-D725-854B-AF1C9B7E834D}"/>
          </ac:spMkLst>
        </pc:spChg>
        <pc:spChg chg="mod">
          <ac:chgData name="pg57879@alunos.uminho.pt" userId="S::urn:spo:guest#pg57879@alunos.uminho.pt::" providerId="AD" clId="Web-{E66ED5D5-7A0C-3684-F00D-D2147E2FC983}" dt="2025-03-28T01:09:01.958" v="408" actId="20577"/>
          <ac:spMkLst>
            <pc:docMk/>
            <pc:sldMk cId="938578077" sldId="266"/>
            <ac:spMk id="7" creationId="{E8CCDDBD-6AA9-1ECF-31EB-C3AFD02AF806}"/>
          </ac:spMkLst>
        </pc:spChg>
        <pc:graphicFrameChg chg="modGraphic">
          <ac:chgData name="pg57879@alunos.uminho.pt" userId="S::urn:spo:guest#pg57879@alunos.uminho.pt::" providerId="AD" clId="Web-{E66ED5D5-7A0C-3684-F00D-D2147E2FC983}" dt="2025-03-28T01:09:55.819" v="416" actId="20577"/>
          <ac:graphicFrameMkLst>
            <pc:docMk/>
            <pc:sldMk cId="938578077" sldId="266"/>
            <ac:graphicFrameMk id="8" creationId="{7672F8B0-D386-80AC-6588-E54A96368D79}"/>
          </ac:graphicFrameMkLst>
        </pc:graphicFrameChg>
      </pc:sldChg>
      <pc:sldChg chg="modSp">
        <pc:chgData name="pg57879@alunos.uminho.pt" userId="S::urn:spo:guest#pg57879@alunos.uminho.pt::" providerId="AD" clId="Web-{E66ED5D5-7A0C-3684-F00D-D2147E2FC983}" dt="2025-03-27T23:46:58.468" v="311" actId="20577"/>
        <pc:sldMkLst>
          <pc:docMk/>
          <pc:sldMk cId="539480771" sldId="268"/>
        </pc:sldMkLst>
        <pc:spChg chg="mod">
          <ac:chgData name="pg57879@alunos.uminho.pt" userId="S::urn:spo:guest#pg57879@alunos.uminho.pt::" providerId="AD" clId="Web-{E66ED5D5-7A0C-3684-F00D-D2147E2FC983}" dt="2025-03-27T23:46:58.468" v="311" actId="20577"/>
          <ac:spMkLst>
            <pc:docMk/>
            <pc:sldMk cId="539480771" sldId="268"/>
            <ac:spMk id="3" creationId="{B224A78F-0DF1-4FDE-2BC9-0485218A6167}"/>
          </ac:spMkLst>
        </pc:spChg>
      </pc:sldChg>
      <pc:sldChg chg="modSp ord">
        <pc:chgData name="pg57879@alunos.uminho.pt" userId="S::urn:spo:guest#pg57879@alunos.uminho.pt::" providerId="AD" clId="Web-{E66ED5D5-7A0C-3684-F00D-D2147E2FC983}" dt="2025-03-28T01:13:18.654" v="440" actId="20577"/>
        <pc:sldMkLst>
          <pc:docMk/>
          <pc:sldMk cId="1914400975" sldId="272"/>
        </pc:sldMkLst>
        <pc:spChg chg="mod">
          <ac:chgData name="pg57879@alunos.uminho.pt" userId="S::urn:spo:guest#pg57879@alunos.uminho.pt::" providerId="AD" clId="Web-{E66ED5D5-7A0C-3684-F00D-D2147E2FC983}" dt="2025-03-27T22:33:04.402" v="34" actId="20577"/>
          <ac:spMkLst>
            <pc:docMk/>
            <pc:sldMk cId="1914400975" sldId="272"/>
            <ac:spMk id="2" creationId="{0B7284C4-6A93-B739-C56C-CFF02253A7B0}"/>
          </ac:spMkLst>
        </pc:spChg>
        <pc:spChg chg="mod">
          <ac:chgData name="pg57879@alunos.uminho.pt" userId="S::urn:spo:guest#pg57879@alunos.uminho.pt::" providerId="AD" clId="Web-{E66ED5D5-7A0C-3684-F00D-D2147E2FC983}" dt="2025-03-28T01:13:18.654" v="440" actId="20577"/>
          <ac:spMkLst>
            <pc:docMk/>
            <pc:sldMk cId="1914400975" sldId="272"/>
            <ac:spMk id="7" creationId="{20499370-4B41-38BD-BB12-116CE566D0DF}"/>
          </ac:spMkLst>
        </pc:spChg>
        <pc:graphicFrameChg chg="modGraphic">
          <ac:chgData name="pg57879@alunos.uminho.pt" userId="S::urn:spo:guest#pg57879@alunos.uminho.pt::" providerId="AD" clId="Web-{E66ED5D5-7A0C-3684-F00D-D2147E2FC983}" dt="2025-03-27T22:35:11.813" v="50" actId="20577"/>
          <ac:graphicFrameMkLst>
            <pc:docMk/>
            <pc:sldMk cId="1914400975" sldId="272"/>
            <ac:graphicFrameMk id="8" creationId="{5BC959C7-ABA9-5F08-67CA-5FDD0EA09910}"/>
          </ac:graphicFrameMkLst>
        </pc:graphicFrameChg>
      </pc:sldChg>
      <pc:sldChg chg="modSp add replId">
        <pc:chgData name="pg57879@alunos.uminho.pt" userId="S::urn:spo:guest#pg57879@alunos.uminho.pt::" providerId="AD" clId="Web-{E66ED5D5-7A0C-3684-F00D-D2147E2FC983}" dt="2025-03-27T22:41:18.785" v="89" actId="20577"/>
        <pc:sldMkLst>
          <pc:docMk/>
          <pc:sldMk cId="154180743" sldId="276"/>
        </pc:sldMkLst>
        <pc:spChg chg="mod">
          <ac:chgData name="pg57879@alunos.uminho.pt" userId="S::urn:spo:guest#pg57879@alunos.uminho.pt::" providerId="AD" clId="Web-{E66ED5D5-7A0C-3684-F00D-D2147E2FC983}" dt="2025-03-27T22:41:18.785" v="89" actId="20577"/>
          <ac:spMkLst>
            <pc:docMk/>
            <pc:sldMk cId="154180743" sldId="276"/>
            <ac:spMk id="7" creationId="{716809D8-BBC4-1D92-AF99-5A3F6159B174}"/>
          </ac:spMkLst>
        </pc:spChg>
      </pc:sldChg>
      <pc:sldChg chg="add replId">
        <pc:chgData name="pg57879@alunos.uminho.pt" userId="S::urn:spo:guest#pg57879@alunos.uminho.pt::" providerId="AD" clId="Web-{E66ED5D5-7A0C-3684-F00D-D2147E2FC983}" dt="2025-03-27T22:32:35.151" v="31"/>
        <pc:sldMkLst>
          <pc:docMk/>
          <pc:sldMk cId="1401274195" sldId="277"/>
        </pc:sldMkLst>
      </pc:sldChg>
      <pc:sldChg chg="addSp delSp modSp add ord replId">
        <pc:chgData name="pg57879@alunos.uminho.pt" userId="S::urn:spo:guest#pg57879@alunos.uminho.pt::" providerId="AD" clId="Web-{E66ED5D5-7A0C-3684-F00D-D2147E2FC983}" dt="2025-03-28T01:15:21.411" v="491" actId="20577"/>
        <pc:sldMkLst>
          <pc:docMk/>
          <pc:sldMk cId="2800790148" sldId="278"/>
        </pc:sldMkLst>
        <pc:spChg chg="mod">
          <ac:chgData name="pg57879@alunos.uminho.pt" userId="S::urn:spo:guest#pg57879@alunos.uminho.pt::" providerId="AD" clId="Web-{E66ED5D5-7A0C-3684-F00D-D2147E2FC983}" dt="2025-03-27T22:35:41.110" v="54" actId="20577"/>
          <ac:spMkLst>
            <pc:docMk/>
            <pc:sldMk cId="2800790148" sldId="278"/>
            <ac:spMk id="2" creationId="{3F3A2BB8-905E-A113-BBF7-8DD4DD6B77AE}"/>
          </ac:spMkLst>
        </pc:spChg>
        <pc:spChg chg="mod">
          <ac:chgData name="pg57879@alunos.uminho.pt" userId="S::urn:spo:guest#pg57879@alunos.uminho.pt::" providerId="AD" clId="Web-{E66ED5D5-7A0C-3684-F00D-D2147E2FC983}" dt="2025-03-28T01:15:21.411" v="491" actId="20577"/>
          <ac:spMkLst>
            <pc:docMk/>
            <pc:sldMk cId="2800790148" sldId="278"/>
            <ac:spMk id="7" creationId="{DFA558F4-4523-880D-3160-59B3DDAAC638}"/>
          </ac:spMkLst>
        </pc:spChg>
        <pc:picChg chg="add del mod">
          <ac:chgData name="pg57879@alunos.uminho.pt" userId="S::urn:spo:guest#pg57879@alunos.uminho.pt::" providerId="AD" clId="Web-{E66ED5D5-7A0C-3684-F00D-D2147E2FC983}" dt="2025-03-28T00:51:31.679" v="322"/>
          <ac:picMkLst>
            <pc:docMk/>
            <pc:sldMk cId="2800790148" sldId="278"/>
            <ac:picMk id="3" creationId="{38FC6E83-1634-C151-D0CC-4C5808BEBBF9}"/>
          </ac:picMkLst>
        </pc:picChg>
        <pc:picChg chg="add mod">
          <ac:chgData name="pg57879@alunos.uminho.pt" userId="S::urn:spo:guest#pg57879@alunos.uminho.pt::" providerId="AD" clId="Web-{E66ED5D5-7A0C-3684-F00D-D2147E2FC983}" dt="2025-03-28T00:51:45.273" v="325" actId="14100"/>
          <ac:picMkLst>
            <pc:docMk/>
            <pc:sldMk cId="2800790148" sldId="278"/>
            <ac:picMk id="5" creationId="{C8C9E7F5-BBBA-C2F5-CEBC-7115D4DE93B6}"/>
          </ac:picMkLst>
        </pc:picChg>
        <pc:picChg chg="del">
          <ac:chgData name="pg57879@alunos.uminho.pt" userId="S::urn:spo:guest#pg57879@alunos.uminho.pt::" providerId="AD" clId="Web-{E66ED5D5-7A0C-3684-F00D-D2147E2FC983}" dt="2025-03-27T22:39:33.578" v="85"/>
          <ac:picMkLst>
            <pc:docMk/>
            <pc:sldMk cId="2800790148" sldId="278"/>
            <ac:picMk id="9" creationId="{D72E964A-1411-6669-B284-7AAC4D800FAC}"/>
          </ac:picMkLst>
        </pc:picChg>
      </pc:sldChg>
    </pc:docChg>
  </pc:docChgLst>
  <pc:docChgLst>
    <pc:chgData name="Eduardo Oliveira" userId="21c37275-2298-466f-a073-c38d9ee20576" providerId="ADAL" clId="{61209B21-1CCD-4C44-9F2F-36B23F64A26B}"/>
    <pc:docChg chg="undo redo custSel addSld delSld modSld sldOrd addMainMaster delMainMaster">
      <pc:chgData name="Eduardo Oliveira" userId="21c37275-2298-466f-a073-c38d9ee20576" providerId="ADAL" clId="{61209B21-1CCD-4C44-9F2F-36B23F64A26B}" dt="2025-03-19T20:12:49.768" v="714" actId="20577"/>
      <pc:docMkLst>
        <pc:docMk/>
      </pc:docMkLst>
      <pc:sldChg chg="addSp delSp modSp new mod modMedia setBg modClrScheme delAnim setClrOvrMap delDesignElem chgLayout">
        <pc:chgData name="Eduardo Oliveira" userId="21c37275-2298-466f-a073-c38d9ee20576" providerId="ADAL" clId="{61209B21-1CCD-4C44-9F2F-36B23F64A26B}" dt="2025-03-19T20:11:08.737" v="710" actId="790"/>
        <pc:sldMkLst>
          <pc:docMk/>
          <pc:sldMk cId="3247103378" sldId="256"/>
        </pc:sldMkLst>
        <pc:spChg chg="mod">
          <ac:chgData name="Eduardo Oliveira" userId="21c37275-2298-466f-a073-c38d9ee20576" providerId="ADAL" clId="{61209B21-1CCD-4C44-9F2F-36B23F64A26B}" dt="2025-03-19T20:11:08.737" v="710" actId="790"/>
          <ac:spMkLst>
            <pc:docMk/>
            <pc:sldMk cId="3247103378" sldId="256"/>
            <ac:spMk id="2" creationId="{C82FEE58-D036-253C-DE8E-8E865D2FF6A5}"/>
          </ac:spMkLst>
        </pc:spChg>
        <pc:spChg chg="mod">
          <ac:chgData name="Eduardo Oliveira" userId="21c37275-2298-466f-a073-c38d9ee20576" providerId="ADAL" clId="{61209B21-1CCD-4C44-9F2F-36B23F64A26B}" dt="2025-03-19T20:11:08.737" v="710" actId="790"/>
          <ac:spMkLst>
            <pc:docMk/>
            <pc:sldMk cId="3247103378" sldId="256"/>
            <ac:spMk id="3" creationId="{5CE25A49-F12F-7980-F07E-DB7F482C684C}"/>
          </ac:spMkLst>
        </pc:spChg>
        <pc:spChg chg="mod">
          <ac:chgData name="Eduardo Oliveira" userId="21c37275-2298-466f-a073-c38d9ee20576" providerId="ADAL" clId="{61209B21-1CCD-4C44-9F2F-36B23F64A26B}" dt="2025-03-19T20:11:08.737" v="710" actId="790"/>
          <ac:spMkLst>
            <pc:docMk/>
            <pc:sldMk cId="3247103378" sldId="256"/>
            <ac:spMk id="5" creationId="{7EDB654D-0A80-6436-3C39-FCA88242018F}"/>
          </ac:spMkLst>
        </pc:spChg>
        <pc:spChg chg="add del mod">
          <ac:chgData name="Eduardo Oliveira" userId="21c37275-2298-466f-a073-c38d9ee20576" providerId="ADAL" clId="{61209B21-1CCD-4C44-9F2F-36B23F64A26B}" dt="2025-03-19T20:11:08.737" v="710" actId="790"/>
          <ac:spMkLst>
            <pc:docMk/>
            <pc:sldMk cId="3247103378" sldId="256"/>
            <ac:spMk id="1028" creationId="{0671A8AE-40A1-4631-A6B8-581AFF065482}"/>
          </ac:spMkLst>
        </pc:spChg>
        <pc:spChg chg="add del mod">
          <ac:chgData name="Eduardo Oliveira" userId="21c37275-2298-466f-a073-c38d9ee20576" providerId="ADAL" clId="{61209B21-1CCD-4C44-9F2F-36B23F64A26B}" dt="2025-03-19T20:11:08.737" v="710" actId="790"/>
          <ac:spMkLst>
            <pc:docMk/>
            <pc:sldMk cId="3247103378" sldId="256"/>
            <ac:spMk id="1029" creationId="{AB58EF07-17C2-48CF-ABB0-EEF1F17CB8F0}"/>
          </ac:spMkLst>
        </pc:spChg>
        <pc:spChg chg="add del mod">
          <ac:chgData name="Eduardo Oliveira" userId="21c37275-2298-466f-a073-c38d9ee20576" providerId="ADAL" clId="{61209B21-1CCD-4C44-9F2F-36B23F64A26B}" dt="2025-03-19T20:11:08.737" v="710" actId="790"/>
          <ac:spMkLst>
            <pc:docMk/>
            <pc:sldMk cId="3247103378" sldId="256"/>
            <ac:spMk id="1030" creationId="{AF2F604E-43BE-4DC3-B983-E071523364F8}"/>
          </ac:spMkLst>
        </pc:spChg>
        <pc:spChg chg="add del mod">
          <ac:chgData name="Eduardo Oliveira" userId="21c37275-2298-466f-a073-c38d9ee20576" providerId="ADAL" clId="{61209B21-1CCD-4C44-9F2F-36B23F64A26B}" dt="2025-03-19T20:11:08.737" v="710" actId="790"/>
          <ac:spMkLst>
            <pc:docMk/>
            <pc:sldMk cId="3247103378" sldId="256"/>
            <ac:spMk id="1037" creationId="{08C9B587-E65E-4B52-B37C-ABEBB6E87928}"/>
          </ac:spMkLst>
        </pc:spChg>
        <pc:picChg chg="add mod ord">
          <ac:chgData name="Eduardo Oliveira" userId="21c37275-2298-466f-a073-c38d9ee20576" providerId="ADAL" clId="{61209B21-1CCD-4C44-9F2F-36B23F64A26B}" dt="2025-03-18T20:59:52.028" v="55" actId="26606"/>
          <ac:picMkLst>
            <pc:docMk/>
            <pc:sldMk cId="3247103378" sldId="256"/>
            <ac:picMk id="1026" creationId="{DEA3BF9F-4910-5DFC-B97D-16762B9BDB77}"/>
          </ac:picMkLst>
        </pc:picChg>
      </pc:sldChg>
      <pc:sldChg chg="addSp delSp modSp mod setBg modNotesTx">
        <pc:chgData name="Eduardo Oliveira" userId="21c37275-2298-466f-a073-c38d9ee20576" providerId="ADAL" clId="{61209B21-1CCD-4C44-9F2F-36B23F64A26B}" dt="2025-03-19T20:11:08.737" v="710" actId="790"/>
        <pc:sldMkLst>
          <pc:docMk/>
          <pc:sldMk cId="941843979" sldId="257"/>
        </pc:sldMkLst>
      </pc:sldChg>
      <pc:sldChg chg="new">
        <pc:chgData name="Eduardo Oliveira" userId="21c37275-2298-466f-a073-c38d9ee20576" providerId="ADAL" clId="{61209B21-1CCD-4C44-9F2F-36B23F64A26B}" dt="2025-03-18T21:00:40.069" v="57" actId="680"/>
        <pc:sldMkLst>
          <pc:docMk/>
          <pc:sldMk cId="972915363" sldId="257"/>
        </pc:sldMkLst>
      </pc:sldChg>
      <pc:sldChg chg="modSp new del">
        <pc:chgData name="Eduardo Oliveira" userId="21c37275-2298-466f-a073-c38d9ee20576" providerId="ADAL" clId="{61209B21-1CCD-4C44-9F2F-36B23F64A26B}" dt="2025-03-18T21:00:26.756" v="56" actId="2696"/>
        <pc:sldMkLst>
          <pc:docMk/>
          <pc:sldMk cId="1196414533" sldId="257"/>
        </pc:sldMkLst>
      </pc:sldChg>
      <pc:sldChg chg="new del">
        <pc:chgData name="Eduardo Oliveira" userId="21c37275-2298-466f-a073-c38d9ee20576" providerId="ADAL" clId="{61209B21-1CCD-4C44-9F2F-36B23F64A26B}" dt="2025-03-18T20:58:58.313" v="45" actId="47"/>
        <pc:sldMkLst>
          <pc:docMk/>
          <pc:sldMk cId="1975670176" sldId="257"/>
        </pc:sldMkLst>
      </pc:sldChg>
      <pc:sldChg chg="addSp delSp modSp mod setBg modNotesTx">
        <pc:chgData name="Eduardo Oliveira" userId="21c37275-2298-466f-a073-c38d9ee20576" providerId="ADAL" clId="{61209B21-1CCD-4C44-9F2F-36B23F64A26B}" dt="2025-03-19T20:11:08.737" v="710" actId="790"/>
        <pc:sldMkLst>
          <pc:docMk/>
          <pc:sldMk cId="1710722213" sldId="258"/>
        </pc:sldMkLst>
        <pc:spChg chg="mod">
          <ac:chgData name="Eduardo Oliveira" userId="21c37275-2298-466f-a073-c38d9ee20576" providerId="ADAL" clId="{61209B21-1CCD-4C44-9F2F-36B23F64A26B}" dt="2025-03-19T20:11:08.737" v="710" actId="790"/>
          <ac:spMkLst>
            <pc:docMk/>
            <pc:sldMk cId="1710722213" sldId="258"/>
            <ac:spMk id="2" creationId="{8BC7509A-10A5-CC4C-C84A-DB12E244E930}"/>
          </ac:spMkLst>
        </pc:spChg>
        <pc:spChg chg="add del mod">
          <ac:chgData name="Eduardo Oliveira" userId="21c37275-2298-466f-a073-c38d9ee20576" providerId="ADAL" clId="{61209B21-1CCD-4C44-9F2F-36B23F64A26B}" dt="2025-03-19T20:11:08.737" v="710" actId="790"/>
          <ac:spMkLst>
            <pc:docMk/>
            <pc:sldMk cId="1710722213" sldId="258"/>
            <ac:spMk id="3" creationId="{0FF31487-18B0-FEE0-7FE9-2618052B777B}"/>
          </ac:spMkLst>
        </pc:spChg>
        <pc:spChg chg="add mod">
          <ac:chgData name="Eduardo Oliveira" userId="21c37275-2298-466f-a073-c38d9ee20576" providerId="ADAL" clId="{61209B21-1CCD-4C44-9F2F-36B23F64A26B}" dt="2025-03-19T20:11:08.737" v="710" actId="790"/>
          <ac:spMkLst>
            <pc:docMk/>
            <pc:sldMk cId="1710722213" sldId="258"/>
            <ac:spMk id="1031" creationId="{9AA72BD9-2C5A-4EDC-931F-5AA08EACA0F3}"/>
          </ac:spMkLst>
        </pc:spChg>
        <pc:spChg chg="add mod">
          <ac:chgData name="Eduardo Oliveira" userId="21c37275-2298-466f-a073-c38d9ee20576" providerId="ADAL" clId="{61209B21-1CCD-4C44-9F2F-36B23F64A26B}" dt="2025-03-19T20:11:08.737" v="710" actId="790"/>
          <ac:spMkLst>
            <pc:docMk/>
            <pc:sldMk cId="1710722213" sldId="258"/>
            <ac:spMk id="1033" creationId="{DD3981AC-7B61-4947-BCF3-F7AA7FA385B9}"/>
          </ac:spMkLst>
        </pc:spChg>
        <pc:spChg chg="add mod">
          <ac:chgData name="Eduardo Oliveira" userId="21c37275-2298-466f-a073-c38d9ee20576" providerId="ADAL" clId="{61209B21-1CCD-4C44-9F2F-36B23F64A26B}" dt="2025-03-19T20:11:08.737" v="710" actId="790"/>
          <ac:spMkLst>
            <pc:docMk/>
            <pc:sldMk cId="1710722213" sldId="258"/>
            <ac:spMk id="1035" creationId="{55D4142C-5077-457F-A6AD-3FECFDB39685}"/>
          </ac:spMkLst>
        </pc:spChg>
        <pc:spChg chg="add mod">
          <ac:chgData name="Eduardo Oliveira" userId="21c37275-2298-466f-a073-c38d9ee20576" providerId="ADAL" clId="{61209B21-1CCD-4C44-9F2F-36B23F64A26B}" dt="2025-03-19T20:11:08.737" v="710" actId="790"/>
          <ac:spMkLst>
            <pc:docMk/>
            <pc:sldMk cId="1710722213" sldId="258"/>
            <ac:spMk id="1037" creationId="{7A5F0580-5EE9-419F-96EE-B6529EF6E7D0}"/>
          </ac:spMkLst>
        </pc:spChg>
        <pc:picChg chg="add mod ord">
          <ac:chgData name="Eduardo Oliveira" userId="21c37275-2298-466f-a073-c38d9ee20576" providerId="ADAL" clId="{61209B21-1CCD-4C44-9F2F-36B23F64A26B}" dt="2025-03-19T19:50:53.832" v="438" actId="26606"/>
          <ac:picMkLst>
            <pc:docMk/>
            <pc:sldMk cId="1710722213" sldId="258"/>
            <ac:picMk id="1026" creationId="{8C2B5A26-1CDB-6B19-41A9-9A3FE2C0A647}"/>
          </ac:picMkLst>
        </pc:picChg>
      </pc:sldChg>
      <pc:sldChg chg="addSp delSp modSp mod setBg modNotesTx">
        <pc:chgData name="Eduardo Oliveira" userId="21c37275-2298-466f-a073-c38d9ee20576" providerId="ADAL" clId="{61209B21-1CCD-4C44-9F2F-36B23F64A26B}" dt="2025-03-19T20:11:08.737" v="710" actId="790"/>
        <pc:sldMkLst>
          <pc:docMk/>
          <pc:sldMk cId="782846758" sldId="259"/>
        </pc:sldMkLst>
      </pc:sldChg>
      <pc:sldChg chg="addSp modSp mod setBg modNotesTx">
        <pc:chgData name="Eduardo Oliveira" userId="21c37275-2298-466f-a073-c38d9ee20576" providerId="ADAL" clId="{61209B21-1CCD-4C44-9F2F-36B23F64A26B}" dt="2025-03-19T20:12:49.768" v="714" actId="20577"/>
        <pc:sldMkLst>
          <pc:docMk/>
          <pc:sldMk cId="2590486859" sldId="260"/>
        </pc:sldMkLst>
      </pc:sldChg>
      <pc:sldChg chg="addSp modSp mod setBg modNotesTx">
        <pc:chgData name="Eduardo Oliveira" userId="21c37275-2298-466f-a073-c38d9ee20576" providerId="ADAL" clId="{61209B21-1CCD-4C44-9F2F-36B23F64A26B}" dt="2025-03-19T20:11:08.737" v="710" actId="790"/>
        <pc:sldMkLst>
          <pc:docMk/>
          <pc:sldMk cId="3163886837" sldId="261"/>
        </pc:sldMkLst>
      </pc:sldChg>
      <pc:sldChg chg="addSp delSp modSp mod setBg modNotesTx">
        <pc:chgData name="Eduardo Oliveira" userId="21c37275-2298-466f-a073-c38d9ee20576" providerId="ADAL" clId="{61209B21-1CCD-4C44-9F2F-36B23F64A26B}" dt="2025-03-19T20:11:08.737" v="710" actId="790"/>
        <pc:sldMkLst>
          <pc:docMk/>
          <pc:sldMk cId="2516003665" sldId="262"/>
        </pc:sldMkLst>
      </pc:sldChg>
      <pc:sldChg chg="modSp mod">
        <pc:chgData name="Eduardo Oliveira" userId="21c37275-2298-466f-a073-c38d9ee20576" providerId="ADAL" clId="{61209B21-1CCD-4C44-9F2F-36B23F64A26B}" dt="2025-03-19T20:11:08.737" v="710" actId="790"/>
        <pc:sldMkLst>
          <pc:docMk/>
          <pc:sldMk cId="4180226686" sldId="263"/>
        </pc:sldMkLst>
      </pc:sldChg>
      <pc:sldChg chg="modSp mod">
        <pc:chgData name="Eduardo Oliveira" userId="21c37275-2298-466f-a073-c38d9ee20576" providerId="ADAL" clId="{61209B21-1CCD-4C44-9F2F-36B23F64A26B}" dt="2025-03-19T20:11:08.737" v="710" actId="790"/>
        <pc:sldMkLst>
          <pc:docMk/>
          <pc:sldMk cId="2747200127" sldId="264"/>
        </pc:sldMkLst>
      </pc:sldChg>
      <pc:sldChg chg="addSp delSp modSp mod setBg modNotesTx">
        <pc:chgData name="Eduardo Oliveira" userId="21c37275-2298-466f-a073-c38d9ee20576" providerId="ADAL" clId="{61209B21-1CCD-4C44-9F2F-36B23F64A26B}" dt="2025-03-19T20:11:08.737" v="710" actId="790"/>
        <pc:sldMkLst>
          <pc:docMk/>
          <pc:sldMk cId="1948758242" sldId="265"/>
        </pc:sldMkLst>
      </pc:sldChg>
      <pc:sldChg chg="addSp delSp modSp del mod ord modNotesTx">
        <pc:chgData name="Eduardo Oliveira" userId="21c37275-2298-466f-a073-c38d9ee20576" providerId="ADAL" clId="{61209B21-1CCD-4C44-9F2F-36B23F64A26B}" dt="2025-03-19T20:10:58.131" v="709" actId="47"/>
        <pc:sldMkLst>
          <pc:docMk/>
          <pc:sldMk cId="3017475429" sldId="266"/>
        </pc:sldMkLst>
      </pc:sldChg>
      <pc:sldChg chg="modSp mod">
        <pc:chgData name="Eduardo Oliveira" userId="21c37275-2298-466f-a073-c38d9ee20576" providerId="ADAL" clId="{61209B21-1CCD-4C44-9F2F-36B23F64A26B}" dt="2025-03-19T20:11:08.737" v="710" actId="790"/>
        <pc:sldMkLst>
          <pc:docMk/>
          <pc:sldMk cId="3233885970" sldId="267"/>
        </pc:sldMkLst>
      </pc:sldChg>
      <pc:sldChg chg="addSp delSp modSp mod delDesignElem">
        <pc:chgData name="Eduardo Oliveira" userId="21c37275-2298-466f-a073-c38d9ee20576" providerId="ADAL" clId="{61209B21-1CCD-4C44-9F2F-36B23F64A26B}" dt="2025-03-19T20:11:08.737" v="710" actId="790"/>
        <pc:sldMkLst>
          <pc:docMk/>
          <pc:sldMk cId="34889656" sldId="268"/>
        </pc:sldMkLst>
      </pc:sldChg>
      <pc:sldChg chg="addSp modSp add mod modNotesTx">
        <pc:chgData name="Eduardo Oliveira" userId="21c37275-2298-466f-a073-c38d9ee20576" providerId="ADAL" clId="{61209B21-1CCD-4C44-9F2F-36B23F64A26B}" dt="2025-03-19T20:11:56.438" v="713" actId="20577"/>
        <pc:sldMkLst>
          <pc:docMk/>
          <pc:sldMk cId="271060019" sldId="269"/>
        </pc:sldMkLst>
      </pc:sldChg>
      <pc:sldChg chg="addSp delSp modSp add del mod setBg">
        <pc:chgData name="Eduardo Oliveira" userId="21c37275-2298-466f-a073-c38d9ee20576" providerId="ADAL" clId="{61209B21-1CCD-4C44-9F2F-36B23F64A26B}" dt="2025-03-19T19:28:35.361" v="326" actId="47"/>
        <pc:sldMkLst>
          <pc:docMk/>
          <pc:sldMk cId="947324501" sldId="269"/>
        </pc:sldMkLst>
      </pc:sldChg>
      <pc:sldChg chg="addSp delSp modSp new del mod">
        <pc:chgData name="Eduardo Oliveira" userId="21c37275-2298-466f-a073-c38d9ee20576" providerId="ADAL" clId="{61209B21-1CCD-4C44-9F2F-36B23F64A26B}" dt="2025-03-19T19:19:18.235" v="207" actId="47"/>
        <pc:sldMkLst>
          <pc:docMk/>
          <pc:sldMk cId="3220865559" sldId="269"/>
        </pc:sldMkLst>
      </pc:sldChg>
      <pc:sldMasterChg chg="add del addSldLayout delSldLayout">
        <pc:chgData name="Eduardo Oliveira" userId="21c37275-2298-466f-a073-c38d9ee20576" providerId="ADAL" clId="{61209B21-1CCD-4C44-9F2F-36B23F64A26B}" dt="2025-03-18T20:51:12.442" v="35" actId="26606"/>
        <pc:sldMasterMkLst>
          <pc:docMk/>
          <pc:sldMasterMk cId="2488687920" sldId="2147483660"/>
        </pc:sldMasterMkLst>
        <pc:sldLayoutChg chg="add del">
          <pc:chgData name="Eduardo Oliveira" userId="21c37275-2298-466f-a073-c38d9ee20576" providerId="ADAL" clId="{61209B21-1CCD-4C44-9F2F-36B23F64A26B}" dt="2025-03-18T20:51:12.442" v="35" actId="26606"/>
          <pc:sldLayoutMkLst>
            <pc:docMk/>
            <pc:sldMasterMk cId="2488687920" sldId="2147483660"/>
            <pc:sldLayoutMk cId="704149977" sldId="2147483661"/>
          </pc:sldLayoutMkLst>
        </pc:sldLayoutChg>
        <pc:sldLayoutChg chg="add del">
          <pc:chgData name="Eduardo Oliveira" userId="21c37275-2298-466f-a073-c38d9ee20576" providerId="ADAL" clId="{61209B21-1CCD-4C44-9F2F-36B23F64A26B}" dt="2025-03-18T20:51:12.442" v="35" actId="26606"/>
          <pc:sldLayoutMkLst>
            <pc:docMk/>
            <pc:sldMasterMk cId="2488687920" sldId="2147483660"/>
            <pc:sldLayoutMk cId="4144512913" sldId="2147483662"/>
          </pc:sldLayoutMkLst>
        </pc:sldLayoutChg>
        <pc:sldLayoutChg chg="add del">
          <pc:chgData name="Eduardo Oliveira" userId="21c37275-2298-466f-a073-c38d9ee20576" providerId="ADAL" clId="{61209B21-1CCD-4C44-9F2F-36B23F64A26B}" dt="2025-03-18T20:51:12.442" v="35" actId="26606"/>
          <pc:sldLayoutMkLst>
            <pc:docMk/>
            <pc:sldMasterMk cId="2488687920" sldId="2147483660"/>
            <pc:sldLayoutMk cId="1026579943" sldId="2147483663"/>
          </pc:sldLayoutMkLst>
        </pc:sldLayoutChg>
        <pc:sldLayoutChg chg="add del">
          <pc:chgData name="Eduardo Oliveira" userId="21c37275-2298-466f-a073-c38d9ee20576" providerId="ADAL" clId="{61209B21-1CCD-4C44-9F2F-36B23F64A26B}" dt="2025-03-18T20:51:12.442" v="35" actId="26606"/>
          <pc:sldLayoutMkLst>
            <pc:docMk/>
            <pc:sldMasterMk cId="2488687920" sldId="2147483660"/>
            <pc:sldLayoutMk cId="651812405" sldId="2147483664"/>
          </pc:sldLayoutMkLst>
        </pc:sldLayoutChg>
        <pc:sldLayoutChg chg="add del">
          <pc:chgData name="Eduardo Oliveira" userId="21c37275-2298-466f-a073-c38d9ee20576" providerId="ADAL" clId="{61209B21-1CCD-4C44-9F2F-36B23F64A26B}" dt="2025-03-18T20:51:12.442" v="35" actId="26606"/>
          <pc:sldLayoutMkLst>
            <pc:docMk/>
            <pc:sldMasterMk cId="2488687920" sldId="2147483660"/>
            <pc:sldLayoutMk cId="3150275782" sldId="2147483665"/>
          </pc:sldLayoutMkLst>
        </pc:sldLayoutChg>
        <pc:sldLayoutChg chg="add del">
          <pc:chgData name="Eduardo Oliveira" userId="21c37275-2298-466f-a073-c38d9ee20576" providerId="ADAL" clId="{61209B21-1CCD-4C44-9F2F-36B23F64A26B}" dt="2025-03-18T20:51:12.442" v="35" actId="26606"/>
          <pc:sldLayoutMkLst>
            <pc:docMk/>
            <pc:sldMasterMk cId="2488687920" sldId="2147483660"/>
            <pc:sldLayoutMk cId="1395775970" sldId="2147483666"/>
          </pc:sldLayoutMkLst>
        </pc:sldLayoutChg>
        <pc:sldLayoutChg chg="add del">
          <pc:chgData name="Eduardo Oliveira" userId="21c37275-2298-466f-a073-c38d9ee20576" providerId="ADAL" clId="{61209B21-1CCD-4C44-9F2F-36B23F64A26B}" dt="2025-03-18T20:51:12.442" v="35" actId="26606"/>
          <pc:sldLayoutMkLst>
            <pc:docMk/>
            <pc:sldMasterMk cId="2488687920" sldId="2147483660"/>
            <pc:sldLayoutMk cId="1706756135" sldId="2147483667"/>
          </pc:sldLayoutMkLst>
        </pc:sldLayoutChg>
        <pc:sldLayoutChg chg="add del">
          <pc:chgData name="Eduardo Oliveira" userId="21c37275-2298-466f-a073-c38d9ee20576" providerId="ADAL" clId="{61209B21-1CCD-4C44-9F2F-36B23F64A26B}" dt="2025-03-18T20:51:12.442" v="35" actId="26606"/>
          <pc:sldLayoutMkLst>
            <pc:docMk/>
            <pc:sldMasterMk cId="2488687920" sldId="2147483660"/>
            <pc:sldLayoutMk cId="1436613296" sldId="2147483668"/>
          </pc:sldLayoutMkLst>
        </pc:sldLayoutChg>
        <pc:sldLayoutChg chg="add del">
          <pc:chgData name="Eduardo Oliveira" userId="21c37275-2298-466f-a073-c38d9ee20576" providerId="ADAL" clId="{61209B21-1CCD-4C44-9F2F-36B23F64A26B}" dt="2025-03-18T20:51:12.442" v="35" actId="26606"/>
          <pc:sldLayoutMkLst>
            <pc:docMk/>
            <pc:sldMasterMk cId="2488687920" sldId="2147483660"/>
            <pc:sldLayoutMk cId="1661939053" sldId="2147483669"/>
          </pc:sldLayoutMkLst>
        </pc:sldLayoutChg>
        <pc:sldLayoutChg chg="add del">
          <pc:chgData name="Eduardo Oliveira" userId="21c37275-2298-466f-a073-c38d9ee20576" providerId="ADAL" clId="{61209B21-1CCD-4C44-9F2F-36B23F64A26B}" dt="2025-03-18T20:51:12.442" v="35" actId="26606"/>
          <pc:sldLayoutMkLst>
            <pc:docMk/>
            <pc:sldMasterMk cId="2488687920" sldId="2147483660"/>
            <pc:sldLayoutMk cId="200320304" sldId="2147483670"/>
          </pc:sldLayoutMkLst>
        </pc:sldLayoutChg>
        <pc:sldLayoutChg chg="add del">
          <pc:chgData name="Eduardo Oliveira" userId="21c37275-2298-466f-a073-c38d9ee20576" providerId="ADAL" clId="{61209B21-1CCD-4C44-9F2F-36B23F64A26B}" dt="2025-03-18T20:51:12.442" v="35" actId="26606"/>
          <pc:sldLayoutMkLst>
            <pc:docMk/>
            <pc:sldMasterMk cId="2488687920" sldId="2147483660"/>
            <pc:sldLayoutMk cId="574832048" sldId="2147483671"/>
          </pc:sldLayoutMkLst>
        </pc:sldLayoutChg>
        <pc:sldLayoutChg chg="add del">
          <pc:chgData name="Eduardo Oliveira" userId="21c37275-2298-466f-a073-c38d9ee20576" providerId="ADAL" clId="{61209B21-1CCD-4C44-9F2F-36B23F64A26B}" dt="2025-03-18T20:51:12.442" v="35" actId="26606"/>
          <pc:sldLayoutMkLst>
            <pc:docMk/>
            <pc:sldMasterMk cId="2488687920" sldId="2147483660"/>
            <pc:sldLayoutMk cId="1137542810" sldId="2147483672"/>
          </pc:sldLayoutMkLst>
        </pc:sldLayoutChg>
        <pc:sldLayoutChg chg="add del">
          <pc:chgData name="Eduardo Oliveira" userId="21c37275-2298-466f-a073-c38d9ee20576" providerId="ADAL" clId="{61209B21-1CCD-4C44-9F2F-36B23F64A26B}" dt="2025-03-18T20:51:12.442" v="35" actId="26606"/>
          <pc:sldLayoutMkLst>
            <pc:docMk/>
            <pc:sldMasterMk cId="2488687920" sldId="2147483660"/>
            <pc:sldLayoutMk cId="795431059" sldId="2147483673"/>
          </pc:sldLayoutMkLst>
        </pc:sldLayoutChg>
        <pc:sldLayoutChg chg="add del">
          <pc:chgData name="Eduardo Oliveira" userId="21c37275-2298-466f-a073-c38d9ee20576" providerId="ADAL" clId="{61209B21-1CCD-4C44-9F2F-36B23F64A26B}" dt="2025-03-18T20:51:12.442" v="35" actId="26606"/>
          <pc:sldLayoutMkLst>
            <pc:docMk/>
            <pc:sldMasterMk cId="2488687920" sldId="2147483660"/>
            <pc:sldLayoutMk cId="2212444587" sldId="2147483674"/>
          </pc:sldLayoutMkLst>
        </pc:sldLayoutChg>
        <pc:sldLayoutChg chg="add del">
          <pc:chgData name="Eduardo Oliveira" userId="21c37275-2298-466f-a073-c38d9ee20576" providerId="ADAL" clId="{61209B21-1CCD-4C44-9F2F-36B23F64A26B}" dt="2025-03-18T20:51:12.442" v="35" actId="26606"/>
          <pc:sldLayoutMkLst>
            <pc:docMk/>
            <pc:sldMasterMk cId="2488687920" sldId="2147483660"/>
            <pc:sldLayoutMk cId="2433984706" sldId="2147483675"/>
          </pc:sldLayoutMkLst>
        </pc:sldLayoutChg>
        <pc:sldLayoutChg chg="add del">
          <pc:chgData name="Eduardo Oliveira" userId="21c37275-2298-466f-a073-c38d9ee20576" providerId="ADAL" clId="{61209B21-1CCD-4C44-9F2F-36B23F64A26B}" dt="2025-03-18T20:51:12.442" v="35" actId="26606"/>
          <pc:sldLayoutMkLst>
            <pc:docMk/>
            <pc:sldMasterMk cId="2488687920" sldId="2147483660"/>
            <pc:sldLayoutMk cId="2346000631" sldId="2147483676"/>
          </pc:sldLayoutMkLst>
        </pc:sldLayoutChg>
        <pc:sldLayoutChg chg="add del">
          <pc:chgData name="Eduardo Oliveira" userId="21c37275-2298-466f-a073-c38d9ee20576" providerId="ADAL" clId="{61209B21-1CCD-4C44-9F2F-36B23F64A26B}" dt="2025-03-18T20:51:12.442" v="35" actId="26606"/>
          <pc:sldLayoutMkLst>
            <pc:docMk/>
            <pc:sldMasterMk cId="2488687920" sldId="2147483660"/>
            <pc:sldLayoutMk cId="2379609912" sldId="2147483677"/>
          </pc:sldLayoutMkLst>
        </pc:sldLayoutChg>
      </pc:sldMasterChg>
      <pc:sldMasterChg chg="add del replId addSldLayout delSldLayout">
        <pc:chgData name="Eduardo Oliveira" userId="21c37275-2298-466f-a073-c38d9ee20576" providerId="ADAL" clId="{61209B21-1CCD-4C44-9F2F-36B23F64A26B}" dt="2025-03-18T20:51:06.771" v="32" actId="26606"/>
        <pc:sldMasterMkLst>
          <pc:docMk/>
          <pc:sldMasterMk cId="1978227550" sldId="2147483678"/>
        </pc:sldMasterMkLst>
        <pc:sldLayoutChg chg="add del replId">
          <pc:chgData name="Eduardo Oliveira" userId="21c37275-2298-466f-a073-c38d9ee20576" providerId="ADAL" clId="{61209B21-1CCD-4C44-9F2F-36B23F64A26B}" dt="2025-03-18T20:51:06.771" v="32" actId="26606"/>
          <pc:sldLayoutMkLst>
            <pc:docMk/>
            <pc:sldMasterMk cId="1978227550" sldId="2147483678"/>
            <pc:sldLayoutMk cId="3845331163" sldId="2147483679"/>
          </pc:sldLayoutMkLst>
        </pc:sldLayoutChg>
        <pc:sldLayoutChg chg="add del replId">
          <pc:chgData name="Eduardo Oliveira" userId="21c37275-2298-466f-a073-c38d9ee20576" providerId="ADAL" clId="{61209B21-1CCD-4C44-9F2F-36B23F64A26B}" dt="2025-03-18T20:51:06.771" v="32" actId="26606"/>
          <pc:sldLayoutMkLst>
            <pc:docMk/>
            <pc:sldMasterMk cId="1978227550" sldId="2147483678"/>
            <pc:sldLayoutMk cId="2674510456" sldId="2147483680"/>
          </pc:sldLayoutMkLst>
        </pc:sldLayoutChg>
        <pc:sldLayoutChg chg="add del replId">
          <pc:chgData name="Eduardo Oliveira" userId="21c37275-2298-466f-a073-c38d9ee20576" providerId="ADAL" clId="{61209B21-1CCD-4C44-9F2F-36B23F64A26B}" dt="2025-03-18T20:51:06.771" v="32" actId="26606"/>
          <pc:sldLayoutMkLst>
            <pc:docMk/>
            <pc:sldMasterMk cId="1978227550" sldId="2147483678"/>
            <pc:sldLayoutMk cId="468592101" sldId="2147483681"/>
          </pc:sldLayoutMkLst>
        </pc:sldLayoutChg>
        <pc:sldLayoutChg chg="add del replId">
          <pc:chgData name="Eduardo Oliveira" userId="21c37275-2298-466f-a073-c38d9ee20576" providerId="ADAL" clId="{61209B21-1CCD-4C44-9F2F-36B23F64A26B}" dt="2025-03-18T20:51:06.771" v="32" actId="26606"/>
          <pc:sldLayoutMkLst>
            <pc:docMk/>
            <pc:sldMasterMk cId="1978227550" sldId="2147483678"/>
            <pc:sldLayoutMk cId="1561498191" sldId="2147483682"/>
          </pc:sldLayoutMkLst>
        </pc:sldLayoutChg>
        <pc:sldLayoutChg chg="add del replId">
          <pc:chgData name="Eduardo Oliveira" userId="21c37275-2298-466f-a073-c38d9ee20576" providerId="ADAL" clId="{61209B21-1CCD-4C44-9F2F-36B23F64A26B}" dt="2025-03-18T20:51:06.771" v="32" actId="26606"/>
          <pc:sldLayoutMkLst>
            <pc:docMk/>
            <pc:sldMasterMk cId="1978227550" sldId="2147483678"/>
            <pc:sldLayoutMk cId="3046640721" sldId="2147483683"/>
          </pc:sldLayoutMkLst>
        </pc:sldLayoutChg>
        <pc:sldLayoutChg chg="add del replId">
          <pc:chgData name="Eduardo Oliveira" userId="21c37275-2298-466f-a073-c38d9ee20576" providerId="ADAL" clId="{61209B21-1CCD-4C44-9F2F-36B23F64A26B}" dt="2025-03-18T20:51:06.771" v="32" actId="26606"/>
          <pc:sldLayoutMkLst>
            <pc:docMk/>
            <pc:sldMasterMk cId="1978227550" sldId="2147483678"/>
            <pc:sldLayoutMk cId="3202541855" sldId="2147483684"/>
          </pc:sldLayoutMkLst>
        </pc:sldLayoutChg>
        <pc:sldLayoutChg chg="add del replId">
          <pc:chgData name="Eduardo Oliveira" userId="21c37275-2298-466f-a073-c38d9ee20576" providerId="ADAL" clId="{61209B21-1CCD-4C44-9F2F-36B23F64A26B}" dt="2025-03-18T20:51:06.771" v="32" actId="26606"/>
          <pc:sldLayoutMkLst>
            <pc:docMk/>
            <pc:sldMasterMk cId="1978227550" sldId="2147483678"/>
            <pc:sldLayoutMk cId="3155688831" sldId="2147483685"/>
          </pc:sldLayoutMkLst>
        </pc:sldLayoutChg>
        <pc:sldLayoutChg chg="add del replId">
          <pc:chgData name="Eduardo Oliveira" userId="21c37275-2298-466f-a073-c38d9ee20576" providerId="ADAL" clId="{61209B21-1CCD-4C44-9F2F-36B23F64A26B}" dt="2025-03-18T20:51:06.771" v="32" actId="26606"/>
          <pc:sldLayoutMkLst>
            <pc:docMk/>
            <pc:sldMasterMk cId="1978227550" sldId="2147483678"/>
            <pc:sldLayoutMk cId="2394728226" sldId="2147483686"/>
          </pc:sldLayoutMkLst>
        </pc:sldLayoutChg>
        <pc:sldLayoutChg chg="add del replId">
          <pc:chgData name="Eduardo Oliveira" userId="21c37275-2298-466f-a073-c38d9ee20576" providerId="ADAL" clId="{61209B21-1CCD-4C44-9F2F-36B23F64A26B}" dt="2025-03-18T20:51:06.771" v="32" actId="26606"/>
          <pc:sldLayoutMkLst>
            <pc:docMk/>
            <pc:sldMasterMk cId="1978227550" sldId="2147483678"/>
            <pc:sldLayoutMk cId="3745884219" sldId="2147483687"/>
          </pc:sldLayoutMkLst>
        </pc:sldLayoutChg>
        <pc:sldLayoutChg chg="add del replId">
          <pc:chgData name="Eduardo Oliveira" userId="21c37275-2298-466f-a073-c38d9ee20576" providerId="ADAL" clId="{61209B21-1CCD-4C44-9F2F-36B23F64A26B}" dt="2025-03-18T20:51:06.771" v="32" actId="26606"/>
          <pc:sldLayoutMkLst>
            <pc:docMk/>
            <pc:sldMasterMk cId="1978227550" sldId="2147483678"/>
            <pc:sldLayoutMk cId="2043396981" sldId="2147483688"/>
          </pc:sldLayoutMkLst>
        </pc:sldLayoutChg>
        <pc:sldLayoutChg chg="add del replId">
          <pc:chgData name="Eduardo Oliveira" userId="21c37275-2298-466f-a073-c38d9ee20576" providerId="ADAL" clId="{61209B21-1CCD-4C44-9F2F-36B23F64A26B}" dt="2025-03-18T20:51:06.771" v="32" actId="26606"/>
          <pc:sldLayoutMkLst>
            <pc:docMk/>
            <pc:sldMasterMk cId="1978227550" sldId="2147483678"/>
            <pc:sldLayoutMk cId="2087673756" sldId="2147483689"/>
          </pc:sldLayoutMkLst>
        </pc:sldLayoutChg>
      </pc:sldMasterChg>
      <pc:sldMasterChg chg="add del addSldLayout delSldLayout">
        <pc:chgData name="Eduardo Oliveira" userId="21c37275-2298-466f-a073-c38d9ee20576" providerId="ADAL" clId="{61209B21-1CCD-4C44-9F2F-36B23F64A26B}" dt="2025-03-18T20:51:12.442" v="35" actId="26606"/>
        <pc:sldMasterMkLst>
          <pc:docMk/>
          <pc:sldMasterMk cId="1103237583" sldId="2147483737"/>
        </pc:sldMasterMkLst>
        <pc:sldLayoutChg chg="add del">
          <pc:chgData name="Eduardo Oliveira" userId="21c37275-2298-466f-a073-c38d9ee20576" providerId="ADAL" clId="{61209B21-1CCD-4C44-9F2F-36B23F64A26B}" dt="2025-03-18T20:51:12.442" v="35" actId="26606"/>
          <pc:sldLayoutMkLst>
            <pc:docMk/>
            <pc:sldMasterMk cId="1103237583" sldId="2147483737"/>
            <pc:sldLayoutMk cId="4129552895" sldId="2147483726"/>
          </pc:sldLayoutMkLst>
        </pc:sldLayoutChg>
        <pc:sldLayoutChg chg="add del">
          <pc:chgData name="Eduardo Oliveira" userId="21c37275-2298-466f-a073-c38d9ee20576" providerId="ADAL" clId="{61209B21-1CCD-4C44-9F2F-36B23F64A26B}" dt="2025-03-18T20:51:12.442" v="35" actId="26606"/>
          <pc:sldLayoutMkLst>
            <pc:docMk/>
            <pc:sldMasterMk cId="1103237583" sldId="2147483737"/>
            <pc:sldLayoutMk cId="1145124490" sldId="2147483727"/>
          </pc:sldLayoutMkLst>
        </pc:sldLayoutChg>
        <pc:sldLayoutChg chg="add del">
          <pc:chgData name="Eduardo Oliveira" userId="21c37275-2298-466f-a073-c38d9ee20576" providerId="ADAL" clId="{61209B21-1CCD-4C44-9F2F-36B23F64A26B}" dt="2025-03-18T20:51:12.442" v="35" actId="26606"/>
          <pc:sldLayoutMkLst>
            <pc:docMk/>
            <pc:sldMasterMk cId="1103237583" sldId="2147483737"/>
            <pc:sldLayoutMk cId="1053635143" sldId="2147483728"/>
          </pc:sldLayoutMkLst>
        </pc:sldLayoutChg>
        <pc:sldLayoutChg chg="add del">
          <pc:chgData name="Eduardo Oliveira" userId="21c37275-2298-466f-a073-c38d9ee20576" providerId="ADAL" clId="{61209B21-1CCD-4C44-9F2F-36B23F64A26B}" dt="2025-03-18T20:51:12.442" v="35" actId="26606"/>
          <pc:sldLayoutMkLst>
            <pc:docMk/>
            <pc:sldMasterMk cId="1103237583" sldId="2147483737"/>
            <pc:sldLayoutMk cId="3808356617" sldId="2147483729"/>
          </pc:sldLayoutMkLst>
        </pc:sldLayoutChg>
        <pc:sldLayoutChg chg="add del">
          <pc:chgData name="Eduardo Oliveira" userId="21c37275-2298-466f-a073-c38d9ee20576" providerId="ADAL" clId="{61209B21-1CCD-4C44-9F2F-36B23F64A26B}" dt="2025-03-18T20:51:12.442" v="35" actId="26606"/>
          <pc:sldLayoutMkLst>
            <pc:docMk/>
            <pc:sldMasterMk cId="1103237583" sldId="2147483737"/>
            <pc:sldLayoutMk cId="568707242" sldId="2147483730"/>
          </pc:sldLayoutMkLst>
        </pc:sldLayoutChg>
        <pc:sldLayoutChg chg="add del">
          <pc:chgData name="Eduardo Oliveira" userId="21c37275-2298-466f-a073-c38d9ee20576" providerId="ADAL" clId="{61209B21-1CCD-4C44-9F2F-36B23F64A26B}" dt="2025-03-18T20:51:12.442" v="35" actId="26606"/>
          <pc:sldLayoutMkLst>
            <pc:docMk/>
            <pc:sldMasterMk cId="1103237583" sldId="2147483737"/>
            <pc:sldLayoutMk cId="4149795618" sldId="2147483731"/>
          </pc:sldLayoutMkLst>
        </pc:sldLayoutChg>
        <pc:sldLayoutChg chg="add del">
          <pc:chgData name="Eduardo Oliveira" userId="21c37275-2298-466f-a073-c38d9ee20576" providerId="ADAL" clId="{61209B21-1CCD-4C44-9F2F-36B23F64A26B}" dt="2025-03-18T20:51:12.442" v="35" actId="26606"/>
          <pc:sldLayoutMkLst>
            <pc:docMk/>
            <pc:sldMasterMk cId="1103237583" sldId="2147483737"/>
            <pc:sldLayoutMk cId="2349857300" sldId="2147483732"/>
          </pc:sldLayoutMkLst>
        </pc:sldLayoutChg>
        <pc:sldLayoutChg chg="add del">
          <pc:chgData name="Eduardo Oliveira" userId="21c37275-2298-466f-a073-c38d9ee20576" providerId="ADAL" clId="{61209B21-1CCD-4C44-9F2F-36B23F64A26B}" dt="2025-03-18T20:51:12.442" v="35" actId="26606"/>
          <pc:sldLayoutMkLst>
            <pc:docMk/>
            <pc:sldMasterMk cId="1103237583" sldId="2147483737"/>
            <pc:sldLayoutMk cId="1070312528" sldId="2147483733"/>
          </pc:sldLayoutMkLst>
        </pc:sldLayoutChg>
        <pc:sldLayoutChg chg="add del">
          <pc:chgData name="Eduardo Oliveira" userId="21c37275-2298-466f-a073-c38d9ee20576" providerId="ADAL" clId="{61209B21-1CCD-4C44-9F2F-36B23F64A26B}" dt="2025-03-18T20:51:12.442" v="35" actId="26606"/>
          <pc:sldLayoutMkLst>
            <pc:docMk/>
            <pc:sldMasterMk cId="1103237583" sldId="2147483737"/>
            <pc:sldLayoutMk cId="1667494698" sldId="2147483734"/>
          </pc:sldLayoutMkLst>
        </pc:sldLayoutChg>
        <pc:sldLayoutChg chg="add del">
          <pc:chgData name="Eduardo Oliveira" userId="21c37275-2298-466f-a073-c38d9ee20576" providerId="ADAL" clId="{61209B21-1CCD-4C44-9F2F-36B23F64A26B}" dt="2025-03-18T20:51:12.442" v="35" actId="26606"/>
          <pc:sldLayoutMkLst>
            <pc:docMk/>
            <pc:sldMasterMk cId="1103237583" sldId="2147483737"/>
            <pc:sldLayoutMk cId="624716905" sldId="2147483735"/>
          </pc:sldLayoutMkLst>
        </pc:sldLayoutChg>
        <pc:sldLayoutChg chg="add del">
          <pc:chgData name="Eduardo Oliveira" userId="21c37275-2298-466f-a073-c38d9ee20576" providerId="ADAL" clId="{61209B21-1CCD-4C44-9F2F-36B23F64A26B}" dt="2025-03-18T20:51:12.442" v="35" actId="26606"/>
          <pc:sldLayoutMkLst>
            <pc:docMk/>
            <pc:sldMasterMk cId="1103237583" sldId="2147483737"/>
            <pc:sldLayoutMk cId="2306289779" sldId="2147483736"/>
          </pc:sldLayoutMkLst>
        </pc:sldLayoutChg>
      </pc:sldMasterChg>
    </pc:docChg>
  </pc:docChgLst>
  <pc:docChgLst>
    <pc:chgData name="pg57879@alunos.uminho.pt" userId="S::urn:spo:guest#pg57879@alunos.uminho.pt::" providerId="AD" clId="Web-{F863AF6D-A134-9087-E50A-BD9C5CC7C720}"/>
    <pc:docChg chg="modSld">
      <pc:chgData name="pg57879@alunos.uminho.pt" userId="S::urn:spo:guest#pg57879@alunos.uminho.pt::" providerId="AD" clId="Web-{F863AF6D-A134-9087-E50A-BD9C5CC7C720}" dt="2025-03-19T22:59:56.554" v="24" actId="20577"/>
      <pc:docMkLst>
        <pc:docMk/>
      </pc:docMkLst>
      <pc:sldChg chg="modSp">
        <pc:chgData name="pg57879@alunos.uminho.pt" userId="S::urn:spo:guest#pg57879@alunos.uminho.pt::" providerId="AD" clId="Web-{F863AF6D-A134-9087-E50A-BD9C5CC7C720}" dt="2025-03-19T22:59:14.756" v="12" actId="20577"/>
        <pc:sldMkLst>
          <pc:docMk/>
          <pc:sldMk cId="1948758242" sldId="265"/>
        </pc:sldMkLst>
      </pc:sldChg>
      <pc:sldChg chg="modSp">
        <pc:chgData name="pg57879@alunos.uminho.pt" userId="S::urn:spo:guest#pg57879@alunos.uminho.pt::" providerId="AD" clId="Web-{F863AF6D-A134-9087-E50A-BD9C5CC7C720}" dt="2025-03-19T22:59:56.554" v="24" actId="20577"/>
        <pc:sldMkLst>
          <pc:docMk/>
          <pc:sldMk cId="271060019" sldId="269"/>
        </pc:sldMkLst>
      </pc:sldChg>
    </pc:docChg>
  </pc:docChgLst>
  <pc:docChgLst>
    <pc:chgData name="Eduardo Oliveira" userId="21c37275-2298-466f-a073-c38d9ee20576" providerId="ADAL" clId="{E5412F94-DFA8-47C7-9BBE-39309A92E132}"/>
    <pc:docChg chg="undo redo custSel addSld delSld modSld sldOrd">
      <pc:chgData name="Eduardo Oliveira" userId="21c37275-2298-466f-a073-c38d9ee20576" providerId="ADAL" clId="{E5412F94-DFA8-47C7-9BBE-39309A92E132}" dt="2025-03-24T20:58:53.257" v="374" actId="20577"/>
      <pc:docMkLst>
        <pc:docMk/>
      </pc:docMkLst>
      <pc:sldChg chg="modSp mod">
        <pc:chgData name="Eduardo Oliveira" userId="21c37275-2298-466f-a073-c38d9ee20576" providerId="ADAL" clId="{E5412F94-DFA8-47C7-9BBE-39309A92E132}" dt="2025-03-24T20:12:21.816" v="4" actId="27636"/>
        <pc:sldMkLst>
          <pc:docMk/>
          <pc:sldMk cId="3247103378" sldId="256"/>
        </pc:sldMkLst>
        <pc:spChg chg="mod">
          <ac:chgData name="Eduardo Oliveira" userId="21c37275-2298-466f-a073-c38d9ee20576" providerId="ADAL" clId="{E5412F94-DFA8-47C7-9BBE-39309A92E132}" dt="2025-03-24T20:12:03.513" v="2"/>
          <ac:spMkLst>
            <pc:docMk/>
            <pc:sldMk cId="3247103378" sldId="256"/>
            <ac:spMk id="2" creationId="{C82FEE58-D036-253C-DE8E-8E865D2FF6A5}"/>
          </ac:spMkLst>
        </pc:spChg>
        <pc:spChg chg="mod">
          <ac:chgData name="Eduardo Oliveira" userId="21c37275-2298-466f-a073-c38d9ee20576" providerId="ADAL" clId="{E5412F94-DFA8-47C7-9BBE-39309A92E132}" dt="2025-03-24T20:12:21.816" v="4" actId="27636"/>
          <ac:spMkLst>
            <pc:docMk/>
            <pc:sldMk cId="3247103378" sldId="256"/>
            <ac:spMk id="3" creationId="{5CE25A49-F12F-7980-F07E-DB7F482C684C}"/>
          </ac:spMkLst>
        </pc:spChg>
      </pc:sldChg>
      <pc:sldChg chg="modSp mod">
        <pc:chgData name="Eduardo Oliveira" userId="21c37275-2298-466f-a073-c38d9ee20576" providerId="ADAL" clId="{E5412F94-DFA8-47C7-9BBE-39309A92E132}" dt="2025-03-24T20:49:10.553" v="238" actId="1076"/>
        <pc:sldMkLst>
          <pc:docMk/>
          <pc:sldMk cId="941843979" sldId="257"/>
        </pc:sldMkLst>
      </pc:sldChg>
      <pc:sldChg chg="modSp mod">
        <pc:chgData name="Eduardo Oliveira" userId="21c37275-2298-466f-a073-c38d9ee20576" providerId="ADAL" clId="{E5412F94-DFA8-47C7-9BBE-39309A92E132}" dt="2025-03-24T20:47:15.418" v="216" actId="242"/>
        <pc:sldMkLst>
          <pc:docMk/>
          <pc:sldMk cId="1710722213" sldId="258"/>
        </pc:sldMkLst>
        <pc:spChg chg="mod">
          <ac:chgData name="Eduardo Oliveira" userId="21c37275-2298-466f-a073-c38d9ee20576" providerId="ADAL" clId="{E5412F94-DFA8-47C7-9BBE-39309A92E132}" dt="2025-03-24T20:47:15.418" v="216" actId="242"/>
          <ac:spMkLst>
            <pc:docMk/>
            <pc:sldMk cId="1710722213" sldId="258"/>
            <ac:spMk id="2" creationId="{8BC7509A-10A5-CC4C-C84A-DB12E244E930}"/>
          </ac:spMkLst>
        </pc:spChg>
        <pc:spChg chg="mod">
          <ac:chgData name="Eduardo Oliveira" userId="21c37275-2298-466f-a073-c38d9ee20576" providerId="ADAL" clId="{E5412F94-DFA8-47C7-9BBE-39309A92E132}" dt="2025-03-24T20:13:15.586" v="29" actId="5793"/>
          <ac:spMkLst>
            <pc:docMk/>
            <pc:sldMk cId="1710722213" sldId="258"/>
            <ac:spMk id="3" creationId="{0FF31487-18B0-FEE0-7FE9-2618052B777B}"/>
          </ac:spMkLst>
        </pc:spChg>
      </pc:sldChg>
      <pc:sldChg chg="modSp mod">
        <pc:chgData name="Eduardo Oliveira" userId="21c37275-2298-466f-a073-c38d9ee20576" providerId="ADAL" clId="{E5412F94-DFA8-47C7-9BBE-39309A92E132}" dt="2025-03-24T20:49:44.064" v="243" actId="14100"/>
        <pc:sldMkLst>
          <pc:docMk/>
          <pc:sldMk cId="782846758" sldId="259"/>
        </pc:sldMkLst>
      </pc:sldChg>
      <pc:sldChg chg="addSp delSp modSp mod">
        <pc:chgData name="Eduardo Oliveira" userId="21c37275-2298-466f-a073-c38d9ee20576" providerId="ADAL" clId="{E5412F94-DFA8-47C7-9BBE-39309A92E132}" dt="2025-03-24T20:48:26.278" v="229" actId="20577"/>
        <pc:sldMkLst>
          <pc:docMk/>
          <pc:sldMk cId="2590486859" sldId="260"/>
        </pc:sldMkLst>
      </pc:sldChg>
      <pc:sldChg chg="modSp mod">
        <pc:chgData name="Eduardo Oliveira" userId="21c37275-2298-466f-a073-c38d9ee20576" providerId="ADAL" clId="{E5412F94-DFA8-47C7-9BBE-39309A92E132}" dt="2025-03-24T20:48:35.908" v="232" actId="20577"/>
        <pc:sldMkLst>
          <pc:docMk/>
          <pc:sldMk cId="3163886837" sldId="261"/>
        </pc:sldMkLst>
      </pc:sldChg>
      <pc:sldChg chg="addSp delSp modSp mod">
        <pc:chgData name="Eduardo Oliveira" userId="21c37275-2298-466f-a073-c38d9ee20576" providerId="ADAL" clId="{E5412F94-DFA8-47C7-9BBE-39309A92E132}" dt="2025-03-24T20:50:15.685" v="248"/>
        <pc:sldMkLst>
          <pc:docMk/>
          <pc:sldMk cId="2516003665" sldId="262"/>
        </pc:sldMkLst>
      </pc:sldChg>
      <pc:sldChg chg="addSp delSp modSp mod ord">
        <pc:chgData name="Eduardo Oliveira" userId="21c37275-2298-466f-a073-c38d9ee20576" providerId="ADAL" clId="{E5412F94-DFA8-47C7-9BBE-39309A92E132}" dt="2025-03-24T20:58:25.337" v="367" actId="20577"/>
        <pc:sldMkLst>
          <pc:docMk/>
          <pc:sldMk cId="4180226686" sldId="263"/>
        </pc:sldMkLst>
      </pc:sldChg>
      <pc:sldChg chg="addSp delSp modSp del mod ord">
        <pc:chgData name="Eduardo Oliveira" userId="21c37275-2298-466f-a073-c38d9ee20576" providerId="ADAL" clId="{E5412F94-DFA8-47C7-9BBE-39309A92E132}" dt="2025-03-24T20:57:53.826" v="360" actId="47"/>
        <pc:sldMkLst>
          <pc:docMk/>
          <pc:sldMk cId="2747200127" sldId="264"/>
        </pc:sldMkLst>
      </pc:sldChg>
      <pc:sldChg chg="addSp delSp modSp mod">
        <pc:chgData name="Eduardo Oliveira" userId="21c37275-2298-466f-a073-c38d9ee20576" providerId="ADAL" clId="{E5412F94-DFA8-47C7-9BBE-39309A92E132}" dt="2025-03-24T20:54:44.166" v="316" actId="1076"/>
        <pc:sldMkLst>
          <pc:docMk/>
          <pc:sldMk cId="1948758242" sldId="265"/>
        </pc:sldMkLst>
      </pc:sldChg>
      <pc:sldChg chg="addSp delSp modSp mod">
        <pc:chgData name="Eduardo Oliveira" userId="21c37275-2298-466f-a073-c38d9ee20576" providerId="ADAL" clId="{E5412F94-DFA8-47C7-9BBE-39309A92E132}" dt="2025-03-24T20:53:54.694" v="314"/>
        <pc:sldMkLst>
          <pc:docMk/>
          <pc:sldMk cId="3233885970" sldId="267"/>
        </pc:sldMkLst>
      </pc:sldChg>
      <pc:sldChg chg="del">
        <pc:chgData name="Eduardo Oliveira" userId="21c37275-2298-466f-a073-c38d9ee20576" providerId="ADAL" clId="{E5412F94-DFA8-47C7-9BBE-39309A92E132}" dt="2025-03-24T20:24:24.529" v="214" actId="47"/>
        <pc:sldMkLst>
          <pc:docMk/>
          <pc:sldMk cId="34889656" sldId="268"/>
        </pc:sldMkLst>
      </pc:sldChg>
      <pc:sldChg chg="addSp delSp modSp mod">
        <pc:chgData name="Eduardo Oliveira" userId="21c37275-2298-466f-a073-c38d9ee20576" providerId="ADAL" clId="{E5412F94-DFA8-47C7-9BBE-39309A92E132}" dt="2025-03-24T20:54:57.744" v="318" actId="1076"/>
        <pc:sldMkLst>
          <pc:docMk/>
          <pc:sldMk cId="271060019" sldId="269"/>
        </pc:sldMkLst>
      </pc:sldChg>
      <pc:sldChg chg="addSp delSp modSp add mod">
        <pc:chgData name="Eduardo Oliveira" userId="21c37275-2298-466f-a073-c38d9ee20576" providerId="ADAL" clId="{E5412F94-DFA8-47C7-9BBE-39309A92E132}" dt="2025-03-24T20:58:53.257" v="374" actId="20577"/>
        <pc:sldMkLst>
          <pc:docMk/>
          <pc:sldMk cId="1425584869" sldId="270"/>
        </pc:sldMkLst>
      </pc:sldChg>
      <pc:sldChg chg="add ord">
        <pc:chgData name="Eduardo Oliveira" userId="21c37275-2298-466f-a073-c38d9ee20576" providerId="ADAL" clId="{E5412F94-DFA8-47C7-9BBE-39309A92E132}" dt="2025-03-24T20:24:20.656" v="213"/>
        <pc:sldMkLst>
          <pc:docMk/>
          <pc:sldMk cId="3937215793" sldId="271"/>
        </pc:sldMkLst>
      </pc:sldChg>
    </pc:docChg>
  </pc:docChgLst>
  <pc:docChgLst>
    <pc:chgData name="e12338@alunos.uminho.pt" userId="S::urn:spo:guest#e12338@alunos.uminho.pt::" providerId="AD" clId="Web-{43B6AE80-6C8F-4EA4-EC2B-9523813817AD}"/>
    <pc:docChg chg="modSld">
      <pc:chgData name="e12338@alunos.uminho.pt" userId="S::urn:spo:guest#e12338@alunos.uminho.pt::" providerId="AD" clId="Web-{43B6AE80-6C8F-4EA4-EC2B-9523813817AD}" dt="2025-03-27T19:23:44.709" v="141" actId="14100"/>
      <pc:docMkLst>
        <pc:docMk/>
      </pc:docMkLst>
      <pc:sldChg chg="modSp">
        <pc:chgData name="e12338@alunos.uminho.pt" userId="S::urn:spo:guest#e12338@alunos.uminho.pt::" providerId="AD" clId="Web-{43B6AE80-6C8F-4EA4-EC2B-9523813817AD}" dt="2025-03-27T19:23:44.709" v="141" actId="14100"/>
        <pc:sldMkLst>
          <pc:docMk/>
          <pc:sldMk cId="1710722213" sldId="258"/>
        </pc:sldMkLst>
        <pc:spChg chg="mod">
          <ac:chgData name="e12338@alunos.uminho.pt" userId="S::urn:spo:guest#e12338@alunos.uminho.pt::" providerId="AD" clId="Web-{43B6AE80-6C8F-4EA4-EC2B-9523813817AD}" dt="2025-03-27T19:23:44.709" v="141" actId="14100"/>
          <ac:spMkLst>
            <pc:docMk/>
            <pc:sldMk cId="1710722213" sldId="258"/>
            <ac:spMk id="3" creationId="{0FF31487-18B0-FEE0-7FE9-2618052B777B}"/>
          </ac:spMkLst>
        </pc:spChg>
      </pc:sldChg>
      <pc:sldChg chg="modSp">
        <pc:chgData name="e12338@alunos.uminho.pt" userId="S::urn:spo:guest#e12338@alunos.uminho.pt::" providerId="AD" clId="Web-{43B6AE80-6C8F-4EA4-EC2B-9523813817AD}" dt="2025-03-27T19:00:54.285" v="5" actId="20577"/>
        <pc:sldMkLst>
          <pc:docMk/>
          <pc:sldMk cId="3418270006" sldId="265"/>
        </pc:sldMkLst>
        <pc:spChg chg="mod">
          <ac:chgData name="e12338@alunos.uminho.pt" userId="S::urn:spo:guest#e12338@alunos.uminho.pt::" providerId="AD" clId="Web-{43B6AE80-6C8F-4EA4-EC2B-9523813817AD}" dt="2025-03-27T19:00:54.285" v="5" actId="20577"/>
          <ac:spMkLst>
            <pc:docMk/>
            <pc:sldMk cId="3418270006" sldId="265"/>
            <ac:spMk id="3" creationId="{2FAA0937-04AE-342D-83F7-6DAC0FCA4DC9}"/>
          </ac:spMkLst>
        </pc:spChg>
      </pc:sldChg>
      <pc:sldChg chg="addSp delSp modSp">
        <pc:chgData name="e12338@alunos.uminho.pt" userId="S::urn:spo:guest#e12338@alunos.uminho.pt::" providerId="AD" clId="Web-{43B6AE80-6C8F-4EA4-EC2B-9523813817AD}" dt="2025-03-27T19:08:44.005" v="85" actId="20577"/>
        <pc:sldMkLst>
          <pc:docMk/>
          <pc:sldMk cId="1822464014" sldId="275"/>
        </pc:sldMkLst>
        <pc:spChg chg="del mod">
          <ac:chgData name="e12338@alunos.uminho.pt" userId="S::urn:spo:guest#e12338@alunos.uminho.pt::" providerId="AD" clId="Web-{43B6AE80-6C8F-4EA4-EC2B-9523813817AD}" dt="2025-03-27T19:01:38.177" v="16"/>
          <ac:spMkLst>
            <pc:docMk/>
            <pc:sldMk cId="1822464014" sldId="275"/>
            <ac:spMk id="3" creationId="{0EB464A3-A928-83F9-7D38-5489DB57AF01}"/>
          </ac:spMkLst>
        </pc:spChg>
        <pc:spChg chg="add del mod">
          <ac:chgData name="e12338@alunos.uminho.pt" userId="S::urn:spo:guest#e12338@alunos.uminho.pt::" providerId="AD" clId="Web-{43B6AE80-6C8F-4EA4-EC2B-9523813817AD}" dt="2025-03-27T19:01:32.645" v="15"/>
          <ac:spMkLst>
            <pc:docMk/>
            <pc:sldMk cId="1822464014" sldId="275"/>
            <ac:spMk id="30" creationId="{81EA0DB0-19C5-8B3D-C1A0-4846DAC7AADE}"/>
          </ac:spMkLst>
        </pc:spChg>
        <pc:spChg chg="add mod">
          <ac:chgData name="e12338@alunos.uminho.pt" userId="S::urn:spo:guest#e12338@alunos.uminho.pt::" providerId="AD" clId="Web-{43B6AE80-6C8F-4EA4-EC2B-9523813817AD}" dt="2025-03-27T19:08:44.005" v="85" actId="20577"/>
          <ac:spMkLst>
            <pc:docMk/>
            <pc:sldMk cId="1822464014" sldId="275"/>
            <ac:spMk id="32" creationId="{D1DD2883-7FDA-7A79-0B15-014E9C509D3D}"/>
          </ac:spMkLst>
        </pc:spChg>
        <pc:graphicFrameChg chg="del">
          <ac:chgData name="e12338@alunos.uminho.pt" userId="S::urn:spo:guest#e12338@alunos.uminho.pt::" providerId="AD" clId="Web-{43B6AE80-6C8F-4EA4-EC2B-9523813817AD}" dt="2025-03-27T19:01:02.129" v="7"/>
          <ac:graphicFrameMkLst>
            <pc:docMk/>
            <pc:sldMk cId="1822464014" sldId="275"/>
            <ac:graphicFrameMk id="24" creationId="{883A2310-A2D3-319E-5BD8-E15CDC21A25A}"/>
          </ac:graphicFrameMkLst>
        </pc:graphicFrameChg>
        <pc:picChg chg="add mod ord">
          <ac:chgData name="e12338@alunos.uminho.pt" userId="S::urn:spo:guest#e12338@alunos.uminho.pt::" providerId="AD" clId="Web-{43B6AE80-6C8F-4EA4-EC2B-9523813817AD}" dt="2025-03-27T19:03:49.322" v="51" actId="14100"/>
          <ac:picMkLst>
            <pc:docMk/>
            <pc:sldMk cId="1822464014" sldId="275"/>
            <ac:picMk id="31" creationId="{742B2911-ABF5-D01F-5158-877CF1ECAEBA}"/>
          </ac:picMkLst>
        </pc:picChg>
        <pc:picChg chg="mod">
          <ac:chgData name="e12338@alunos.uminho.pt" userId="S::urn:spo:guest#e12338@alunos.uminho.pt::" providerId="AD" clId="Web-{43B6AE80-6C8F-4EA4-EC2B-9523813817AD}" dt="2025-03-27T19:03:33.275" v="48" actId="1076"/>
          <ac:picMkLst>
            <pc:docMk/>
            <pc:sldMk cId="1822464014" sldId="275"/>
            <ac:picMk id="1026" creationId="{49A54929-CB80-86FA-6D65-B77DB9E07D24}"/>
          </ac:picMkLst>
        </pc:picChg>
      </pc:sldChg>
    </pc:docChg>
  </pc:docChgLst>
  <pc:docChgLst>
    <pc:chgData name="pg53802@alunos.uminho.pt" userId="S::urn:spo:guest#pg53802@alunos.uminho.pt::" providerId="AD" clId="Web-{7B924B0D-FC55-E850-84F2-09F71F28DDD4}"/>
    <pc:docChg chg="addSld delSld modSld">
      <pc:chgData name="pg53802@alunos.uminho.pt" userId="S::urn:spo:guest#pg53802@alunos.uminho.pt::" providerId="AD" clId="Web-{7B924B0D-FC55-E850-84F2-09F71F28DDD4}" dt="2025-03-20T00:28:05.894" v="78" actId="20577"/>
      <pc:docMkLst>
        <pc:docMk/>
      </pc:docMkLst>
      <pc:sldChg chg="addSp delSp modSp mod setBg">
        <pc:chgData name="pg53802@alunos.uminho.pt" userId="S::urn:spo:guest#pg53802@alunos.uminho.pt::" providerId="AD" clId="Web-{7B924B0D-FC55-E850-84F2-09F71F28DDD4}" dt="2025-03-19T20:41:13.088" v="36" actId="20577"/>
        <pc:sldMkLst>
          <pc:docMk/>
          <pc:sldMk cId="4180226686" sldId="263"/>
        </pc:sldMkLst>
      </pc:sldChg>
      <pc:sldChg chg="addSp delSp modSp mod setBg">
        <pc:chgData name="pg53802@alunos.uminho.pt" userId="S::urn:spo:guest#pg53802@alunos.uminho.pt::" providerId="AD" clId="Web-{7B924B0D-FC55-E850-84F2-09F71F28DDD4}" dt="2025-03-20T00:28:05.894" v="78" actId="20577"/>
        <pc:sldMkLst>
          <pc:docMk/>
          <pc:sldMk cId="2747200127" sldId="264"/>
        </pc:sldMkLst>
      </pc:sldChg>
      <pc:sldChg chg="addSp modSp mod setBg">
        <pc:chgData name="pg53802@alunos.uminho.pt" userId="S::urn:spo:guest#pg53802@alunos.uminho.pt::" providerId="AD" clId="Web-{7B924B0D-FC55-E850-84F2-09F71F28DDD4}" dt="2025-03-20T00:26:06.436" v="63" actId="20577"/>
        <pc:sldMkLst>
          <pc:docMk/>
          <pc:sldMk cId="3233885970" sldId="267"/>
        </pc:sldMkLst>
      </pc:sldChg>
      <pc:sldChg chg="new del">
        <pc:chgData name="pg53802@alunos.uminho.pt" userId="S::urn:spo:guest#pg53802@alunos.uminho.pt::" providerId="AD" clId="Web-{7B924B0D-FC55-E850-84F2-09F71F28DDD4}" dt="2025-03-19T20:22:00.941" v="27"/>
        <pc:sldMkLst>
          <pc:docMk/>
          <pc:sldMk cId="3357948085" sldId="270"/>
        </pc:sldMkLst>
      </pc:sldChg>
      <pc:sldChg chg="addSp delSp modSp new del mod setBg">
        <pc:chgData name="pg53802@alunos.uminho.pt" userId="S::urn:spo:guest#pg53802@alunos.uminho.pt::" providerId="AD" clId="Web-{7B924B0D-FC55-E850-84F2-09F71F28DDD4}" dt="2025-03-19T20:22:03.613" v="28"/>
        <pc:sldMkLst>
          <pc:docMk/>
          <pc:sldMk cId="599108134" sldId="271"/>
        </pc:sldMkLst>
      </pc:sldChg>
    </pc:docChg>
  </pc:docChgLst>
  <pc:docChgLst>
    <pc:chgData name="pg57890@alunos.uminho.pt" userId="S::urn:spo:guest#pg57890@alunos.uminho.pt::" providerId="AD" clId="Web-{21A19EBE-1634-0476-A2E0-ACF9ACE7D75F}"/>
    <pc:docChg chg="addSld delSld modSld sldOrd">
      <pc:chgData name="pg57890@alunos.uminho.pt" userId="S::urn:spo:guest#pg57890@alunos.uminho.pt::" providerId="AD" clId="Web-{21A19EBE-1634-0476-A2E0-ACF9ACE7D75F}" dt="2025-03-28T01:58:43.824" v="403" actId="20577"/>
      <pc:docMkLst>
        <pc:docMk/>
      </pc:docMkLst>
      <pc:sldChg chg="addSp delSp modSp del">
        <pc:chgData name="pg57890@alunos.uminho.pt" userId="S::urn:spo:guest#pg57890@alunos.uminho.pt::" providerId="AD" clId="Web-{21A19EBE-1634-0476-A2E0-ACF9ACE7D75F}" dt="2025-03-28T00:50:11.233" v="69"/>
        <pc:sldMkLst>
          <pc:docMk/>
          <pc:sldMk cId="383464567" sldId="263"/>
        </pc:sldMkLst>
        <pc:spChg chg="mod">
          <ac:chgData name="pg57890@alunos.uminho.pt" userId="S::urn:spo:guest#pg57890@alunos.uminho.pt::" providerId="AD" clId="Web-{21A19EBE-1634-0476-A2E0-ACF9ACE7D75F}" dt="2025-03-28T00:48:57.575" v="40" actId="20577"/>
          <ac:spMkLst>
            <pc:docMk/>
            <pc:sldMk cId="383464567" sldId="263"/>
            <ac:spMk id="3" creationId="{9D62FCAD-3FAC-2FAA-6E95-CE2C12F8BA44}"/>
          </ac:spMkLst>
        </pc:spChg>
        <pc:spChg chg="add del mod">
          <ac:chgData name="pg57890@alunos.uminho.pt" userId="S::urn:spo:guest#pg57890@alunos.uminho.pt::" providerId="AD" clId="Web-{21A19EBE-1634-0476-A2E0-ACF9ACE7D75F}" dt="2025-03-28T00:48:30.996" v="35"/>
          <ac:spMkLst>
            <pc:docMk/>
            <pc:sldMk cId="383464567" sldId="263"/>
            <ac:spMk id="5" creationId="{DA2F3FC7-D3CE-F88B-91F9-7AF974FEAA03}"/>
          </ac:spMkLst>
        </pc:spChg>
        <pc:spChg chg="add del">
          <ac:chgData name="pg57890@alunos.uminho.pt" userId="S::urn:spo:guest#pg57890@alunos.uminho.pt::" providerId="AD" clId="Web-{21A19EBE-1634-0476-A2E0-ACF9ACE7D75F}" dt="2025-03-28T00:49:16.576" v="60"/>
          <ac:spMkLst>
            <pc:docMk/>
            <pc:sldMk cId="383464567" sldId="263"/>
            <ac:spMk id="7" creationId="{9EDD98C0-9BF2-5025-2326-2A8D6F8F1B7B}"/>
          </ac:spMkLst>
        </pc:spChg>
        <pc:spChg chg="add del">
          <ac:chgData name="pg57890@alunos.uminho.pt" userId="S::urn:spo:guest#pg57890@alunos.uminho.pt::" providerId="AD" clId="Web-{21A19EBE-1634-0476-A2E0-ACF9ACE7D75F}" dt="2025-03-28T00:49:16.576" v="58"/>
          <ac:spMkLst>
            <pc:docMk/>
            <pc:sldMk cId="383464567" sldId="263"/>
            <ac:spMk id="11" creationId="{A8B58A4F-3011-26AC-327F-F78C87C7B878}"/>
          </ac:spMkLst>
        </pc:spChg>
        <pc:spChg chg="add del">
          <ac:chgData name="pg57890@alunos.uminho.pt" userId="S::urn:spo:guest#pg57890@alunos.uminho.pt::" providerId="AD" clId="Web-{21A19EBE-1634-0476-A2E0-ACF9ACE7D75F}" dt="2025-03-28T00:49:16.576" v="57"/>
          <ac:spMkLst>
            <pc:docMk/>
            <pc:sldMk cId="383464567" sldId="263"/>
            <ac:spMk id="13" creationId="{989EB686-A27E-6B22-1FE2-CD4A73833A5A}"/>
          </ac:spMkLst>
        </pc:spChg>
        <pc:spChg chg="add del">
          <ac:chgData name="pg57890@alunos.uminho.pt" userId="S::urn:spo:guest#pg57890@alunos.uminho.pt::" providerId="AD" clId="Web-{21A19EBE-1634-0476-A2E0-ACF9ACE7D75F}" dt="2025-03-28T00:49:16.576" v="56"/>
          <ac:spMkLst>
            <pc:docMk/>
            <pc:sldMk cId="383464567" sldId="263"/>
            <ac:spMk id="15" creationId="{B121329B-5124-91F3-88D4-D987D2DFCDF0}"/>
          </ac:spMkLst>
        </pc:spChg>
        <pc:spChg chg="add del">
          <ac:chgData name="pg57890@alunos.uminho.pt" userId="S::urn:spo:guest#pg57890@alunos.uminho.pt::" providerId="AD" clId="Web-{21A19EBE-1634-0476-A2E0-ACF9ACE7D75F}" dt="2025-03-28T00:49:16.576" v="55"/>
          <ac:spMkLst>
            <pc:docMk/>
            <pc:sldMk cId="383464567" sldId="263"/>
            <ac:spMk id="17" creationId="{69C33F13-7AC4-01F7-322B-F1CF3D053F50}"/>
          </ac:spMkLst>
        </pc:spChg>
        <pc:spChg chg="add del">
          <ac:chgData name="pg57890@alunos.uminho.pt" userId="S::urn:spo:guest#pg57890@alunos.uminho.pt::" providerId="AD" clId="Web-{21A19EBE-1634-0476-A2E0-ACF9ACE7D75F}" dt="2025-03-28T00:49:16.576" v="53"/>
          <ac:spMkLst>
            <pc:docMk/>
            <pc:sldMk cId="383464567" sldId="263"/>
            <ac:spMk id="21" creationId="{A686C318-E077-3B85-C789-EAB67002DDE2}"/>
          </ac:spMkLst>
        </pc:spChg>
        <pc:graphicFrameChg chg="add del">
          <ac:chgData name="pg57890@alunos.uminho.pt" userId="S::urn:spo:guest#pg57890@alunos.uminho.pt::" providerId="AD" clId="Web-{21A19EBE-1634-0476-A2E0-ACF9ACE7D75F}" dt="2025-03-28T00:49:16.576" v="52"/>
          <ac:graphicFrameMkLst>
            <pc:docMk/>
            <pc:sldMk cId="383464567" sldId="263"/>
            <ac:graphicFrameMk id="23" creationId="{55C51133-1B81-2C97-8B25-EB60A8379A02}"/>
          </ac:graphicFrameMkLst>
        </pc:graphicFrameChg>
        <pc:picChg chg="add del">
          <ac:chgData name="pg57890@alunos.uminho.pt" userId="S::urn:spo:guest#pg57890@alunos.uminho.pt::" providerId="AD" clId="Web-{21A19EBE-1634-0476-A2E0-ACF9ACE7D75F}" dt="2025-03-28T00:49:16.576" v="59"/>
          <ac:picMkLst>
            <pc:docMk/>
            <pc:sldMk cId="383464567" sldId="263"/>
            <ac:picMk id="9" creationId="{06404F18-5E2A-E4C5-C883-6BCBCF7A2053}"/>
          </ac:picMkLst>
        </pc:picChg>
        <pc:picChg chg="add del">
          <ac:chgData name="pg57890@alunos.uminho.pt" userId="S::urn:spo:guest#pg57890@alunos.uminho.pt::" providerId="AD" clId="Web-{21A19EBE-1634-0476-A2E0-ACF9ACE7D75F}" dt="2025-03-28T00:49:16.576" v="54"/>
          <ac:picMkLst>
            <pc:docMk/>
            <pc:sldMk cId="383464567" sldId="263"/>
            <ac:picMk id="19" creationId="{9E90E01B-0C1B-0906-E55B-93D96D6E461D}"/>
          </ac:picMkLst>
        </pc:picChg>
        <pc:picChg chg="mod">
          <ac:chgData name="pg57890@alunos.uminho.pt" userId="S::urn:spo:guest#pg57890@alunos.uminho.pt::" providerId="AD" clId="Web-{21A19EBE-1634-0476-A2E0-ACF9ACE7D75F}" dt="2025-03-28T00:49:06.263" v="42" actId="1076"/>
          <ac:picMkLst>
            <pc:docMk/>
            <pc:sldMk cId="383464567" sldId="263"/>
            <ac:picMk id="1026" creationId="{C9515D01-D649-E145-4CD6-B1FC2B18D9B7}"/>
          </ac:picMkLst>
        </pc:picChg>
      </pc:sldChg>
      <pc:sldChg chg="del">
        <pc:chgData name="pg57890@alunos.uminho.pt" userId="S::urn:spo:guest#pg57890@alunos.uminho.pt::" providerId="AD" clId="Web-{21A19EBE-1634-0476-A2E0-ACF9ACE7D75F}" dt="2025-03-28T01:56:28.226" v="389"/>
        <pc:sldMkLst>
          <pc:docMk/>
          <pc:sldMk cId="1988425249" sldId="267"/>
        </pc:sldMkLst>
      </pc:sldChg>
      <pc:sldChg chg="modSp">
        <pc:chgData name="pg57890@alunos.uminho.pt" userId="S::urn:spo:guest#pg57890@alunos.uminho.pt::" providerId="AD" clId="Web-{21A19EBE-1634-0476-A2E0-ACF9ACE7D75F}" dt="2025-03-28T00:48:22.465" v="30" actId="1076"/>
        <pc:sldMkLst>
          <pc:docMk/>
          <pc:sldMk cId="1380389450" sldId="270"/>
        </pc:sldMkLst>
        <pc:graphicFrameChg chg="mod">
          <ac:chgData name="pg57890@alunos.uminho.pt" userId="S::urn:spo:guest#pg57890@alunos.uminho.pt::" providerId="AD" clId="Web-{21A19EBE-1634-0476-A2E0-ACF9ACE7D75F}" dt="2025-03-28T00:48:22.465" v="30" actId="1076"/>
          <ac:graphicFrameMkLst>
            <pc:docMk/>
            <pc:sldMk cId="1380389450" sldId="270"/>
            <ac:graphicFrameMk id="8" creationId="{9DF66737-B65D-830A-7E00-CE84A227BC0C}"/>
          </ac:graphicFrameMkLst>
        </pc:graphicFrameChg>
        <pc:picChg chg="mod">
          <ac:chgData name="pg57890@alunos.uminho.pt" userId="S::urn:spo:guest#pg57890@alunos.uminho.pt::" providerId="AD" clId="Web-{21A19EBE-1634-0476-A2E0-ACF9ACE7D75F}" dt="2025-03-28T00:47:19.760" v="25" actId="1076"/>
          <ac:picMkLst>
            <pc:docMk/>
            <pc:sldMk cId="1380389450" sldId="270"/>
            <ac:picMk id="1026" creationId="{7DAD34BA-2B5D-60BA-C703-2F2D1404F49B}"/>
          </ac:picMkLst>
        </pc:picChg>
      </pc:sldChg>
      <pc:sldChg chg="modSp">
        <pc:chgData name="pg57890@alunos.uminho.pt" userId="S::urn:spo:guest#pg57890@alunos.uminho.pt::" providerId="AD" clId="Web-{21A19EBE-1634-0476-A2E0-ACF9ACE7D75F}" dt="2025-03-28T01:06:09.750" v="203" actId="1076"/>
        <pc:sldMkLst>
          <pc:docMk/>
          <pc:sldMk cId="4276127270" sldId="271"/>
        </pc:sldMkLst>
        <pc:picChg chg="mod">
          <ac:chgData name="pg57890@alunos.uminho.pt" userId="S::urn:spo:guest#pg57890@alunos.uminho.pt::" providerId="AD" clId="Web-{21A19EBE-1634-0476-A2E0-ACF9ACE7D75F}" dt="2025-03-28T01:06:09.750" v="203" actId="1076"/>
          <ac:picMkLst>
            <pc:docMk/>
            <pc:sldMk cId="4276127270" sldId="271"/>
            <ac:picMk id="1026" creationId="{0496A6A3-5773-0390-673A-40B2DE37CF45}"/>
          </ac:picMkLst>
        </pc:picChg>
      </pc:sldChg>
      <pc:sldChg chg="modSp add ord replId">
        <pc:chgData name="pg57890@alunos.uminho.pt" userId="S::urn:spo:guest#pg57890@alunos.uminho.pt::" providerId="AD" clId="Web-{21A19EBE-1634-0476-A2E0-ACF9ACE7D75F}" dt="2025-03-28T01:57:33.369" v="401" actId="20577"/>
        <pc:sldMkLst>
          <pc:docMk/>
          <pc:sldMk cId="2823907021" sldId="279"/>
        </pc:sldMkLst>
        <pc:spChg chg="mod">
          <ac:chgData name="pg57890@alunos.uminho.pt" userId="S::urn:spo:guest#pg57890@alunos.uminho.pt::" providerId="AD" clId="Web-{21A19EBE-1634-0476-A2E0-ACF9ACE7D75F}" dt="2025-03-28T00:49:56.952" v="65" actId="20577"/>
          <ac:spMkLst>
            <pc:docMk/>
            <pc:sldMk cId="2823907021" sldId="279"/>
            <ac:spMk id="2" creationId="{F1A06EE5-B279-E943-BF78-3523F466036B}"/>
          </ac:spMkLst>
        </pc:spChg>
        <pc:spChg chg="mod">
          <ac:chgData name="pg57890@alunos.uminho.pt" userId="S::urn:spo:guest#pg57890@alunos.uminho.pt::" providerId="AD" clId="Web-{21A19EBE-1634-0476-A2E0-ACF9ACE7D75F}" dt="2025-03-28T01:57:33.369" v="401" actId="20577"/>
          <ac:spMkLst>
            <pc:docMk/>
            <pc:sldMk cId="2823907021" sldId="279"/>
            <ac:spMk id="7" creationId="{09580E49-3895-3119-C551-F29D3858F9AB}"/>
          </ac:spMkLst>
        </pc:spChg>
        <pc:graphicFrameChg chg="modGraphic">
          <ac:chgData name="pg57890@alunos.uminho.pt" userId="S::urn:spo:guest#pg57890@alunos.uminho.pt::" providerId="AD" clId="Web-{21A19EBE-1634-0476-A2E0-ACF9ACE7D75F}" dt="2025-03-28T00:51:06.360" v="76" actId="20577"/>
          <ac:graphicFrameMkLst>
            <pc:docMk/>
            <pc:sldMk cId="2823907021" sldId="279"/>
            <ac:graphicFrameMk id="8" creationId="{1DA9ACFC-C008-D8BF-ED5D-887B3A0C4DDC}"/>
          </ac:graphicFrameMkLst>
        </pc:graphicFrameChg>
      </pc:sldChg>
      <pc:sldChg chg="modSp add ord replId">
        <pc:chgData name="pg57890@alunos.uminho.pt" userId="S::urn:spo:guest#pg57890@alunos.uminho.pt::" providerId="AD" clId="Web-{21A19EBE-1634-0476-A2E0-ACF9ACE7D75F}" dt="2025-03-28T01:58:43.824" v="403" actId="20577"/>
        <pc:sldMkLst>
          <pc:docMk/>
          <pc:sldMk cId="2970476481" sldId="280"/>
        </pc:sldMkLst>
        <pc:spChg chg="mod">
          <ac:chgData name="pg57890@alunos.uminho.pt" userId="S::urn:spo:guest#pg57890@alunos.uminho.pt::" providerId="AD" clId="Web-{21A19EBE-1634-0476-A2E0-ACF9ACE7D75F}" dt="2025-03-28T00:52:40.300" v="82" actId="20577"/>
          <ac:spMkLst>
            <pc:docMk/>
            <pc:sldMk cId="2970476481" sldId="280"/>
            <ac:spMk id="2" creationId="{65F6EB83-747B-A7CE-DDAD-B901E0DD6604}"/>
          </ac:spMkLst>
        </pc:spChg>
        <pc:spChg chg="mod">
          <ac:chgData name="pg57890@alunos.uminho.pt" userId="S::urn:spo:guest#pg57890@alunos.uminho.pt::" providerId="AD" clId="Web-{21A19EBE-1634-0476-A2E0-ACF9ACE7D75F}" dt="2025-03-28T01:57:16.306" v="399" actId="20577"/>
          <ac:spMkLst>
            <pc:docMk/>
            <pc:sldMk cId="2970476481" sldId="280"/>
            <ac:spMk id="7" creationId="{B83C8F0A-8F73-47B1-E28A-3246A89173C5}"/>
          </ac:spMkLst>
        </pc:spChg>
        <pc:graphicFrameChg chg="modGraphic">
          <ac:chgData name="pg57890@alunos.uminho.pt" userId="S::urn:spo:guest#pg57890@alunos.uminho.pt::" providerId="AD" clId="Web-{21A19EBE-1634-0476-A2E0-ACF9ACE7D75F}" dt="2025-03-28T01:58:43.824" v="403" actId="20577"/>
          <ac:graphicFrameMkLst>
            <pc:docMk/>
            <pc:sldMk cId="2970476481" sldId="280"/>
            <ac:graphicFrameMk id="8" creationId="{778F62C0-E336-03E5-0915-6652835E612B}"/>
          </ac:graphicFrameMkLst>
        </pc:graphicFrameChg>
      </pc:sldChg>
      <pc:sldChg chg="modSp add ord replId">
        <pc:chgData name="pg57890@alunos.uminho.pt" userId="S::urn:spo:guest#pg57890@alunos.uminho.pt::" providerId="AD" clId="Web-{21A19EBE-1634-0476-A2E0-ACF9ACE7D75F}" dt="2025-03-28T01:09:03.802" v="239" actId="20577"/>
        <pc:sldMkLst>
          <pc:docMk/>
          <pc:sldMk cId="1979547814" sldId="281"/>
        </pc:sldMkLst>
        <pc:spChg chg="mod">
          <ac:chgData name="pg57890@alunos.uminho.pt" userId="S::urn:spo:guest#pg57890@alunos.uminho.pt::" providerId="AD" clId="Web-{21A19EBE-1634-0476-A2E0-ACF9ACE7D75F}" dt="2025-03-28T01:09:03.802" v="239" actId="20577"/>
          <ac:spMkLst>
            <pc:docMk/>
            <pc:sldMk cId="1979547814" sldId="281"/>
            <ac:spMk id="7" creationId="{DACCBF3D-0A1C-72A9-DDE6-ACB060ABD586}"/>
          </ac:spMkLst>
        </pc:spChg>
      </pc:sldChg>
      <pc:sldChg chg="modSp add ord replId">
        <pc:chgData name="pg57890@alunos.uminho.pt" userId="S::urn:spo:guest#pg57890@alunos.uminho.pt::" providerId="AD" clId="Web-{21A19EBE-1634-0476-A2E0-ACF9ACE7D75F}" dt="2025-03-28T01:44:52.421" v="270" actId="20577"/>
        <pc:sldMkLst>
          <pc:docMk/>
          <pc:sldMk cId="2743645709" sldId="282"/>
        </pc:sldMkLst>
        <pc:spChg chg="mod">
          <ac:chgData name="pg57890@alunos.uminho.pt" userId="S::urn:spo:guest#pg57890@alunos.uminho.pt::" providerId="AD" clId="Web-{21A19EBE-1634-0476-A2E0-ACF9ACE7D75F}" dt="2025-03-28T01:29:59.701" v="249" actId="20577"/>
          <ac:spMkLst>
            <pc:docMk/>
            <pc:sldMk cId="2743645709" sldId="282"/>
            <ac:spMk id="2" creationId="{90B72C10-22BF-C8C8-B5C1-07DAF72AC3A4}"/>
          </ac:spMkLst>
        </pc:spChg>
        <pc:spChg chg="mod">
          <ac:chgData name="pg57890@alunos.uminho.pt" userId="S::urn:spo:guest#pg57890@alunos.uminho.pt::" providerId="AD" clId="Web-{21A19EBE-1634-0476-A2E0-ACF9ACE7D75F}" dt="2025-03-28T01:30:29.937" v="254" actId="20577"/>
          <ac:spMkLst>
            <pc:docMk/>
            <pc:sldMk cId="2743645709" sldId="282"/>
            <ac:spMk id="7" creationId="{AE8AB678-566B-0751-D601-C456B32C72DE}"/>
          </ac:spMkLst>
        </pc:spChg>
        <pc:graphicFrameChg chg="modGraphic">
          <ac:chgData name="pg57890@alunos.uminho.pt" userId="S::urn:spo:guest#pg57890@alunos.uminho.pt::" providerId="AD" clId="Web-{21A19EBE-1634-0476-A2E0-ACF9ACE7D75F}" dt="2025-03-28T01:44:52.421" v="270" actId="20577"/>
          <ac:graphicFrameMkLst>
            <pc:docMk/>
            <pc:sldMk cId="2743645709" sldId="282"/>
            <ac:graphicFrameMk id="8" creationId="{853D67B4-8DEB-4B62-3577-F31CA8DB8EF4}"/>
          </ac:graphicFrameMkLst>
        </pc:graphicFrameChg>
      </pc:sldChg>
      <pc:sldChg chg="delSp modSp add ord replId">
        <pc:chgData name="pg57890@alunos.uminho.pt" userId="S::urn:spo:guest#pg57890@alunos.uminho.pt::" providerId="AD" clId="Web-{21A19EBE-1634-0476-A2E0-ACF9ACE7D75F}" dt="2025-03-28T01:55:21.021" v="388" actId="1076"/>
        <pc:sldMkLst>
          <pc:docMk/>
          <pc:sldMk cId="2474035288" sldId="283"/>
        </pc:sldMkLst>
        <pc:spChg chg="mod">
          <ac:chgData name="pg57890@alunos.uminho.pt" userId="S::urn:spo:guest#pg57890@alunos.uminho.pt::" providerId="AD" clId="Web-{21A19EBE-1634-0476-A2E0-ACF9ACE7D75F}" dt="2025-03-28T01:49:29.476" v="274" actId="20577"/>
          <ac:spMkLst>
            <pc:docMk/>
            <pc:sldMk cId="2474035288" sldId="283"/>
            <ac:spMk id="2" creationId="{A22E17E9-7CE6-24A6-C3BB-AEB73796F98A}"/>
          </ac:spMkLst>
        </pc:spChg>
        <pc:spChg chg="mod">
          <ac:chgData name="pg57890@alunos.uminho.pt" userId="S::urn:spo:guest#pg57890@alunos.uminho.pt::" providerId="AD" clId="Web-{21A19EBE-1634-0476-A2E0-ACF9ACE7D75F}" dt="2025-03-28T01:55:21.021" v="388" actId="1076"/>
          <ac:spMkLst>
            <pc:docMk/>
            <pc:sldMk cId="2474035288" sldId="283"/>
            <ac:spMk id="7" creationId="{231007B1-C09A-74F1-D08E-92641C1FE851}"/>
          </ac:spMkLst>
        </pc:spChg>
        <pc:picChg chg="del">
          <ac:chgData name="pg57890@alunos.uminho.pt" userId="S::urn:spo:guest#pg57890@alunos.uminho.pt::" providerId="AD" clId="Web-{21A19EBE-1634-0476-A2E0-ACF9ACE7D75F}" dt="2025-03-28T01:49:48.477" v="278"/>
          <ac:picMkLst>
            <pc:docMk/>
            <pc:sldMk cId="2474035288" sldId="283"/>
            <ac:picMk id="9" creationId="{B3271034-8465-E9F9-F0C5-D6580A6DF309}"/>
          </ac:picMkLst>
        </pc:picChg>
      </pc:sldChg>
    </pc:docChg>
  </pc:docChgLst>
  <pc:docChgLst>
    <pc:chgData name="pg57879@alunos.uminho.pt" userId="S::urn:spo:guest#pg57879@alunos.uminho.pt::" providerId="AD" clId="Web-{AAD2D280-B2EA-626C-96EC-7682CEAA9752}"/>
    <pc:docChg chg="modSld sldOrd">
      <pc:chgData name="pg57879@alunos.uminho.pt" userId="S::urn:spo:guest#pg57879@alunos.uminho.pt::" providerId="AD" clId="Web-{AAD2D280-B2EA-626C-96EC-7682CEAA9752}" dt="2025-03-19T18:50:31.346" v="415" actId="20577"/>
      <pc:docMkLst>
        <pc:docMk/>
      </pc:docMkLst>
      <pc:sldChg chg="modSp">
        <pc:chgData name="pg57879@alunos.uminho.pt" userId="S::urn:spo:guest#pg57879@alunos.uminho.pt::" providerId="AD" clId="Web-{AAD2D280-B2EA-626C-96EC-7682CEAA9752}" dt="2025-03-19T18:50:31.346" v="415" actId="20577"/>
        <pc:sldMkLst>
          <pc:docMk/>
          <pc:sldMk cId="782846758" sldId="259"/>
        </pc:sldMkLst>
      </pc:sldChg>
      <pc:sldChg chg="addSp delSp modSp ord">
        <pc:chgData name="pg57879@alunos.uminho.pt" userId="S::urn:spo:guest#pg57879@alunos.uminho.pt::" providerId="AD" clId="Web-{AAD2D280-B2EA-626C-96EC-7682CEAA9752}" dt="2025-03-19T18:39:13.232" v="354" actId="20577"/>
        <pc:sldMkLst>
          <pc:docMk/>
          <pc:sldMk cId="1948758242" sldId="265"/>
        </pc:sldMkLst>
      </pc:sldChg>
      <pc:sldChg chg="addSp delSp modSp">
        <pc:chgData name="pg57879@alunos.uminho.pt" userId="S::urn:spo:guest#pg57879@alunos.uminho.pt::" providerId="AD" clId="Web-{AAD2D280-B2EA-626C-96EC-7682CEAA9752}" dt="2025-03-19T18:38:18.724" v="349" actId="20577"/>
        <pc:sldMkLst>
          <pc:docMk/>
          <pc:sldMk cId="3017475429" sldId="266"/>
        </pc:sldMkLst>
      </pc:sldChg>
    </pc:docChg>
  </pc:docChgLst>
  <pc:docChgLst>
    <pc:chgData name="Eduardo Oliveira" userId="21c37275-2298-466f-a073-c38d9ee20576" providerId="ADAL" clId="{4272DDE4-719C-4888-A1EC-BDCA83E11A97}"/>
    <pc:docChg chg="undo custSel addSld delSld modSld sldOrd">
      <pc:chgData name="Eduardo Oliveira" userId="21c37275-2298-466f-a073-c38d9ee20576" providerId="ADAL" clId="{4272DDE4-719C-4888-A1EC-BDCA83E11A97}" dt="2025-03-28T11:21:15.665" v="2279" actId="20577"/>
      <pc:docMkLst>
        <pc:docMk/>
      </pc:docMkLst>
      <pc:sldChg chg="modSp mod">
        <pc:chgData name="Eduardo Oliveira" userId="21c37275-2298-466f-a073-c38d9ee20576" providerId="ADAL" clId="{4272DDE4-719C-4888-A1EC-BDCA83E11A97}" dt="2025-03-27T16:13:34.463" v="222" actId="790"/>
        <pc:sldMkLst>
          <pc:docMk/>
          <pc:sldMk cId="3247103378" sldId="256"/>
        </pc:sldMkLst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3247103378" sldId="256"/>
            <ac:spMk id="2" creationId="{C82FEE58-D036-253C-DE8E-8E865D2FF6A5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3247103378" sldId="256"/>
            <ac:spMk id="3" creationId="{5CE25A49-F12F-7980-F07E-DB7F482C684C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3247103378" sldId="256"/>
            <ac:spMk id="5" creationId="{7EDB654D-0A80-6436-3C39-FCA88242018F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3247103378" sldId="256"/>
            <ac:spMk id="1028" creationId="{0671A8AE-40A1-4631-A6B8-581AFF065482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3247103378" sldId="256"/>
            <ac:spMk id="1029" creationId="{AB58EF07-17C2-48CF-ABB0-EEF1F17CB8F0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3247103378" sldId="256"/>
            <ac:spMk id="1030" creationId="{AF2F604E-43BE-4DC3-B983-E071523364F8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3247103378" sldId="256"/>
            <ac:spMk id="1037" creationId="{08C9B587-E65E-4B52-B37C-ABEBB6E87928}"/>
          </ac:spMkLst>
        </pc:spChg>
      </pc:sldChg>
      <pc:sldChg chg="modSp del mod">
        <pc:chgData name="Eduardo Oliveira" userId="21c37275-2298-466f-a073-c38d9ee20576" providerId="ADAL" clId="{4272DDE4-719C-4888-A1EC-BDCA83E11A97}" dt="2025-03-27T17:35:44.257" v="2151" actId="47"/>
        <pc:sldMkLst>
          <pc:docMk/>
          <pc:sldMk cId="941843979" sldId="257"/>
        </pc:sldMkLst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941843979" sldId="257"/>
            <ac:spMk id="2" creationId="{20C3A7B7-D0C2-303C-391A-B181826C2A0F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941843979" sldId="257"/>
            <ac:spMk id="11" creationId="{DA8C0362-18E5-8A55-F0E0-3FAEE836A64B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941843979" sldId="257"/>
            <ac:spMk id="36" creationId="{24355352-3ACC-CAE5-BAE6-BFBE7E6C6BDE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941843979" sldId="257"/>
            <ac:spMk id="39" creationId="{BFACE716-15C3-4598-8410-248B22DE28F5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941843979" sldId="257"/>
            <ac:spMk id="42" creationId="{3469F014-FA13-E012-E17D-B18E7C35FF96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941843979" sldId="257"/>
            <ac:spMk id="45" creationId="{0B99D739-B90C-CB6C-F5AF-C085A84FCA3C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941843979" sldId="257"/>
            <ac:spMk id="46" creationId="{39FE23F1-9D3A-6DE3-0C59-1DFB74FCF8FF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941843979" sldId="257"/>
            <ac:spMk id="48" creationId="{1E139543-F108-C011-9A11-F381FEB657B1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941843979" sldId="257"/>
            <ac:spMk id="49" creationId="{FC3D9ADF-5C3F-B841-1504-FD88F6D83E40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941843979" sldId="257"/>
            <ac:spMk id="50" creationId="{C6576745-D7F0-E465-0611-F3D6D5B57C08}"/>
          </ac:spMkLst>
        </pc:spChg>
      </pc:sldChg>
      <pc:sldChg chg="modSp mod">
        <pc:chgData name="Eduardo Oliveira" userId="21c37275-2298-466f-a073-c38d9ee20576" providerId="ADAL" clId="{4272DDE4-719C-4888-A1EC-BDCA83E11A97}" dt="2025-03-27T16:13:34.463" v="222" actId="790"/>
        <pc:sldMkLst>
          <pc:docMk/>
          <pc:sldMk cId="1710722213" sldId="258"/>
        </pc:sldMkLst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1710722213" sldId="258"/>
            <ac:spMk id="2" creationId="{8BC7509A-10A5-CC4C-C84A-DB12E244E930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1710722213" sldId="258"/>
            <ac:spMk id="3" creationId="{0FF31487-18B0-FEE0-7FE9-2618052B777B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1710722213" sldId="258"/>
            <ac:spMk id="1031" creationId="{9AA72BD9-2C5A-4EDC-931F-5AA08EACA0F3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1710722213" sldId="258"/>
            <ac:spMk id="1033" creationId="{DD3981AC-7B61-4947-BCF3-F7AA7FA385B9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1710722213" sldId="258"/>
            <ac:spMk id="1035" creationId="{55D4142C-5077-457F-A6AD-3FECFDB39685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1710722213" sldId="258"/>
            <ac:spMk id="1037" creationId="{7A5F0580-5EE9-419F-96EE-B6529EF6E7D0}"/>
          </ac:spMkLst>
        </pc:spChg>
      </pc:sldChg>
      <pc:sldChg chg="modSp mod">
        <pc:chgData name="Eduardo Oliveira" userId="21c37275-2298-466f-a073-c38d9ee20576" providerId="ADAL" clId="{4272DDE4-719C-4888-A1EC-BDCA83E11A97}" dt="2025-03-24T21:21:08.634" v="97" actId="5793"/>
        <pc:sldMkLst>
          <pc:docMk/>
          <pc:sldMk cId="782846758" sldId="259"/>
        </pc:sldMkLst>
      </pc:sldChg>
      <pc:sldChg chg="modSp add mod ord">
        <pc:chgData name="Eduardo Oliveira" userId="21c37275-2298-466f-a073-c38d9ee20576" providerId="ADAL" clId="{4272DDE4-719C-4888-A1EC-BDCA83E11A97}" dt="2025-03-27T16:13:34.463" v="222" actId="790"/>
        <pc:sldMkLst>
          <pc:docMk/>
          <pc:sldMk cId="693665896" sldId="260"/>
        </pc:sldMkLst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693665896" sldId="260"/>
            <ac:spMk id="2" creationId="{8B451654-DE0C-7C96-9F20-BBEF10311725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693665896" sldId="260"/>
            <ac:spMk id="3" creationId="{6A338C54-BDE0-8DBB-F23C-80B2A61EE1C2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693665896" sldId="260"/>
            <ac:spMk id="5" creationId="{8BE0412E-2695-7CDA-5535-F74FE8734667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693665896" sldId="260"/>
            <ac:spMk id="1028" creationId="{307A0EE3-3BA6-47D5-13B2-B952528835D9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693665896" sldId="260"/>
            <ac:spMk id="1029" creationId="{A327E51A-D21C-FE35-6EE1-0E6F224CE982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693665896" sldId="260"/>
            <ac:spMk id="1030" creationId="{EAA5F119-92BF-5C9D-4D8E-49DA04C9099F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693665896" sldId="260"/>
            <ac:spMk id="1037" creationId="{BCDA8999-A73E-3F59-57E8-95945790AEB8}"/>
          </ac:spMkLst>
        </pc:spChg>
      </pc:sldChg>
      <pc:sldChg chg="modSp del mod">
        <pc:chgData name="Eduardo Oliveira" userId="21c37275-2298-466f-a073-c38d9ee20576" providerId="ADAL" clId="{4272DDE4-719C-4888-A1EC-BDCA83E11A97}" dt="2025-03-24T21:21:16.317" v="103" actId="47"/>
        <pc:sldMkLst>
          <pc:docMk/>
          <pc:sldMk cId="2590486859" sldId="260"/>
        </pc:sldMkLst>
      </pc:sldChg>
      <pc:sldChg chg="modSp mod">
        <pc:chgData name="Eduardo Oliveira" userId="21c37275-2298-466f-a073-c38d9ee20576" providerId="ADAL" clId="{4272DDE4-719C-4888-A1EC-BDCA83E11A97}" dt="2025-03-27T16:13:34.463" v="222" actId="790"/>
        <pc:sldMkLst>
          <pc:docMk/>
          <pc:sldMk cId="2957190782" sldId="261"/>
        </pc:sldMkLst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2957190782" sldId="261"/>
            <ac:spMk id="2" creationId="{75983D43-8D75-9427-6A61-704F8992AC8E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2957190782" sldId="261"/>
            <ac:spMk id="3" creationId="{76026E21-3058-7660-64BC-0402B74FAD9E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2957190782" sldId="261"/>
            <ac:spMk id="1031" creationId="{8B4BB1F9-C3B4-97C6-0CC2-2E43C2258928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2957190782" sldId="261"/>
            <ac:spMk id="1033" creationId="{AC3C4D2E-4A7C-C6D9-18B3-6F682DB70B34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2957190782" sldId="261"/>
            <ac:spMk id="1035" creationId="{F794BD02-3966-9953-96CE-1DC17949B4AA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2957190782" sldId="261"/>
            <ac:spMk id="1037" creationId="{B4B8BB16-2BE9-14B9-A5E5-C8A1A838450F}"/>
          </ac:spMkLst>
        </pc:spChg>
      </pc:sldChg>
      <pc:sldChg chg="del">
        <pc:chgData name="Eduardo Oliveira" userId="21c37275-2298-466f-a073-c38d9ee20576" providerId="ADAL" clId="{4272DDE4-719C-4888-A1EC-BDCA83E11A97}" dt="2025-03-24T21:21:16.998" v="104" actId="47"/>
        <pc:sldMkLst>
          <pc:docMk/>
          <pc:sldMk cId="3163886837" sldId="261"/>
        </pc:sldMkLst>
      </pc:sldChg>
      <pc:sldChg chg="del">
        <pc:chgData name="Eduardo Oliveira" userId="21c37275-2298-466f-a073-c38d9ee20576" providerId="ADAL" clId="{4272DDE4-719C-4888-A1EC-BDCA83E11A97}" dt="2025-03-24T21:21:17.358" v="105" actId="47"/>
        <pc:sldMkLst>
          <pc:docMk/>
          <pc:sldMk cId="2516003665" sldId="262"/>
        </pc:sldMkLst>
      </pc:sldChg>
      <pc:sldChg chg="addSp delSp modSp mod">
        <pc:chgData name="Eduardo Oliveira" userId="21c37275-2298-466f-a073-c38d9ee20576" providerId="ADAL" clId="{4272DDE4-719C-4888-A1EC-BDCA83E11A97}" dt="2025-03-27T17:38:06.686" v="2168" actId="114"/>
        <pc:sldMkLst>
          <pc:docMk/>
          <pc:sldMk cId="3781761131" sldId="262"/>
        </pc:sldMkLst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3781761131" sldId="262"/>
            <ac:spMk id="2" creationId="{77F41F98-44E3-BE92-F987-87EBCAFB9C3B}"/>
          </ac:spMkLst>
        </pc:spChg>
        <pc:spChg chg="del">
          <ac:chgData name="Eduardo Oliveira" userId="21c37275-2298-466f-a073-c38d9ee20576" providerId="ADAL" clId="{4272DDE4-719C-4888-A1EC-BDCA83E11A97}" dt="2025-03-27T16:09:18.299" v="128" actId="478"/>
          <ac:spMkLst>
            <pc:docMk/>
            <pc:sldMk cId="3781761131" sldId="262"/>
            <ac:spMk id="3" creationId="{54BD1EA1-5538-D442-82DE-7A8FB74AA5B9}"/>
          </ac:spMkLst>
        </pc:spChg>
        <pc:spChg chg="add del mod">
          <ac:chgData name="Eduardo Oliveira" userId="21c37275-2298-466f-a073-c38d9ee20576" providerId="ADAL" clId="{4272DDE4-719C-4888-A1EC-BDCA83E11A97}" dt="2025-03-27T16:09:19.624" v="129" actId="478"/>
          <ac:spMkLst>
            <pc:docMk/>
            <pc:sldMk cId="3781761131" sldId="262"/>
            <ac:spMk id="6" creationId="{8BEC82CC-0BE9-7959-3359-9A103A18FEA7}"/>
          </ac:spMkLst>
        </pc:spChg>
        <pc:spChg chg="add mod">
          <ac:chgData name="Eduardo Oliveira" userId="21c37275-2298-466f-a073-c38d9ee20576" providerId="ADAL" clId="{4272DDE4-719C-4888-A1EC-BDCA83E11A97}" dt="2025-03-27T17:38:06.686" v="2168" actId="114"/>
          <ac:spMkLst>
            <pc:docMk/>
            <pc:sldMk cId="3781761131" sldId="262"/>
            <ac:spMk id="7" creationId="{7A4BE2E5-0ADA-FC03-09DB-96E91D966F19}"/>
          </ac:spMkLst>
        </pc:spChg>
        <pc:spChg chg="add 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3781761131" sldId="262"/>
            <ac:spMk id="9" creationId="{DE35EAF4-99A3-1714-156A-BBC0D9061DF0}"/>
          </ac:spMkLst>
        </pc:spChg>
        <pc:spChg chg="add 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3781761131" sldId="262"/>
            <ac:spMk id="10" creationId="{7ABA73A6-A331-8CB7-C3D3-38709FFC94EB}"/>
          </ac:spMkLst>
        </pc:spChg>
        <pc:spChg chg="add 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3781761131" sldId="262"/>
            <ac:spMk id="11" creationId="{670997E2-2A14-EF2A-6AD1-769B52D4C23B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3781761131" sldId="262"/>
            <ac:spMk id="1031" creationId="{40E50CAA-D1AC-7D56-AAA3-8A6943322D0F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3781761131" sldId="262"/>
            <ac:spMk id="1033" creationId="{B7E48C39-A3D4-7735-15C2-BE34FCCA4676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3781761131" sldId="262"/>
            <ac:spMk id="1035" creationId="{EB9CDD8E-EFCF-3668-FA96-715D533F1620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3781761131" sldId="262"/>
            <ac:spMk id="1037" creationId="{BD899067-2287-6C23-E2A5-886B0EAC7F08}"/>
          </ac:spMkLst>
        </pc:spChg>
        <pc:graphicFrameChg chg="add mod modGraphic">
          <ac:chgData name="Eduardo Oliveira" userId="21c37275-2298-466f-a073-c38d9ee20576" providerId="ADAL" clId="{4272DDE4-719C-4888-A1EC-BDCA83E11A97}" dt="2025-03-27T16:13:34.463" v="222" actId="790"/>
          <ac:graphicFrameMkLst>
            <pc:docMk/>
            <pc:sldMk cId="3781761131" sldId="262"/>
            <ac:graphicFrameMk id="8" creationId="{B8397367-B608-3B54-1E9C-F6377CAA4029}"/>
          </ac:graphicFrameMkLst>
        </pc:graphicFrameChg>
      </pc:sldChg>
      <pc:sldChg chg="modSp mod">
        <pc:chgData name="Eduardo Oliveira" userId="21c37275-2298-466f-a073-c38d9ee20576" providerId="ADAL" clId="{4272DDE4-719C-4888-A1EC-BDCA83E11A97}" dt="2025-03-27T16:13:34.463" v="222" actId="790"/>
        <pc:sldMkLst>
          <pc:docMk/>
          <pc:sldMk cId="383464567" sldId="263"/>
        </pc:sldMkLst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383464567" sldId="263"/>
            <ac:spMk id="2" creationId="{0AA65B16-98D1-D30E-9DD7-D44BB1362DA9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383464567" sldId="263"/>
            <ac:spMk id="3" creationId="{9D62FCAD-3FAC-2FAA-6E95-CE2C12F8BA44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383464567" sldId="263"/>
            <ac:spMk id="1031" creationId="{63D3340D-1853-AB86-09AE-99D074CECABA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383464567" sldId="263"/>
            <ac:spMk id="1033" creationId="{4CA7C894-DF45-67C7-1EE1-838D98A99C20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383464567" sldId="263"/>
            <ac:spMk id="1035" creationId="{894CEF2C-0800-7CFA-BCAB-61A78FEE9BC2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383464567" sldId="263"/>
            <ac:spMk id="1037" creationId="{18533FF5-025E-E4E3-E0ED-CE6C4CC38F91}"/>
          </ac:spMkLst>
        </pc:spChg>
      </pc:sldChg>
      <pc:sldChg chg="del">
        <pc:chgData name="Eduardo Oliveira" userId="21c37275-2298-466f-a073-c38d9ee20576" providerId="ADAL" clId="{4272DDE4-719C-4888-A1EC-BDCA83E11A97}" dt="2025-03-24T21:21:18.887" v="108" actId="47"/>
        <pc:sldMkLst>
          <pc:docMk/>
          <pc:sldMk cId="4180226686" sldId="263"/>
        </pc:sldMkLst>
      </pc:sldChg>
      <pc:sldChg chg="modSp mod">
        <pc:chgData name="Eduardo Oliveira" userId="21c37275-2298-466f-a073-c38d9ee20576" providerId="ADAL" clId="{4272DDE4-719C-4888-A1EC-BDCA83E11A97}" dt="2025-03-27T16:13:34.463" v="222" actId="790"/>
        <pc:sldMkLst>
          <pc:docMk/>
          <pc:sldMk cId="3511204555" sldId="264"/>
        </pc:sldMkLst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3511204555" sldId="264"/>
            <ac:spMk id="2" creationId="{3F94E74B-7219-AFB0-B15F-E9A06409C44F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3511204555" sldId="264"/>
            <ac:spMk id="3" creationId="{8B29DA2D-9D6D-9F3E-C1B5-FC14C1FB216E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3511204555" sldId="264"/>
            <ac:spMk id="1031" creationId="{84A03F40-D23A-682D-7F48-75ACAC4CFFE9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3511204555" sldId="264"/>
            <ac:spMk id="1033" creationId="{A5673AF6-910F-A30C-6AC8-0A93DEF9252E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3511204555" sldId="264"/>
            <ac:spMk id="1035" creationId="{86482CE1-6DDD-B9D3-67D3-DA9DA74A24BE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3511204555" sldId="264"/>
            <ac:spMk id="1037" creationId="{0F57F47A-9F79-B30E-1A79-F33DE1CA93FE}"/>
          </ac:spMkLst>
        </pc:spChg>
      </pc:sldChg>
      <pc:sldChg chg="del">
        <pc:chgData name="Eduardo Oliveira" userId="21c37275-2298-466f-a073-c38d9ee20576" providerId="ADAL" clId="{4272DDE4-719C-4888-A1EC-BDCA83E11A97}" dt="2025-03-24T21:21:17.677" v="106" actId="47"/>
        <pc:sldMkLst>
          <pc:docMk/>
          <pc:sldMk cId="1948758242" sldId="265"/>
        </pc:sldMkLst>
      </pc:sldChg>
      <pc:sldChg chg="modSp mod">
        <pc:chgData name="Eduardo Oliveira" userId="21c37275-2298-466f-a073-c38d9ee20576" providerId="ADAL" clId="{4272DDE4-719C-4888-A1EC-BDCA83E11A97}" dt="2025-03-27T17:42:26.663" v="2169" actId="14100"/>
        <pc:sldMkLst>
          <pc:docMk/>
          <pc:sldMk cId="3418270006" sldId="265"/>
        </pc:sldMkLst>
        <pc:spChg chg="mod">
          <ac:chgData name="Eduardo Oliveira" userId="21c37275-2298-466f-a073-c38d9ee20576" providerId="ADAL" clId="{4272DDE4-719C-4888-A1EC-BDCA83E11A97}" dt="2025-03-27T17:42:26.663" v="2169" actId="14100"/>
          <ac:spMkLst>
            <pc:docMk/>
            <pc:sldMk cId="3418270006" sldId="265"/>
            <ac:spMk id="2" creationId="{5C71BB12-834B-D18A-58B8-1757D78794D2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3418270006" sldId="265"/>
            <ac:spMk id="3" creationId="{2FAA0937-04AE-342D-83F7-6DAC0FCA4DC9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3418270006" sldId="265"/>
            <ac:spMk id="1031" creationId="{AD8A8EFC-D35D-B822-0799-FF1D01299A49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3418270006" sldId="265"/>
            <ac:spMk id="1033" creationId="{8C47EB1B-4FFE-8CB1-007B-4A2DDE04B56B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3418270006" sldId="265"/>
            <ac:spMk id="1035" creationId="{E5BEF9FD-00C8-4A29-D52F-FBA1A7214F36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3418270006" sldId="265"/>
            <ac:spMk id="1037" creationId="{CFC90EBB-6BFF-5946-9442-DDA0C780338F}"/>
          </ac:spMkLst>
        </pc:spChg>
      </pc:sldChg>
      <pc:sldChg chg="addSp delSp modSp mod">
        <pc:chgData name="Eduardo Oliveira" userId="21c37275-2298-466f-a073-c38d9ee20576" providerId="ADAL" clId="{4272DDE4-719C-4888-A1EC-BDCA83E11A97}" dt="2025-03-27T16:50:03.124" v="1245" actId="1076"/>
        <pc:sldMkLst>
          <pc:docMk/>
          <pc:sldMk cId="938578077" sldId="266"/>
        </pc:sldMkLst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938578077" sldId="266"/>
            <ac:spMk id="2" creationId="{D5594744-76E1-D725-854B-AF1C9B7E834D}"/>
          </ac:spMkLst>
        </pc:spChg>
        <pc:spChg chg="del mod">
          <ac:chgData name="Eduardo Oliveira" userId="21c37275-2298-466f-a073-c38d9ee20576" providerId="ADAL" clId="{4272DDE4-719C-4888-A1EC-BDCA83E11A97}" dt="2025-03-27T16:29:48.031" v="474" actId="478"/>
          <ac:spMkLst>
            <pc:docMk/>
            <pc:sldMk cId="938578077" sldId="266"/>
            <ac:spMk id="3" creationId="{E7A138FB-3557-8875-BE45-0A4FF96057FD}"/>
          </ac:spMkLst>
        </pc:spChg>
        <pc:spChg chg="add del mod">
          <ac:chgData name="Eduardo Oliveira" userId="21c37275-2298-466f-a073-c38d9ee20576" providerId="ADAL" clId="{4272DDE4-719C-4888-A1EC-BDCA83E11A97}" dt="2025-03-27T16:29:49.094" v="475" actId="478"/>
          <ac:spMkLst>
            <pc:docMk/>
            <pc:sldMk cId="938578077" sldId="266"/>
            <ac:spMk id="6" creationId="{E195E5B8-B039-D06E-6E46-1111420090C9}"/>
          </ac:spMkLst>
        </pc:spChg>
        <pc:spChg chg="add mod">
          <ac:chgData name="Eduardo Oliveira" userId="21c37275-2298-466f-a073-c38d9ee20576" providerId="ADAL" clId="{4272DDE4-719C-4888-A1EC-BDCA83E11A97}" dt="2025-03-27T16:47:41.570" v="1239" actId="20577"/>
          <ac:spMkLst>
            <pc:docMk/>
            <pc:sldMk cId="938578077" sldId="266"/>
            <ac:spMk id="7" creationId="{E8CCDDBD-6AA9-1ECF-31EB-C3AFD02AF806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938578077" sldId="266"/>
            <ac:spMk id="1031" creationId="{94D59DF0-B25C-BAEE-0C15-245CC9007CAD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938578077" sldId="266"/>
            <ac:spMk id="1033" creationId="{850B9075-3486-0A73-E983-3F8977106544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938578077" sldId="266"/>
            <ac:spMk id="1035" creationId="{E710691A-1EBA-578C-42E0-E762FA910ACB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938578077" sldId="266"/>
            <ac:spMk id="1037" creationId="{9CF37FC2-0603-8344-B949-8C2E84BA122C}"/>
          </ac:spMkLst>
        </pc:spChg>
        <pc:graphicFrameChg chg="add mod">
          <ac:chgData name="Eduardo Oliveira" userId="21c37275-2298-466f-a073-c38d9ee20576" providerId="ADAL" clId="{4272DDE4-719C-4888-A1EC-BDCA83E11A97}" dt="2025-03-27T16:50:03.124" v="1245" actId="1076"/>
          <ac:graphicFrameMkLst>
            <pc:docMk/>
            <pc:sldMk cId="938578077" sldId="266"/>
            <ac:graphicFrameMk id="8" creationId="{7672F8B0-D386-80AC-6588-E54A96368D79}"/>
          </ac:graphicFrameMkLst>
        </pc:graphicFrameChg>
      </pc:sldChg>
      <pc:sldChg chg="modSp mod">
        <pc:chgData name="Eduardo Oliveira" userId="21c37275-2298-466f-a073-c38d9ee20576" providerId="ADAL" clId="{4272DDE4-719C-4888-A1EC-BDCA83E11A97}" dt="2025-03-27T16:13:34.463" v="222" actId="790"/>
        <pc:sldMkLst>
          <pc:docMk/>
          <pc:sldMk cId="1988425249" sldId="267"/>
        </pc:sldMkLst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1988425249" sldId="267"/>
            <ac:spMk id="2" creationId="{82B1FA0D-32E6-BA67-E974-52E98161D72F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1988425249" sldId="267"/>
            <ac:spMk id="3" creationId="{857D02BF-C6AF-BC92-BD1B-E4C4DF1473BF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1988425249" sldId="267"/>
            <ac:spMk id="1031" creationId="{0264DA8E-D4EB-2554-1E9A-1E495DD57509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1988425249" sldId="267"/>
            <ac:spMk id="1033" creationId="{E274CD29-DE6C-C9FF-7020-60422A0317D6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1988425249" sldId="267"/>
            <ac:spMk id="1035" creationId="{1935B71A-B75D-59A7-DA13-3781B8890D7B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1988425249" sldId="267"/>
            <ac:spMk id="1037" creationId="{09E44D8F-92E8-35DA-E924-DBFE6D33357C}"/>
          </ac:spMkLst>
        </pc:spChg>
      </pc:sldChg>
      <pc:sldChg chg="del">
        <pc:chgData name="Eduardo Oliveira" userId="21c37275-2298-466f-a073-c38d9ee20576" providerId="ADAL" clId="{4272DDE4-719C-4888-A1EC-BDCA83E11A97}" dt="2025-03-24T21:21:20.174" v="110" actId="47"/>
        <pc:sldMkLst>
          <pc:docMk/>
          <pc:sldMk cId="3233885970" sldId="267"/>
        </pc:sldMkLst>
      </pc:sldChg>
      <pc:sldChg chg="modSp mod">
        <pc:chgData name="Eduardo Oliveira" userId="21c37275-2298-466f-a073-c38d9ee20576" providerId="ADAL" clId="{4272DDE4-719C-4888-A1EC-BDCA83E11A97}" dt="2025-03-27T16:13:34.463" v="222" actId="790"/>
        <pc:sldMkLst>
          <pc:docMk/>
          <pc:sldMk cId="539480771" sldId="268"/>
        </pc:sldMkLst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539480771" sldId="268"/>
            <ac:spMk id="2" creationId="{FC43FE7A-436B-CFBB-CE2F-80D9EFECCA3D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539480771" sldId="268"/>
            <ac:spMk id="3" creationId="{B224A78F-0DF1-4FDE-2BC9-0485218A6167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539480771" sldId="268"/>
            <ac:spMk id="1031" creationId="{29BB73F7-7BC6-1C4B-C5C3-DC6B764D8511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539480771" sldId="268"/>
            <ac:spMk id="1033" creationId="{08B88F62-0727-28D8-0E66-70F0D8F04B4B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539480771" sldId="268"/>
            <ac:spMk id="1035" creationId="{04E13275-DF79-D05A-B5C1-CC75C3E94632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539480771" sldId="268"/>
            <ac:spMk id="1037" creationId="{7C975E2B-E8EC-B6E3-A64C-684DAC3103E0}"/>
          </ac:spMkLst>
        </pc:spChg>
      </pc:sldChg>
      <pc:sldChg chg="del">
        <pc:chgData name="Eduardo Oliveira" userId="21c37275-2298-466f-a073-c38d9ee20576" providerId="ADAL" clId="{4272DDE4-719C-4888-A1EC-BDCA83E11A97}" dt="2025-03-24T21:21:18.630" v="107" actId="47"/>
        <pc:sldMkLst>
          <pc:docMk/>
          <pc:sldMk cId="271060019" sldId="269"/>
        </pc:sldMkLst>
      </pc:sldChg>
      <pc:sldChg chg="modSp mod">
        <pc:chgData name="Eduardo Oliveira" userId="21c37275-2298-466f-a073-c38d9ee20576" providerId="ADAL" clId="{4272DDE4-719C-4888-A1EC-BDCA83E11A97}" dt="2025-03-28T11:21:15.665" v="2279" actId="20577"/>
        <pc:sldMkLst>
          <pc:docMk/>
          <pc:sldMk cId="477407927" sldId="269"/>
        </pc:sldMkLst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477407927" sldId="269"/>
            <ac:spMk id="2" creationId="{28664015-B5F0-481A-7AEA-5ECF91D83D2F}"/>
          </ac:spMkLst>
        </pc:spChg>
        <pc:spChg chg="mod">
          <ac:chgData name="Eduardo Oliveira" userId="21c37275-2298-466f-a073-c38d9ee20576" providerId="ADAL" clId="{4272DDE4-719C-4888-A1EC-BDCA83E11A97}" dt="2025-03-28T11:21:15.665" v="2279" actId="20577"/>
          <ac:spMkLst>
            <pc:docMk/>
            <pc:sldMk cId="477407927" sldId="269"/>
            <ac:spMk id="3" creationId="{FB19F6D3-BB19-C276-1FC6-9F836BCE3DBB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477407927" sldId="269"/>
            <ac:spMk id="1031" creationId="{905C4184-09D1-C4A5-C70C-39B4C532ADD7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477407927" sldId="269"/>
            <ac:spMk id="1033" creationId="{6C530589-DAED-D5B6-DD11-C10F8B503FE6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477407927" sldId="269"/>
            <ac:spMk id="1035" creationId="{24C5DD05-35EF-E636-D1CB-1ABDE0529346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477407927" sldId="269"/>
            <ac:spMk id="1037" creationId="{2526B2A5-C508-7868-6C9B-E7DE91546DB0}"/>
          </ac:spMkLst>
        </pc:spChg>
      </pc:sldChg>
      <pc:sldChg chg="addSp delSp modSp add mod ord">
        <pc:chgData name="Eduardo Oliveira" userId="21c37275-2298-466f-a073-c38d9ee20576" providerId="ADAL" clId="{4272DDE4-719C-4888-A1EC-BDCA83E11A97}" dt="2025-03-27T16:13:34.463" v="222" actId="790"/>
        <pc:sldMkLst>
          <pc:docMk/>
          <pc:sldMk cId="1380389450" sldId="270"/>
        </pc:sldMkLst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1380389450" sldId="270"/>
            <ac:spMk id="2" creationId="{B7EA560E-6448-748D-35C6-5CE3EE8A6075}"/>
          </ac:spMkLst>
        </pc:spChg>
        <pc:spChg chg="del">
          <ac:chgData name="Eduardo Oliveira" userId="21c37275-2298-466f-a073-c38d9ee20576" providerId="ADAL" clId="{4272DDE4-719C-4888-A1EC-BDCA83E11A97}" dt="2025-03-27T16:08:54.267" v="122" actId="478"/>
          <ac:spMkLst>
            <pc:docMk/>
            <pc:sldMk cId="1380389450" sldId="270"/>
            <ac:spMk id="3" creationId="{69352A36-F64F-F948-CE19-193DD0D23874}"/>
          </ac:spMkLst>
        </pc:spChg>
        <pc:spChg chg="add del mod">
          <ac:chgData name="Eduardo Oliveira" userId="21c37275-2298-466f-a073-c38d9ee20576" providerId="ADAL" clId="{4272DDE4-719C-4888-A1EC-BDCA83E11A97}" dt="2025-03-27T16:08:56.481" v="123" actId="478"/>
          <ac:spMkLst>
            <pc:docMk/>
            <pc:sldMk cId="1380389450" sldId="270"/>
            <ac:spMk id="6" creationId="{F4F8F137-55FE-23EF-7BB1-3E22E5D73F20}"/>
          </ac:spMkLst>
        </pc:spChg>
        <pc:spChg chg="add 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1380389450" sldId="270"/>
            <ac:spMk id="7" creationId="{9DC30980-CFB1-A52F-37F8-144C3D03558F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1380389450" sldId="270"/>
            <ac:spMk id="1031" creationId="{B6768B06-37DE-56E7-F617-2BC4F50970F9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1380389450" sldId="270"/>
            <ac:spMk id="1033" creationId="{01E4126A-599B-3531-2988-D7645C929A70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1380389450" sldId="270"/>
            <ac:spMk id="1035" creationId="{73D8306D-B960-EC0E-14C6-89A72E160E79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1380389450" sldId="270"/>
            <ac:spMk id="1037" creationId="{C9CBD7E6-6C4A-294B-F36F-D1250AE28260}"/>
          </ac:spMkLst>
        </pc:spChg>
        <pc:graphicFrameChg chg="add mod modGraphic">
          <ac:chgData name="Eduardo Oliveira" userId="21c37275-2298-466f-a073-c38d9ee20576" providerId="ADAL" clId="{4272DDE4-719C-4888-A1EC-BDCA83E11A97}" dt="2025-03-27T16:13:34.463" v="222" actId="790"/>
          <ac:graphicFrameMkLst>
            <pc:docMk/>
            <pc:sldMk cId="1380389450" sldId="270"/>
            <ac:graphicFrameMk id="8" creationId="{9DF66737-B65D-830A-7E00-CE84A227BC0C}"/>
          </ac:graphicFrameMkLst>
        </pc:graphicFrameChg>
      </pc:sldChg>
      <pc:sldChg chg="del">
        <pc:chgData name="Eduardo Oliveira" userId="21c37275-2298-466f-a073-c38d9ee20576" providerId="ADAL" clId="{4272DDE4-719C-4888-A1EC-BDCA83E11A97}" dt="2025-03-24T21:21:19.469" v="109" actId="47"/>
        <pc:sldMkLst>
          <pc:docMk/>
          <pc:sldMk cId="1425584869" sldId="270"/>
        </pc:sldMkLst>
      </pc:sldChg>
      <pc:sldChg chg="addSp delSp add del setBg delDesignElem">
        <pc:chgData name="Eduardo Oliveira" userId="21c37275-2298-466f-a073-c38d9ee20576" providerId="ADAL" clId="{4272DDE4-719C-4888-A1EC-BDCA83E11A97}" dt="2025-03-27T16:08:03.942" v="117"/>
        <pc:sldMkLst>
          <pc:docMk/>
          <pc:sldMk cId="2806721453" sldId="270"/>
        </pc:sldMkLst>
        <pc:spChg chg="add del">
          <ac:chgData name="Eduardo Oliveira" userId="21c37275-2298-466f-a073-c38d9ee20576" providerId="ADAL" clId="{4272DDE4-719C-4888-A1EC-BDCA83E11A97}" dt="2025-03-27T16:08:03.942" v="117"/>
          <ac:spMkLst>
            <pc:docMk/>
            <pc:sldMk cId="2806721453" sldId="270"/>
            <ac:spMk id="1031" creationId="{6FAF3CAC-7502-AE67-B1DF-2618A7BA14D8}"/>
          </ac:spMkLst>
        </pc:spChg>
        <pc:spChg chg="add del">
          <ac:chgData name="Eduardo Oliveira" userId="21c37275-2298-466f-a073-c38d9ee20576" providerId="ADAL" clId="{4272DDE4-719C-4888-A1EC-BDCA83E11A97}" dt="2025-03-27T16:08:03.942" v="117"/>
          <ac:spMkLst>
            <pc:docMk/>
            <pc:sldMk cId="2806721453" sldId="270"/>
            <ac:spMk id="1033" creationId="{1FD2FDD6-1D20-003E-CC09-CAA9883B7821}"/>
          </ac:spMkLst>
        </pc:spChg>
        <pc:spChg chg="add del">
          <ac:chgData name="Eduardo Oliveira" userId="21c37275-2298-466f-a073-c38d9ee20576" providerId="ADAL" clId="{4272DDE4-719C-4888-A1EC-BDCA83E11A97}" dt="2025-03-27T16:08:03.942" v="117"/>
          <ac:spMkLst>
            <pc:docMk/>
            <pc:sldMk cId="2806721453" sldId="270"/>
            <ac:spMk id="1035" creationId="{29EFCB9B-02FD-3228-11D6-80AA4BFFEA05}"/>
          </ac:spMkLst>
        </pc:spChg>
        <pc:spChg chg="add del">
          <ac:chgData name="Eduardo Oliveira" userId="21c37275-2298-466f-a073-c38d9ee20576" providerId="ADAL" clId="{4272DDE4-719C-4888-A1EC-BDCA83E11A97}" dt="2025-03-27T16:08:03.942" v="117"/>
          <ac:spMkLst>
            <pc:docMk/>
            <pc:sldMk cId="2806721453" sldId="270"/>
            <ac:spMk id="1037" creationId="{45416BC6-BF52-55E7-56B1-2D46E95D07B1}"/>
          </ac:spMkLst>
        </pc:spChg>
      </pc:sldChg>
      <pc:sldChg chg="addSp delSp add del setBg delDesignElem">
        <pc:chgData name="Eduardo Oliveira" userId="21c37275-2298-466f-a073-c38d9ee20576" providerId="ADAL" clId="{4272DDE4-719C-4888-A1EC-BDCA83E11A97}" dt="2025-03-27T16:08:07.909" v="120"/>
        <pc:sldMkLst>
          <pc:docMk/>
          <pc:sldMk cId="3393509909" sldId="270"/>
        </pc:sldMkLst>
        <pc:spChg chg="add del">
          <ac:chgData name="Eduardo Oliveira" userId="21c37275-2298-466f-a073-c38d9ee20576" providerId="ADAL" clId="{4272DDE4-719C-4888-A1EC-BDCA83E11A97}" dt="2025-03-27T16:08:07.909" v="120"/>
          <ac:spMkLst>
            <pc:docMk/>
            <pc:sldMk cId="3393509909" sldId="270"/>
            <ac:spMk id="1031" creationId="{77C8F1D5-47CE-2F9A-F97B-E3DA9581AF1F}"/>
          </ac:spMkLst>
        </pc:spChg>
        <pc:spChg chg="add del">
          <ac:chgData name="Eduardo Oliveira" userId="21c37275-2298-466f-a073-c38d9ee20576" providerId="ADAL" clId="{4272DDE4-719C-4888-A1EC-BDCA83E11A97}" dt="2025-03-27T16:08:07.909" v="120"/>
          <ac:spMkLst>
            <pc:docMk/>
            <pc:sldMk cId="3393509909" sldId="270"/>
            <ac:spMk id="1033" creationId="{E0AC3E4E-C2D9-2DB5-3701-B79F83E64223}"/>
          </ac:spMkLst>
        </pc:spChg>
        <pc:spChg chg="add del">
          <ac:chgData name="Eduardo Oliveira" userId="21c37275-2298-466f-a073-c38d9ee20576" providerId="ADAL" clId="{4272DDE4-719C-4888-A1EC-BDCA83E11A97}" dt="2025-03-27T16:08:07.909" v="120"/>
          <ac:spMkLst>
            <pc:docMk/>
            <pc:sldMk cId="3393509909" sldId="270"/>
            <ac:spMk id="1035" creationId="{D27CEDE5-FC33-4763-7130-BDB6E9F846AC}"/>
          </ac:spMkLst>
        </pc:spChg>
        <pc:spChg chg="add del">
          <ac:chgData name="Eduardo Oliveira" userId="21c37275-2298-466f-a073-c38d9ee20576" providerId="ADAL" clId="{4272DDE4-719C-4888-A1EC-BDCA83E11A97}" dt="2025-03-27T16:08:07.909" v="120"/>
          <ac:spMkLst>
            <pc:docMk/>
            <pc:sldMk cId="3393509909" sldId="270"/>
            <ac:spMk id="1037" creationId="{0E5CAE77-B7E1-78E6-19CF-F3A0A2F90B39}"/>
          </ac:spMkLst>
        </pc:spChg>
      </pc:sldChg>
      <pc:sldChg chg="del">
        <pc:chgData name="Eduardo Oliveira" userId="21c37275-2298-466f-a073-c38d9ee20576" providerId="ADAL" clId="{4272DDE4-719C-4888-A1EC-BDCA83E11A97}" dt="2025-03-24T21:21:21.181" v="111" actId="47"/>
        <pc:sldMkLst>
          <pc:docMk/>
          <pc:sldMk cId="3937215793" sldId="271"/>
        </pc:sldMkLst>
      </pc:sldChg>
      <pc:sldChg chg="addSp delSp modSp add mod modNotesTx">
        <pc:chgData name="Eduardo Oliveira" userId="21c37275-2298-466f-a073-c38d9ee20576" providerId="ADAL" clId="{4272DDE4-719C-4888-A1EC-BDCA83E11A97}" dt="2025-03-28T11:13:00.916" v="2236" actId="20577"/>
        <pc:sldMkLst>
          <pc:docMk/>
          <pc:sldMk cId="4276127270" sldId="271"/>
        </pc:sldMkLst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4276127270" sldId="271"/>
            <ac:spMk id="2" creationId="{B64F3A17-3341-4AAC-5B6A-A20302518C91}"/>
          </ac:spMkLst>
        </pc:spChg>
        <pc:spChg chg="add">
          <ac:chgData name="Eduardo Oliveira" userId="21c37275-2298-466f-a073-c38d9ee20576" providerId="ADAL" clId="{4272DDE4-719C-4888-A1EC-BDCA83E11A97}" dt="2025-03-28T11:04:45.211" v="2186"/>
          <ac:spMkLst>
            <pc:docMk/>
            <pc:sldMk cId="4276127270" sldId="271"/>
            <ac:spMk id="3" creationId="{2C9AF4B0-0169-31F6-66EA-A92CA77ECA78}"/>
          </ac:spMkLst>
        </pc:spChg>
        <pc:spChg chg="del">
          <ac:chgData name="Eduardo Oliveira" userId="21c37275-2298-466f-a073-c38d9ee20576" providerId="ADAL" clId="{4272DDE4-719C-4888-A1EC-BDCA83E11A97}" dt="2025-03-27T16:09:36.772" v="131" actId="478"/>
          <ac:spMkLst>
            <pc:docMk/>
            <pc:sldMk cId="4276127270" sldId="271"/>
            <ac:spMk id="3" creationId="{B273C8C2-0FCA-BF5E-0C3B-9A3FAF4D4106}"/>
          </ac:spMkLst>
        </pc:spChg>
        <pc:spChg chg="add mod">
          <ac:chgData name="Eduardo Oliveira" userId="21c37275-2298-466f-a073-c38d9ee20576" providerId="ADAL" clId="{4272DDE4-719C-4888-A1EC-BDCA83E11A97}" dt="2025-03-28T11:11:22.556" v="2231" actId="20577"/>
          <ac:spMkLst>
            <pc:docMk/>
            <pc:sldMk cId="4276127270" sldId="271"/>
            <ac:spMk id="5" creationId="{B6F6C753-3F26-84AB-2C9D-0B9A33EA4A97}"/>
          </ac:spMkLst>
        </pc:spChg>
        <pc:spChg chg="add del mod">
          <ac:chgData name="Eduardo Oliveira" userId="21c37275-2298-466f-a073-c38d9ee20576" providerId="ADAL" clId="{4272DDE4-719C-4888-A1EC-BDCA83E11A97}" dt="2025-03-27T16:09:40.209" v="132" actId="478"/>
          <ac:spMkLst>
            <pc:docMk/>
            <pc:sldMk cId="4276127270" sldId="271"/>
            <ac:spMk id="6" creationId="{6917BDC7-74BE-134C-FB8A-EA3FEECB0D17}"/>
          </ac:spMkLst>
        </pc:spChg>
        <pc:spChg chg="add mod">
          <ac:chgData name="Eduardo Oliveira" userId="21c37275-2298-466f-a073-c38d9ee20576" providerId="ADAL" clId="{4272DDE4-719C-4888-A1EC-BDCA83E11A97}" dt="2025-03-28T11:07:51.901" v="2216" actId="14100"/>
          <ac:spMkLst>
            <pc:docMk/>
            <pc:sldMk cId="4276127270" sldId="271"/>
            <ac:spMk id="7" creationId="{97641316-A82D-F123-91C7-519A1094F87E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4276127270" sldId="271"/>
            <ac:spMk id="1031" creationId="{861BCCF1-5723-2789-817C-2F07D08D24FC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4276127270" sldId="271"/>
            <ac:spMk id="1033" creationId="{D07DAC2F-C6A0-B7C5-CD9C-F6CA043DFC05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4276127270" sldId="271"/>
            <ac:spMk id="1035" creationId="{734C04E2-D46E-AD49-DA5A-E0ACCAB69D65}"/>
          </ac:spMkLst>
        </pc:spChg>
        <pc:spChg chg="mod">
          <ac:chgData name="Eduardo Oliveira" userId="21c37275-2298-466f-a073-c38d9ee20576" providerId="ADAL" clId="{4272DDE4-719C-4888-A1EC-BDCA83E11A97}" dt="2025-03-27T16:13:34.463" v="222" actId="790"/>
          <ac:spMkLst>
            <pc:docMk/>
            <pc:sldMk cId="4276127270" sldId="271"/>
            <ac:spMk id="1037" creationId="{599C4CDB-E20B-4DA1-1505-B3BE69DC6BFD}"/>
          </ac:spMkLst>
        </pc:spChg>
      </pc:sldChg>
      <pc:sldChg chg="addSp delSp modSp add mod">
        <pc:chgData name="Eduardo Oliveira" userId="21c37275-2298-466f-a073-c38d9ee20576" providerId="ADAL" clId="{4272DDE4-719C-4888-A1EC-BDCA83E11A97}" dt="2025-03-27T17:33:25.408" v="2147" actId="255"/>
        <pc:sldMkLst>
          <pc:docMk/>
          <pc:sldMk cId="1914400975" sldId="272"/>
        </pc:sldMkLst>
        <pc:spChg chg="del">
          <ac:chgData name="Eduardo Oliveira" userId="21c37275-2298-466f-a073-c38d9ee20576" providerId="ADAL" clId="{4272DDE4-719C-4888-A1EC-BDCA83E11A97}" dt="2025-03-27T16:30:21.129" v="477" actId="478"/>
          <ac:spMkLst>
            <pc:docMk/>
            <pc:sldMk cId="1914400975" sldId="272"/>
            <ac:spMk id="3" creationId="{1ABB31B6-96B4-9BD0-457C-CC747AFCDD0D}"/>
          </ac:spMkLst>
        </pc:spChg>
        <pc:spChg chg="add del mod">
          <ac:chgData name="Eduardo Oliveira" userId="21c37275-2298-466f-a073-c38d9ee20576" providerId="ADAL" clId="{4272DDE4-719C-4888-A1EC-BDCA83E11A97}" dt="2025-03-27T16:30:22.493" v="478" actId="478"/>
          <ac:spMkLst>
            <pc:docMk/>
            <pc:sldMk cId="1914400975" sldId="272"/>
            <ac:spMk id="6" creationId="{8623A133-FA66-727D-2781-572FC71A4FBF}"/>
          </ac:spMkLst>
        </pc:spChg>
        <pc:spChg chg="add mod">
          <ac:chgData name="Eduardo Oliveira" userId="21c37275-2298-466f-a073-c38d9ee20576" providerId="ADAL" clId="{4272DDE4-719C-4888-A1EC-BDCA83E11A97}" dt="2025-03-27T17:33:25.408" v="2147" actId="255"/>
          <ac:spMkLst>
            <pc:docMk/>
            <pc:sldMk cId="1914400975" sldId="272"/>
            <ac:spMk id="7" creationId="{20499370-4B41-38BD-BB12-116CE566D0DF}"/>
          </ac:spMkLst>
        </pc:spChg>
        <pc:spChg chg="add del mod">
          <ac:chgData name="Eduardo Oliveira" userId="21c37275-2298-466f-a073-c38d9ee20576" providerId="ADAL" clId="{4272DDE4-719C-4888-A1EC-BDCA83E11A97}" dt="2025-03-27T17:01:18.327" v="1860" actId="478"/>
          <ac:spMkLst>
            <pc:docMk/>
            <pc:sldMk cId="1914400975" sldId="272"/>
            <ac:spMk id="9" creationId="{0E44F8B7-82EB-341B-A31E-F974366FD10C}"/>
          </ac:spMkLst>
        </pc:spChg>
        <pc:spChg chg="add del mod">
          <ac:chgData name="Eduardo Oliveira" userId="21c37275-2298-466f-a073-c38d9ee20576" providerId="ADAL" clId="{4272DDE4-719C-4888-A1EC-BDCA83E11A97}" dt="2025-03-27T17:01:20.135" v="1861" actId="478"/>
          <ac:spMkLst>
            <pc:docMk/>
            <pc:sldMk cId="1914400975" sldId="272"/>
            <ac:spMk id="10" creationId="{1837073D-C166-816B-3ED4-FAA941F41B59}"/>
          </ac:spMkLst>
        </pc:spChg>
        <pc:spChg chg="add del mod">
          <ac:chgData name="Eduardo Oliveira" userId="21c37275-2298-466f-a073-c38d9ee20576" providerId="ADAL" clId="{4272DDE4-719C-4888-A1EC-BDCA83E11A97}" dt="2025-03-27T17:01:21.712" v="1862" actId="478"/>
          <ac:spMkLst>
            <pc:docMk/>
            <pc:sldMk cId="1914400975" sldId="272"/>
            <ac:spMk id="11" creationId="{A72A1C54-F222-7181-36FE-76B7441DB07D}"/>
          </ac:spMkLst>
        </pc:spChg>
        <pc:graphicFrameChg chg="add mod">
          <ac:chgData name="Eduardo Oliveira" userId="21c37275-2298-466f-a073-c38d9ee20576" providerId="ADAL" clId="{4272DDE4-719C-4888-A1EC-BDCA83E11A97}" dt="2025-03-27T17:03:50.588" v="1945"/>
          <ac:graphicFrameMkLst>
            <pc:docMk/>
            <pc:sldMk cId="1914400975" sldId="272"/>
            <ac:graphicFrameMk id="8" creationId="{5BC959C7-ABA9-5F08-67CA-5FDD0EA09910}"/>
          </ac:graphicFrameMkLst>
        </pc:graphicFrameChg>
      </pc:sldChg>
      <pc:sldChg chg="addSp delSp modSp add mod">
        <pc:chgData name="Eduardo Oliveira" userId="21c37275-2298-466f-a073-c38d9ee20576" providerId="ADAL" clId="{4272DDE4-719C-4888-A1EC-BDCA83E11A97}" dt="2025-03-27T17:15:58.909" v="2103" actId="20577"/>
        <pc:sldMkLst>
          <pc:docMk/>
          <pc:sldMk cId="1546178822" sldId="273"/>
        </pc:sldMkLst>
        <pc:spChg chg="del">
          <ac:chgData name="Eduardo Oliveira" userId="21c37275-2298-466f-a073-c38d9ee20576" providerId="ADAL" clId="{4272DDE4-719C-4888-A1EC-BDCA83E11A97}" dt="2025-03-27T16:30:33.008" v="480" actId="478"/>
          <ac:spMkLst>
            <pc:docMk/>
            <pc:sldMk cId="1546178822" sldId="273"/>
            <ac:spMk id="3" creationId="{0C013112-5673-40D4-F1FB-2F02A1EA2568}"/>
          </ac:spMkLst>
        </pc:spChg>
        <pc:spChg chg="add del mod">
          <ac:chgData name="Eduardo Oliveira" userId="21c37275-2298-466f-a073-c38d9ee20576" providerId="ADAL" clId="{4272DDE4-719C-4888-A1EC-BDCA83E11A97}" dt="2025-03-27T16:30:34.053" v="481" actId="478"/>
          <ac:spMkLst>
            <pc:docMk/>
            <pc:sldMk cId="1546178822" sldId="273"/>
            <ac:spMk id="6" creationId="{CC58C926-6CC4-823D-789C-C17AD389F271}"/>
          </ac:spMkLst>
        </pc:spChg>
        <pc:spChg chg="add mod">
          <ac:chgData name="Eduardo Oliveira" userId="21c37275-2298-466f-a073-c38d9ee20576" providerId="ADAL" clId="{4272DDE4-719C-4888-A1EC-BDCA83E11A97}" dt="2025-03-27T17:15:58.909" v="2103" actId="20577"/>
          <ac:spMkLst>
            <pc:docMk/>
            <pc:sldMk cId="1546178822" sldId="273"/>
            <ac:spMk id="7" creationId="{F6F97657-860E-F4B8-48EB-307847FD4394}"/>
          </ac:spMkLst>
        </pc:spChg>
        <pc:picChg chg="add mod">
          <ac:chgData name="Eduardo Oliveira" userId="21c37275-2298-466f-a073-c38d9ee20576" providerId="ADAL" clId="{4272DDE4-719C-4888-A1EC-BDCA83E11A97}" dt="2025-03-27T17:12:08.988" v="2064" actId="1076"/>
          <ac:picMkLst>
            <pc:docMk/>
            <pc:sldMk cId="1546178822" sldId="273"/>
            <ac:picMk id="9" creationId="{96EA9786-80CC-33FD-7EF9-C5A1CC373403}"/>
          </ac:picMkLst>
        </pc:picChg>
      </pc:sldChg>
      <pc:sldChg chg="modSp add mod ord">
        <pc:chgData name="Eduardo Oliveira" userId="21c37275-2298-466f-a073-c38d9ee20576" providerId="ADAL" clId="{4272DDE4-719C-4888-A1EC-BDCA83E11A97}" dt="2025-03-27T17:35:54.001" v="2165" actId="20577"/>
        <pc:sldMkLst>
          <pc:docMk/>
          <pc:sldMk cId="219272633" sldId="274"/>
        </pc:sldMkLst>
        <pc:spChg chg="mod">
          <ac:chgData name="Eduardo Oliveira" userId="21c37275-2298-466f-a073-c38d9ee20576" providerId="ADAL" clId="{4272DDE4-719C-4888-A1EC-BDCA83E11A97}" dt="2025-03-27T17:35:49.185" v="2161" actId="20577"/>
          <ac:spMkLst>
            <pc:docMk/>
            <pc:sldMk cId="219272633" sldId="274"/>
            <ac:spMk id="2" creationId="{70851D0F-805D-8926-DB5D-30E2AE33E7D2}"/>
          </ac:spMkLst>
        </pc:spChg>
        <pc:spChg chg="mod">
          <ac:chgData name="Eduardo Oliveira" userId="21c37275-2298-466f-a073-c38d9ee20576" providerId="ADAL" clId="{4272DDE4-719C-4888-A1EC-BDCA83E11A97}" dt="2025-03-27T17:35:54.001" v="2165" actId="20577"/>
          <ac:spMkLst>
            <pc:docMk/>
            <pc:sldMk cId="219272633" sldId="274"/>
            <ac:spMk id="3" creationId="{A143A56A-F66A-3F09-987E-109F02BC9FC4}"/>
          </ac:spMkLst>
        </pc:spChg>
      </pc:sldChg>
    </pc:docChg>
  </pc:docChgLst>
  <pc:docChgLst>
    <pc:chgData name="pg57879@alunos.uminho.pt" userId="S::urn:spo:guest#pg57879@alunos.uminho.pt::" providerId="AD" clId="Web-{BFADD20C-3827-057D-F4E6-1B36B748CFC2}"/>
    <pc:docChg chg="modSld">
      <pc:chgData name="pg57879@alunos.uminho.pt" userId="S::urn:spo:guest#pg57879@alunos.uminho.pt::" providerId="AD" clId="Web-{BFADD20C-3827-057D-F4E6-1B36B748CFC2}" dt="2025-03-28T10:11:40.903" v="96" actId="20577"/>
      <pc:docMkLst>
        <pc:docMk/>
      </pc:docMkLst>
      <pc:sldChg chg="modSp">
        <pc:chgData name="pg57879@alunos.uminho.pt" userId="S::urn:spo:guest#pg57879@alunos.uminho.pt::" providerId="AD" clId="Web-{BFADD20C-3827-057D-F4E6-1B36B748CFC2}" dt="2025-03-28T10:07:13.179" v="8" actId="20577"/>
        <pc:sldMkLst>
          <pc:docMk/>
          <pc:sldMk cId="539480771" sldId="268"/>
        </pc:sldMkLst>
        <pc:spChg chg="mod">
          <ac:chgData name="pg57879@alunos.uminho.pt" userId="S::urn:spo:guest#pg57879@alunos.uminho.pt::" providerId="AD" clId="Web-{BFADD20C-3827-057D-F4E6-1B36B748CFC2}" dt="2025-03-28T10:07:13.179" v="8" actId="20577"/>
          <ac:spMkLst>
            <pc:docMk/>
            <pc:sldMk cId="539480771" sldId="268"/>
            <ac:spMk id="3" creationId="{B224A78F-0DF1-4FDE-2BC9-0485218A6167}"/>
          </ac:spMkLst>
        </pc:spChg>
      </pc:sldChg>
      <pc:sldChg chg="modSp">
        <pc:chgData name="pg57879@alunos.uminho.pt" userId="S::urn:spo:guest#pg57879@alunos.uminho.pt::" providerId="AD" clId="Web-{BFADD20C-3827-057D-F4E6-1B36B748CFC2}" dt="2025-03-28T10:11:40.903" v="96" actId="20577"/>
        <pc:sldMkLst>
          <pc:docMk/>
          <pc:sldMk cId="2800790148" sldId="278"/>
        </pc:sldMkLst>
        <pc:spChg chg="mod">
          <ac:chgData name="pg57879@alunos.uminho.pt" userId="S::urn:spo:guest#pg57879@alunos.uminho.pt::" providerId="AD" clId="Web-{BFADD20C-3827-057D-F4E6-1B36B748CFC2}" dt="2025-03-28T10:11:40.903" v="96" actId="20577"/>
          <ac:spMkLst>
            <pc:docMk/>
            <pc:sldMk cId="2800790148" sldId="278"/>
            <ac:spMk id="7" creationId="{DFA558F4-4523-880D-3160-59B3DDAAC63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3A97FD-C272-46A9-9705-E4BAF28B8BB5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BEB48F15-2AEA-44A4-B6EE-501365EDE1DB}">
      <dgm:prSet phldrT="[Text]"/>
      <dgm:spPr/>
      <dgm:t>
        <a:bodyPr/>
        <a:lstStyle/>
        <a:p>
          <a:r>
            <a:rPr lang="pt-PT" noProof="0"/>
            <a:t>Input: Texto bruto</a:t>
          </a:r>
        </a:p>
      </dgm:t>
    </dgm:pt>
    <dgm:pt modelId="{9A284D4B-632B-434D-B914-BEFEC0126447}" type="parTrans" cxnId="{1C3DAD76-A5AC-481D-BAB9-9728BF8CCC32}">
      <dgm:prSet/>
      <dgm:spPr/>
      <dgm:t>
        <a:bodyPr/>
        <a:lstStyle/>
        <a:p>
          <a:endParaRPr lang="pt-PT"/>
        </a:p>
      </dgm:t>
    </dgm:pt>
    <dgm:pt modelId="{AC861D07-C02D-40B2-8BD8-7F802EC765BA}" type="sibTrans" cxnId="{1C3DAD76-A5AC-481D-BAB9-9728BF8CCC32}">
      <dgm:prSet/>
      <dgm:spPr/>
      <dgm:t>
        <a:bodyPr/>
        <a:lstStyle/>
        <a:p>
          <a:endParaRPr lang="pt-PT" noProof="0"/>
        </a:p>
      </dgm:t>
    </dgm:pt>
    <dgm:pt modelId="{799F744B-22B8-4713-82FC-5886153D54DD}">
      <dgm:prSet phldrT="[Text]" phldr="0"/>
      <dgm:spPr/>
      <dgm:t>
        <a:bodyPr/>
        <a:lstStyle/>
        <a:p>
          <a:pPr rtl="0"/>
          <a:r>
            <a:rPr lang="pt-PT" noProof="0">
              <a:latin typeface="Aptos Display" panose="02110004020202020204"/>
            </a:rPr>
            <a:t>Modelo Regressão Logística</a:t>
          </a:r>
          <a:endParaRPr lang="pt-PT" noProof="0"/>
        </a:p>
      </dgm:t>
    </dgm:pt>
    <dgm:pt modelId="{3FBAB902-5E7C-4A76-B826-3430BD2E9DB3}" type="parTrans" cxnId="{2AEBEC49-AA84-475D-B5F8-6D1B23F145D0}">
      <dgm:prSet/>
      <dgm:spPr/>
      <dgm:t>
        <a:bodyPr/>
        <a:lstStyle/>
        <a:p>
          <a:endParaRPr lang="pt-PT"/>
        </a:p>
      </dgm:t>
    </dgm:pt>
    <dgm:pt modelId="{ADE11A75-DA97-4290-B4FB-E3C50D9C449E}" type="sibTrans" cxnId="{2AEBEC49-AA84-475D-B5F8-6D1B23F145D0}">
      <dgm:prSet/>
      <dgm:spPr/>
      <dgm:t>
        <a:bodyPr/>
        <a:lstStyle/>
        <a:p>
          <a:endParaRPr lang="pt-PT" noProof="0"/>
        </a:p>
      </dgm:t>
    </dgm:pt>
    <dgm:pt modelId="{F81698E2-562B-4DDB-8CF5-814B8326EA2A}">
      <dgm:prSet phldrT="[Text]"/>
      <dgm:spPr/>
      <dgm:t>
        <a:bodyPr/>
        <a:lstStyle/>
        <a:p>
          <a:r>
            <a:rPr lang="pt-PT" noProof="0"/>
            <a:t>Output: “AI” ou “Human”</a:t>
          </a:r>
        </a:p>
      </dgm:t>
    </dgm:pt>
    <dgm:pt modelId="{92CDBD65-B4BD-43DE-836C-E839138670E3}" type="parTrans" cxnId="{E0577F90-0FF7-4AEB-BBE4-CBC5A86D7B05}">
      <dgm:prSet/>
      <dgm:spPr/>
      <dgm:t>
        <a:bodyPr/>
        <a:lstStyle/>
        <a:p>
          <a:endParaRPr lang="pt-PT"/>
        </a:p>
      </dgm:t>
    </dgm:pt>
    <dgm:pt modelId="{A4DFDF2C-7B0E-4480-8864-16829F04653F}" type="sibTrans" cxnId="{E0577F90-0FF7-4AEB-BBE4-CBC5A86D7B05}">
      <dgm:prSet/>
      <dgm:spPr/>
      <dgm:t>
        <a:bodyPr/>
        <a:lstStyle/>
        <a:p>
          <a:endParaRPr lang="pt-PT"/>
        </a:p>
      </dgm:t>
    </dgm:pt>
    <dgm:pt modelId="{DAF41851-0112-41A1-9BFE-0CCD6F77DC41}">
      <dgm:prSet phldrT="[Text]"/>
      <dgm:spPr/>
      <dgm:t>
        <a:bodyPr/>
        <a:lstStyle/>
        <a:p>
          <a:r>
            <a:rPr lang="pt-PT" noProof="0"/>
            <a:t>Limpeza</a:t>
          </a:r>
        </a:p>
      </dgm:t>
    </dgm:pt>
    <dgm:pt modelId="{17777E3B-23F7-49A6-BE2E-C4CD85BC651A}" type="parTrans" cxnId="{2E85EF94-0C6B-4B82-A269-818B9F08C0DC}">
      <dgm:prSet/>
      <dgm:spPr/>
      <dgm:t>
        <a:bodyPr/>
        <a:lstStyle/>
        <a:p>
          <a:endParaRPr lang="pt-PT"/>
        </a:p>
      </dgm:t>
    </dgm:pt>
    <dgm:pt modelId="{8743C37B-B7E4-48D4-B8E7-34E483C7E891}" type="sibTrans" cxnId="{2E85EF94-0C6B-4B82-A269-818B9F08C0DC}">
      <dgm:prSet/>
      <dgm:spPr/>
      <dgm:t>
        <a:bodyPr/>
        <a:lstStyle/>
        <a:p>
          <a:endParaRPr lang="pt-PT" noProof="0"/>
        </a:p>
      </dgm:t>
    </dgm:pt>
    <dgm:pt modelId="{545A883C-9E88-4A7A-8D3F-0402FC3ED1BC}">
      <dgm:prSet phldrT="[Text]"/>
      <dgm:spPr/>
      <dgm:t>
        <a:bodyPr/>
        <a:lstStyle/>
        <a:p>
          <a:pPr rtl="0"/>
          <a:r>
            <a:rPr lang="pt-PT" noProof="0"/>
            <a:t>TF-IDF</a:t>
          </a:r>
        </a:p>
      </dgm:t>
    </dgm:pt>
    <dgm:pt modelId="{5EBBC464-87E5-4345-8317-4B8B6AAD2DC0}" type="parTrans" cxnId="{3CF00348-9147-4D9B-8613-2EADE7584F43}">
      <dgm:prSet/>
      <dgm:spPr/>
      <dgm:t>
        <a:bodyPr/>
        <a:lstStyle/>
        <a:p>
          <a:endParaRPr lang="pt-PT"/>
        </a:p>
      </dgm:t>
    </dgm:pt>
    <dgm:pt modelId="{7D39EBCB-B8E5-4645-90C4-CC40BDF6A43B}" type="sibTrans" cxnId="{3CF00348-9147-4D9B-8613-2EADE7584F43}">
      <dgm:prSet/>
      <dgm:spPr/>
      <dgm:t>
        <a:bodyPr/>
        <a:lstStyle/>
        <a:p>
          <a:endParaRPr lang="pt-PT" noProof="0"/>
        </a:p>
      </dgm:t>
    </dgm:pt>
    <dgm:pt modelId="{FEBA22AD-E84A-4298-A005-B48BA8D207A8}" type="pres">
      <dgm:prSet presAssocID="{CA3A97FD-C272-46A9-9705-E4BAF28B8BB5}" presName="Name0" presStyleCnt="0">
        <dgm:presLayoutVars>
          <dgm:dir/>
          <dgm:resizeHandles val="exact"/>
        </dgm:presLayoutVars>
      </dgm:prSet>
      <dgm:spPr/>
    </dgm:pt>
    <dgm:pt modelId="{6676C31A-C0B5-4E03-8BFC-30A1BBF17986}" type="pres">
      <dgm:prSet presAssocID="{BEB48F15-2AEA-44A4-B6EE-501365EDE1DB}" presName="node" presStyleLbl="node1" presStyleIdx="0" presStyleCnt="5">
        <dgm:presLayoutVars>
          <dgm:bulletEnabled val="1"/>
        </dgm:presLayoutVars>
      </dgm:prSet>
      <dgm:spPr/>
    </dgm:pt>
    <dgm:pt modelId="{179F3A88-976D-4940-B8C8-CDFCBF86A1B3}" type="pres">
      <dgm:prSet presAssocID="{AC861D07-C02D-40B2-8BD8-7F802EC765BA}" presName="sibTrans" presStyleLbl="sibTrans2D1" presStyleIdx="0" presStyleCnt="4"/>
      <dgm:spPr/>
    </dgm:pt>
    <dgm:pt modelId="{DD0FF222-6D6C-465D-8B40-05EAA919D7EC}" type="pres">
      <dgm:prSet presAssocID="{AC861D07-C02D-40B2-8BD8-7F802EC765BA}" presName="connectorText" presStyleLbl="sibTrans2D1" presStyleIdx="0" presStyleCnt="4"/>
      <dgm:spPr/>
    </dgm:pt>
    <dgm:pt modelId="{147EA8E4-D199-4E23-9008-ACDF4AD36179}" type="pres">
      <dgm:prSet presAssocID="{DAF41851-0112-41A1-9BFE-0CCD6F77DC41}" presName="node" presStyleLbl="node1" presStyleIdx="1" presStyleCnt="5">
        <dgm:presLayoutVars>
          <dgm:bulletEnabled val="1"/>
        </dgm:presLayoutVars>
      </dgm:prSet>
      <dgm:spPr/>
    </dgm:pt>
    <dgm:pt modelId="{B90A5FD3-114D-40BB-A89B-075CDC6E19BC}" type="pres">
      <dgm:prSet presAssocID="{8743C37B-B7E4-48D4-B8E7-34E483C7E891}" presName="sibTrans" presStyleLbl="sibTrans2D1" presStyleIdx="1" presStyleCnt="4"/>
      <dgm:spPr/>
    </dgm:pt>
    <dgm:pt modelId="{305CB3F7-D6E0-473A-B275-30348F38C732}" type="pres">
      <dgm:prSet presAssocID="{8743C37B-B7E4-48D4-B8E7-34E483C7E891}" presName="connectorText" presStyleLbl="sibTrans2D1" presStyleIdx="1" presStyleCnt="4"/>
      <dgm:spPr/>
    </dgm:pt>
    <dgm:pt modelId="{DB7CEB51-865B-4D5F-BC1A-89EA014A39BA}" type="pres">
      <dgm:prSet presAssocID="{545A883C-9E88-4A7A-8D3F-0402FC3ED1BC}" presName="node" presStyleLbl="node1" presStyleIdx="2" presStyleCnt="5">
        <dgm:presLayoutVars>
          <dgm:bulletEnabled val="1"/>
        </dgm:presLayoutVars>
      </dgm:prSet>
      <dgm:spPr/>
    </dgm:pt>
    <dgm:pt modelId="{7387E53F-6D6F-448F-B35C-0261989BBB9D}" type="pres">
      <dgm:prSet presAssocID="{7D39EBCB-B8E5-4645-90C4-CC40BDF6A43B}" presName="sibTrans" presStyleLbl="sibTrans2D1" presStyleIdx="2" presStyleCnt="4"/>
      <dgm:spPr/>
    </dgm:pt>
    <dgm:pt modelId="{02FE6B8C-87BD-4DB1-AFC5-062C9AC3654E}" type="pres">
      <dgm:prSet presAssocID="{7D39EBCB-B8E5-4645-90C4-CC40BDF6A43B}" presName="connectorText" presStyleLbl="sibTrans2D1" presStyleIdx="2" presStyleCnt="4"/>
      <dgm:spPr/>
    </dgm:pt>
    <dgm:pt modelId="{B4694254-5165-40DC-9BED-53662D7CB58C}" type="pres">
      <dgm:prSet presAssocID="{799F744B-22B8-4713-82FC-5886153D54DD}" presName="node" presStyleLbl="node1" presStyleIdx="3" presStyleCnt="5">
        <dgm:presLayoutVars>
          <dgm:bulletEnabled val="1"/>
        </dgm:presLayoutVars>
      </dgm:prSet>
      <dgm:spPr/>
    </dgm:pt>
    <dgm:pt modelId="{890B37C6-1C4E-446F-9700-B35C83026B95}" type="pres">
      <dgm:prSet presAssocID="{ADE11A75-DA97-4290-B4FB-E3C50D9C449E}" presName="sibTrans" presStyleLbl="sibTrans2D1" presStyleIdx="3" presStyleCnt="4"/>
      <dgm:spPr/>
    </dgm:pt>
    <dgm:pt modelId="{67FEE7F6-FC11-4562-8D0F-43493A8500EB}" type="pres">
      <dgm:prSet presAssocID="{ADE11A75-DA97-4290-B4FB-E3C50D9C449E}" presName="connectorText" presStyleLbl="sibTrans2D1" presStyleIdx="3" presStyleCnt="4"/>
      <dgm:spPr/>
    </dgm:pt>
    <dgm:pt modelId="{983CFC41-C5DC-4800-962D-A3B92C345765}" type="pres">
      <dgm:prSet presAssocID="{F81698E2-562B-4DDB-8CF5-814B8326EA2A}" presName="node" presStyleLbl="node1" presStyleIdx="4" presStyleCnt="5">
        <dgm:presLayoutVars>
          <dgm:bulletEnabled val="1"/>
        </dgm:presLayoutVars>
      </dgm:prSet>
      <dgm:spPr/>
    </dgm:pt>
  </dgm:ptLst>
  <dgm:cxnLst>
    <dgm:cxn modelId="{09D2F80E-0085-44DB-B066-34B34B185206}" type="presOf" srcId="{8743C37B-B7E4-48D4-B8E7-34E483C7E891}" destId="{305CB3F7-D6E0-473A-B275-30348F38C732}" srcOrd="1" destOrd="0" presId="urn:microsoft.com/office/officeart/2005/8/layout/process1"/>
    <dgm:cxn modelId="{72FA1819-49BF-4841-8768-1A6F6213FE9A}" type="presOf" srcId="{DAF41851-0112-41A1-9BFE-0CCD6F77DC41}" destId="{147EA8E4-D199-4E23-9008-ACDF4AD36179}" srcOrd="0" destOrd="0" presId="urn:microsoft.com/office/officeart/2005/8/layout/process1"/>
    <dgm:cxn modelId="{9CF40732-669F-4AB9-B783-E0BA64C906D6}" type="presOf" srcId="{8743C37B-B7E4-48D4-B8E7-34E483C7E891}" destId="{B90A5FD3-114D-40BB-A89B-075CDC6E19BC}" srcOrd="0" destOrd="0" presId="urn:microsoft.com/office/officeart/2005/8/layout/process1"/>
    <dgm:cxn modelId="{0F7FC95C-30E3-4317-BFDA-D2EB888F4392}" type="presOf" srcId="{545A883C-9E88-4A7A-8D3F-0402FC3ED1BC}" destId="{DB7CEB51-865B-4D5F-BC1A-89EA014A39BA}" srcOrd="0" destOrd="0" presId="urn:microsoft.com/office/officeart/2005/8/layout/process1"/>
    <dgm:cxn modelId="{E26B7360-DAE9-4689-874B-CB9E14C9CCCE}" type="presOf" srcId="{F81698E2-562B-4DDB-8CF5-814B8326EA2A}" destId="{983CFC41-C5DC-4800-962D-A3B92C345765}" srcOrd="0" destOrd="0" presId="urn:microsoft.com/office/officeart/2005/8/layout/process1"/>
    <dgm:cxn modelId="{3CF00348-9147-4D9B-8613-2EADE7584F43}" srcId="{CA3A97FD-C272-46A9-9705-E4BAF28B8BB5}" destId="{545A883C-9E88-4A7A-8D3F-0402FC3ED1BC}" srcOrd="2" destOrd="0" parTransId="{5EBBC464-87E5-4345-8317-4B8B6AAD2DC0}" sibTransId="{7D39EBCB-B8E5-4645-90C4-CC40BDF6A43B}"/>
    <dgm:cxn modelId="{2AEBEC49-AA84-475D-B5F8-6D1B23F145D0}" srcId="{CA3A97FD-C272-46A9-9705-E4BAF28B8BB5}" destId="{799F744B-22B8-4713-82FC-5886153D54DD}" srcOrd="3" destOrd="0" parTransId="{3FBAB902-5E7C-4A76-B826-3430BD2E9DB3}" sibTransId="{ADE11A75-DA97-4290-B4FB-E3C50D9C449E}"/>
    <dgm:cxn modelId="{02E9EC55-ED6C-4154-9B7E-F1254AB5639C}" type="presOf" srcId="{7D39EBCB-B8E5-4645-90C4-CC40BDF6A43B}" destId="{7387E53F-6D6F-448F-B35C-0261989BBB9D}" srcOrd="0" destOrd="0" presId="urn:microsoft.com/office/officeart/2005/8/layout/process1"/>
    <dgm:cxn modelId="{1C3DAD76-A5AC-481D-BAB9-9728BF8CCC32}" srcId="{CA3A97FD-C272-46A9-9705-E4BAF28B8BB5}" destId="{BEB48F15-2AEA-44A4-B6EE-501365EDE1DB}" srcOrd="0" destOrd="0" parTransId="{9A284D4B-632B-434D-B914-BEFEC0126447}" sibTransId="{AC861D07-C02D-40B2-8BD8-7F802EC765BA}"/>
    <dgm:cxn modelId="{DED4D057-57F1-48EF-95E6-22D2B6F4FD31}" type="presOf" srcId="{799F744B-22B8-4713-82FC-5886153D54DD}" destId="{B4694254-5165-40DC-9BED-53662D7CB58C}" srcOrd="0" destOrd="0" presId="urn:microsoft.com/office/officeart/2005/8/layout/process1"/>
    <dgm:cxn modelId="{24A22C78-33C4-4EE2-AA07-816AD2CE5DAB}" type="presOf" srcId="{AC861D07-C02D-40B2-8BD8-7F802EC765BA}" destId="{DD0FF222-6D6C-465D-8B40-05EAA919D7EC}" srcOrd="1" destOrd="0" presId="urn:microsoft.com/office/officeart/2005/8/layout/process1"/>
    <dgm:cxn modelId="{9F00DB79-20FA-4F08-B271-671556DA0BCC}" type="presOf" srcId="{CA3A97FD-C272-46A9-9705-E4BAF28B8BB5}" destId="{FEBA22AD-E84A-4298-A005-B48BA8D207A8}" srcOrd="0" destOrd="0" presId="urn:microsoft.com/office/officeart/2005/8/layout/process1"/>
    <dgm:cxn modelId="{E0577F90-0FF7-4AEB-BBE4-CBC5A86D7B05}" srcId="{CA3A97FD-C272-46A9-9705-E4BAF28B8BB5}" destId="{F81698E2-562B-4DDB-8CF5-814B8326EA2A}" srcOrd="4" destOrd="0" parTransId="{92CDBD65-B4BD-43DE-836C-E839138670E3}" sibTransId="{A4DFDF2C-7B0E-4480-8864-16829F04653F}"/>
    <dgm:cxn modelId="{2E85EF94-0C6B-4B82-A269-818B9F08C0DC}" srcId="{CA3A97FD-C272-46A9-9705-E4BAF28B8BB5}" destId="{DAF41851-0112-41A1-9BFE-0CCD6F77DC41}" srcOrd="1" destOrd="0" parTransId="{17777E3B-23F7-49A6-BE2E-C4CD85BC651A}" sibTransId="{8743C37B-B7E4-48D4-B8E7-34E483C7E891}"/>
    <dgm:cxn modelId="{11B31AA6-0348-4A11-B248-00FA742234FB}" type="presOf" srcId="{ADE11A75-DA97-4290-B4FB-E3C50D9C449E}" destId="{67FEE7F6-FC11-4562-8D0F-43493A8500EB}" srcOrd="1" destOrd="0" presId="urn:microsoft.com/office/officeart/2005/8/layout/process1"/>
    <dgm:cxn modelId="{EB61B5BE-3C07-47A5-B4DC-D58FFCF85CB9}" type="presOf" srcId="{BEB48F15-2AEA-44A4-B6EE-501365EDE1DB}" destId="{6676C31A-C0B5-4E03-8BFC-30A1BBF17986}" srcOrd="0" destOrd="0" presId="urn:microsoft.com/office/officeart/2005/8/layout/process1"/>
    <dgm:cxn modelId="{E161D4D1-4623-4B2C-AD6E-2E65E5EAC36F}" type="presOf" srcId="{7D39EBCB-B8E5-4645-90C4-CC40BDF6A43B}" destId="{02FE6B8C-87BD-4DB1-AFC5-062C9AC3654E}" srcOrd="1" destOrd="0" presId="urn:microsoft.com/office/officeart/2005/8/layout/process1"/>
    <dgm:cxn modelId="{1026DEEE-E296-4086-9B3F-F196DCD7950E}" type="presOf" srcId="{AC861D07-C02D-40B2-8BD8-7F802EC765BA}" destId="{179F3A88-976D-4940-B8C8-CDFCBF86A1B3}" srcOrd="0" destOrd="0" presId="urn:microsoft.com/office/officeart/2005/8/layout/process1"/>
    <dgm:cxn modelId="{610AAEFD-6D32-4077-BF60-86B2E120B959}" type="presOf" srcId="{ADE11A75-DA97-4290-B4FB-E3C50D9C449E}" destId="{890B37C6-1C4E-446F-9700-B35C83026B95}" srcOrd="0" destOrd="0" presId="urn:microsoft.com/office/officeart/2005/8/layout/process1"/>
    <dgm:cxn modelId="{91F722BE-8DE8-4800-BB8D-10B3BDCA8EB7}" type="presParOf" srcId="{FEBA22AD-E84A-4298-A005-B48BA8D207A8}" destId="{6676C31A-C0B5-4E03-8BFC-30A1BBF17986}" srcOrd="0" destOrd="0" presId="urn:microsoft.com/office/officeart/2005/8/layout/process1"/>
    <dgm:cxn modelId="{529CFE9D-1AE4-4392-8DD4-6D896F2A24FB}" type="presParOf" srcId="{FEBA22AD-E84A-4298-A005-B48BA8D207A8}" destId="{179F3A88-976D-4940-B8C8-CDFCBF86A1B3}" srcOrd="1" destOrd="0" presId="urn:microsoft.com/office/officeart/2005/8/layout/process1"/>
    <dgm:cxn modelId="{BF093F70-1554-45BD-9717-4C274BE256CB}" type="presParOf" srcId="{179F3A88-976D-4940-B8C8-CDFCBF86A1B3}" destId="{DD0FF222-6D6C-465D-8B40-05EAA919D7EC}" srcOrd="0" destOrd="0" presId="urn:microsoft.com/office/officeart/2005/8/layout/process1"/>
    <dgm:cxn modelId="{4885D86E-112F-4279-BAEF-33716D1CE800}" type="presParOf" srcId="{FEBA22AD-E84A-4298-A005-B48BA8D207A8}" destId="{147EA8E4-D199-4E23-9008-ACDF4AD36179}" srcOrd="2" destOrd="0" presId="urn:microsoft.com/office/officeart/2005/8/layout/process1"/>
    <dgm:cxn modelId="{27C04BD6-278C-4F95-9DBB-A8C4C2FFC385}" type="presParOf" srcId="{FEBA22AD-E84A-4298-A005-B48BA8D207A8}" destId="{B90A5FD3-114D-40BB-A89B-075CDC6E19BC}" srcOrd="3" destOrd="0" presId="urn:microsoft.com/office/officeart/2005/8/layout/process1"/>
    <dgm:cxn modelId="{D6538772-CE4E-479D-85AC-897219075442}" type="presParOf" srcId="{B90A5FD3-114D-40BB-A89B-075CDC6E19BC}" destId="{305CB3F7-D6E0-473A-B275-30348F38C732}" srcOrd="0" destOrd="0" presId="urn:microsoft.com/office/officeart/2005/8/layout/process1"/>
    <dgm:cxn modelId="{85DA72D1-3DAE-4834-AD44-166CC679F6CC}" type="presParOf" srcId="{FEBA22AD-E84A-4298-A005-B48BA8D207A8}" destId="{DB7CEB51-865B-4D5F-BC1A-89EA014A39BA}" srcOrd="4" destOrd="0" presId="urn:microsoft.com/office/officeart/2005/8/layout/process1"/>
    <dgm:cxn modelId="{3EC87A23-6DB7-413C-9065-EBC64D065C0A}" type="presParOf" srcId="{FEBA22AD-E84A-4298-A005-B48BA8D207A8}" destId="{7387E53F-6D6F-448F-B35C-0261989BBB9D}" srcOrd="5" destOrd="0" presId="urn:microsoft.com/office/officeart/2005/8/layout/process1"/>
    <dgm:cxn modelId="{6A422DC3-354C-4324-A97D-90EC3359B8AA}" type="presParOf" srcId="{7387E53F-6D6F-448F-B35C-0261989BBB9D}" destId="{02FE6B8C-87BD-4DB1-AFC5-062C9AC3654E}" srcOrd="0" destOrd="0" presId="urn:microsoft.com/office/officeart/2005/8/layout/process1"/>
    <dgm:cxn modelId="{2F9EDAF2-9909-4C2E-8C96-9153CFA2B4EC}" type="presParOf" srcId="{FEBA22AD-E84A-4298-A005-B48BA8D207A8}" destId="{B4694254-5165-40DC-9BED-53662D7CB58C}" srcOrd="6" destOrd="0" presId="urn:microsoft.com/office/officeart/2005/8/layout/process1"/>
    <dgm:cxn modelId="{90BCBE27-CB7D-459D-A1CF-1B5C0C09A83B}" type="presParOf" srcId="{FEBA22AD-E84A-4298-A005-B48BA8D207A8}" destId="{890B37C6-1C4E-446F-9700-B35C83026B95}" srcOrd="7" destOrd="0" presId="urn:microsoft.com/office/officeart/2005/8/layout/process1"/>
    <dgm:cxn modelId="{356B58F2-881C-4071-90ED-6EA58EB206A9}" type="presParOf" srcId="{890B37C6-1C4E-446F-9700-B35C83026B95}" destId="{67FEE7F6-FC11-4562-8D0F-43493A8500EB}" srcOrd="0" destOrd="0" presId="urn:microsoft.com/office/officeart/2005/8/layout/process1"/>
    <dgm:cxn modelId="{5236E61C-58DA-4668-AADA-656BC5AEDFCE}" type="presParOf" srcId="{FEBA22AD-E84A-4298-A005-B48BA8D207A8}" destId="{983CFC41-C5DC-4800-962D-A3B92C34576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A3A97FD-C272-46A9-9705-E4BAF28B8BB5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BEB48F15-2AEA-44A4-B6EE-501365EDE1DB}">
      <dgm:prSet phldrT="[Text]"/>
      <dgm:spPr/>
      <dgm:t>
        <a:bodyPr/>
        <a:lstStyle/>
        <a:p>
          <a:r>
            <a:rPr lang="pt-PT" noProof="0"/>
            <a:t>Input de Dados</a:t>
          </a:r>
        </a:p>
      </dgm:t>
    </dgm:pt>
    <dgm:pt modelId="{9A284D4B-632B-434D-B914-BEFEC0126447}" type="parTrans" cxnId="{1C3DAD76-A5AC-481D-BAB9-9728BF8CCC32}">
      <dgm:prSet/>
      <dgm:spPr/>
      <dgm:t>
        <a:bodyPr/>
        <a:lstStyle/>
        <a:p>
          <a:endParaRPr lang="pt-PT"/>
        </a:p>
      </dgm:t>
    </dgm:pt>
    <dgm:pt modelId="{AC861D07-C02D-40B2-8BD8-7F802EC765BA}" type="sibTrans" cxnId="{1C3DAD76-A5AC-481D-BAB9-9728BF8CCC32}">
      <dgm:prSet/>
      <dgm:spPr/>
      <dgm:t>
        <a:bodyPr/>
        <a:lstStyle/>
        <a:p>
          <a:endParaRPr lang="pt-PT" noProof="0"/>
        </a:p>
      </dgm:t>
    </dgm:pt>
    <dgm:pt modelId="{F81698E2-562B-4DDB-8CF5-814B8326EA2A}">
      <dgm:prSet phldrT="[Text]"/>
      <dgm:spPr/>
      <dgm:t>
        <a:bodyPr/>
        <a:lstStyle/>
        <a:p>
          <a:r>
            <a:rPr lang="pt-PT" noProof="0">
              <a:latin typeface="Aptos Display" panose="02110004020202020204"/>
            </a:rPr>
            <a:t>BERT</a:t>
          </a:r>
          <a:endParaRPr lang="pt-PT" noProof="0"/>
        </a:p>
      </dgm:t>
    </dgm:pt>
    <dgm:pt modelId="{92CDBD65-B4BD-43DE-836C-E839138670E3}" type="parTrans" cxnId="{E0577F90-0FF7-4AEB-BBE4-CBC5A86D7B05}">
      <dgm:prSet/>
      <dgm:spPr/>
      <dgm:t>
        <a:bodyPr/>
        <a:lstStyle/>
        <a:p>
          <a:endParaRPr lang="pt-PT"/>
        </a:p>
      </dgm:t>
    </dgm:pt>
    <dgm:pt modelId="{A4DFDF2C-7B0E-4480-8864-16829F04653F}" type="sibTrans" cxnId="{E0577F90-0FF7-4AEB-BBE4-CBC5A86D7B05}">
      <dgm:prSet/>
      <dgm:spPr/>
      <dgm:t>
        <a:bodyPr/>
        <a:lstStyle/>
        <a:p>
          <a:endParaRPr lang="pt-PT"/>
        </a:p>
      </dgm:t>
    </dgm:pt>
    <dgm:pt modelId="{545A883C-9E88-4A7A-8D3F-0402FC3ED1BC}">
      <dgm:prSet phldrT="[Text]"/>
      <dgm:spPr/>
      <dgm:t>
        <a:bodyPr/>
        <a:lstStyle/>
        <a:p>
          <a:r>
            <a:rPr lang="pt-PT" noProof="0"/>
            <a:t> Tokenização</a:t>
          </a:r>
        </a:p>
      </dgm:t>
    </dgm:pt>
    <dgm:pt modelId="{5EBBC464-87E5-4345-8317-4B8B6AAD2DC0}" type="parTrans" cxnId="{3CF00348-9147-4D9B-8613-2EADE7584F43}">
      <dgm:prSet/>
      <dgm:spPr/>
      <dgm:t>
        <a:bodyPr/>
        <a:lstStyle/>
        <a:p>
          <a:endParaRPr lang="pt-PT"/>
        </a:p>
      </dgm:t>
    </dgm:pt>
    <dgm:pt modelId="{7D39EBCB-B8E5-4645-90C4-CC40BDF6A43B}" type="sibTrans" cxnId="{3CF00348-9147-4D9B-8613-2EADE7584F43}">
      <dgm:prSet/>
      <dgm:spPr/>
      <dgm:t>
        <a:bodyPr/>
        <a:lstStyle/>
        <a:p>
          <a:endParaRPr lang="pt-PT" noProof="0"/>
        </a:p>
      </dgm:t>
    </dgm:pt>
    <dgm:pt modelId="{FDF5B2BC-B522-4B41-8B5A-EE8BF72AB0F7}">
      <dgm:prSet phldrT="[Text]"/>
      <dgm:spPr/>
      <dgm:t>
        <a:bodyPr/>
        <a:lstStyle/>
        <a:p>
          <a:r>
            <a:rPr lang="pt-PT" noProof="0"/>
            <a:t>Limpeza do Texto</a:t>
          </a:r>
        </a:p>
      </dgm:t>
    </dgm:pt>
    <dgm:pt modelId="{11039CFB-4095-4270-A70D-D1A7530153EB}" type="parTrans" cxnId="{D31AA721-751E-4688-B6F4-AAE6889818F8}">
      <dgm:prSet/>
      <dgm:spPr/>
      <dgm:t>
        <a:bodyPr/>
        <a:lstStyle/>
        <a:p>
          <a:endParaRPr lang="pt-PT"/>
        </a:p>
      </dgm:t>
    </dgm:pt>
    <dgm:pt modelId="{53E5A941-DA34-42F2-9C56-D5358D068F8C}" type="sibTrans" cxnId="{D31AA721-751E-4688-B6F4-AAE6889818F8}">
      <dgm:prSet/>
      <dgm:spPr/>
      <dgm:t>
        <a:bodyPr/>
        <a:lstStyle/>
        <a:p>
          <a:endParaRPr lang="pt-PT"/>
        </a:p>
      </dgm:t>
    </dgm:pt>
    <dgm:pt modelId="{02334C81-EF01-484A-A555-9124B864C087}">
      <dgm:prSet phldrT="[Text]"/>
      <dgm:spPr/>
      <dgm:t>
        <a:bodyPr/>
        <a:lstStyle/>
        <a:p>
          <a:r>
            <a:rPr lang="pt-PT" noProof="0"/>
            <a:t>Camada Final (2 Classes)</a:t>
          </a:r>
        </a:p>
      </dgm:t>
    </dgm:pt>
    <dgm:pt modelId="{5BA7061B-10A7-463B-841C-8421966E39E1}" type="parTrans" cxnId="{898AEC4A-BF97-49FE-9805-6D75DBAB63E0}">
      <dgm:prSet/>
      <dgm:spPr/>
      <dgm:t>
        <a:bodyPr/>
        <a:lstStyle/>
        <a:p>
          <a:endParaRPr lang="pt-PT"/>
        </a:p>
      </dgm:t>
    </dgm:pt>
    <dgm:pt modelId="{CF7F071B-11DB-47BF-A47B-5276B1D16F35}" type="sibTrans" cxnId="{898AEC4A-BF97-49FE-9805-6D75DBAB63E0}">
      <dgm:prSet/>
      <dgm:spPr/>
      <dgm:t>
        <a:bodyPr/>
        <a:lstStyle/>
        <a:p>
          <a:endParaRPr lang="pt-PT"/>
        </a:p>
      </dgm:t>
    </dgm:pt>
    <dgm:pt modelId="{DA96F38B-8DFD-40F4-A85F-C77EAB307524}">
      <dgm:prSet phldrT="[Text]"/>
      <dgm:spPr/>
      <dgm:t>
        <a:bodyPr/>
        <a:lstStyle/>
        <a:p>
          <a:r>
            <a:rPr lang="pt-PT" noProof="0"/>
            <a:t>Output</a:t>
          </a:r>
        </a:p>
        <a:p>
          <a:r>
            <a:rPr lang="pt-PT" noProof="0"/>
            <a:t>(Probabilidade: [0,1] Human/AI) </a:t>
          </a:r>
        </a:p>
      </dgm:t>
    </dgm:pt>
    <dgm:pt modelId="{08842FC1-E2B5-49BD-A03A-B127C5214CE5}" type="parTrans" cxnId="{281E901B-AA1C-4559-B699-BD5DA4C441CB}">
      <dgm:prSet/>
      <dgm:spPr/>
      <dgm:t>
        <a:bodyPr/>
        <a:lstStyle/>
        <a:p>
          <a:endParaRPr lang="pt-PT"/>
        </a:p>
      </dgm:t>
    </dgm:pt>
    <dgm:pt modelId="{1A8BD8C2-DA9B-4DB9-8F0A-FBA14F4F5481}" type="sibTrans" cxnId="{281E901B-AA1C-4559-B699-BD5DA4C441CB}">
      <dgm:prSet/>
      <dgm:spPr/>
      <dgm:t>
        <a:bodyPr/>
        <a:lstStyle/>
        <a:p>
          <a:endParaRPr lang="pt-PT"/>
        </a:p>
      </dgm:t>
    </dgm:pt>
    <dgm:pt modelId="{FEBA22AD-E84A-4298-A005-B48BA8D207A8}" type="pres">
      <dgm:prSet presAssocID="{CA3A97FD-C272-46A9-9705-E4BAF28B8BB5}" presName="Name0" presStyleCnt="0">
        <dgm:presLayoutVars>
          <dgm:dir/>
          <dgm:resizeHandles val="exact"/>
        </dgm:presLayoutVars>
      </dgm:prSet>
      <dgm:spPr/>
    </dgm:pt>
    <dgm:pt modelId="{6676C31A-C0B5-4E03-8BFC-30A1BBF17986}" type="pres">
      <dgm:prSet presAssocID="{BEB48F15-2AEA-44A4-B6EE-501365EDE1DB}" presName="node" presStyleLbl="node1" presStyleIdx="0" presStyleCnt="6">
        <dgm:presLayoutVars>
          <dgm:bulletEnabled val="1"/>
        </dgm:presLayoutVars>
      </dgm:prSet>
      <dgm:spPr/>
    </dgm:pt>
    <dgm:pt modelId="{179F3A88-976D-4940-B8C8-CDFCBF86A1B3}" type="pres">
      <dgm:prSet presAssocID="{AC861D07-C02D-40B2-8BD8-7F802EC765BA}" presName="sibTrans" presStyleLbl="sibTrans2D1" presStyleIdx="0" presStyleCnt="5"/>
      <dgm:spPr/>
    </dgm:pt>
    <dgm:pt modelId="{DD0FF222-6D6C-465D-8B40-05EAA919D7EC}" type="pres">
      <dgm:prSet presAssocID="{AC861D07-C02D-40B2-8BD8-7F802EC765BA}" presName="connectorText" presStyleLbl="sibTrans2D1" presStyleIdx="0" presStyleCnt="5"/>
      <dgm:spPr/>
    </dgm:pt>
    <dgm:pt modelId="{A7A382E0-9B4C-493E-A5D5-DAAB7C5FE6DB}" type="pres">
      <dgm:prSet presAssocID="{FDF5B2BC-B522-4B41-8B5A-EE8BF72AB0F7}" presName="node" presStyleLbl="node1" presStyleIdx="1" presStyleCnt="6">
        <dgm:presLayoutVars>
          <dgm:bulletEnabled val="1"/>
        </dgm:presLayoutVars>
      </dgm:prSet>
      <dgm:spPr/>
    </dgm:pt>
    <dgm:pt modelId="{9EDAA472-E8BC-4E8F-9D02-C8F6076B0BE0}" type="pres">
      <dgm:prSet presAssocID="{53E5A941-DA34-42F2-9C56-D5358D068F8C}" presName="sibTrans" presStyleLbl="sibTrans2D1" presStyleIdx="1" presStyleCnt="5"/>
      <dgm:spPr/>
    </dgm:pt>
    <dgm:pt modelId="{61920806-3AFE-4C2E-A7C6-8E3831FABA76}" type="pres">
      <dgm:prSet presAssocID="{53E5A941-DA34-42F2-9C56-D5358D068F8C}" presName="connectorText" presStyleLbl="sibTrans2D1" presStyleIdx="1" presStyleCnt="5"/>
      <dgm:spPr/>
    </dgm:pt>
    <dgm:pt modelId="{DB7CEB51-865B-4D5F-BC1A-89EA014A39BA}" type="pres">
      <dgm:prSet presAssocID="{545A883C-9E88-4A7A-8D3F-0402FC3ED1BC}" presName="node" presStyleLbl="node1" presStyleIdx="2" presStyleCnt="6">
        <dgm:presLayoutVars>
          <dgm:bulletEnabled val="1"/>
        </dgm:presLayoutVars>
      </dgm:prSet>
      <dgm:spPr/>
    </dgm:pt>
    <dgm:pt modelId="{7387E53F-6D6F-448F-B35C-0261989BBB9D}" type="pres">
      <dgm:prSet presAssocID="{7D39EBCB-B8E5-4645-90C4-CC40BDF6A43B}" presName="sibTrans" presStyleLbl="sibTrans2D1" presStyleIdx="2" presStyleCnt="5"/>
      <dgm:spPr/>
    </dgm:pt>
    <dgm:pt modelId="{02FE6B8C-87BD-4DB1-AFC5-062C9AC3654E}" type="pres">
      <dgm:prSet presAssocID="{7D39EBCB-B8E5-4645-90C4-CC40BDF6A43B}" presName="connectorText" presStyleLbl="sibTrans2D1" presStyleIdx="2" presStyleCnt="5"/>
      <dgm:spPr/>
    </dgm:pt>
    <dgm:pt modelId="{983CFC41-C5DC-4800-962D-A3B92C345765}" type="pres">
      <dgm:prSet presAssocID="{F81698E2-562B-4DDB-8CF5-814B8326EA2A}" presName="node" presStyleLbl="node1" presStyleIdx="3" presStyleCnt="6">
        <dgm:presLayoutVars>
          <dgm:bulletEnabled val="1"/>
        </dgm:presLayoutVars>
      </dgm:prSet>
      <dgm:spPr/>
    </dgm:pt>
    <dgm:pt modelId="{020C78DF-8F1F-4315-8ADA-6D883D8CE900}" type="pres">
      <dgm:prSet presAssocID="{A4DFDF2C-7B0E-4480-8864-16829F04653F}" presName="sibTrans" presStyleLbl="sibTrans2D1" presStyleIdx="3" presStyleCnt="5"/>
      <dgm:spPr/>
    </dgm:pt>
    <dgm:pt modelId="{54065B9B-7EBA-4553-B5A2-BAB415AA2D25}" type="pres">
      <dgm:prSet presAssocID="{A4DFDF2C-7B0E-4480-8864-16829F04653F}" presName="connectorText" presStyleLbl="sibTrans2D1" presStyleIdx="3" presStyleCnt="5"/>
      <dgm:spPr/>
    </dgm:pt>
    <dgm:pt modelId="{BC996340-644A-4938-8BAC-EE6F5B6BAA5C}" type="pres">
      <dgm:prSet presAssocID="{02334C81-EF01-484A-A555-9124B864C087}" presName="node" presStyleLbl="node1" presStyleIdx="4" presStyleCnt="6">
        <dgm:presLayoutVars>
          <dgm:bulletEnabled val="1"/>
        </dgm:presLayoutVars>
      </dgm:prSet>
      <dgm:spPr/>
    </dgm:pt>
    <dgm:pt modelId="{9C2872D2-A13C-4126-8695-CD37EAAE8B97}" type="pres">
      <dgm:prSet presAssocID="{CF7F071B-11DB-47BF-A47B-5276B1D16F35}" presName="sibTrans" presStyleLbl="sibTrans2D1" presStyleIdx="4" presStyleCnt="5"/>
      <dgm:spPr/>
    </dgm:pt>
    <dgm:pt modelId="{1CFDA2C5-B812-43E3-8CAE-755A44B6F5EB}" type="pres">
      <dgm:prSet presAssocID="{CF7F071B-11DB-47BF-A47B-5276B1D16F35}" presName="connectorText" presStyleLbl="sibTrans2D1" presStyleIdx="4" presStyleCnt="5"/>
      <dgm:spPr/>
    </dgm:pt>
    <dgm:pt modelId="{F3C4C88E-975D-4860-88A6-C3A61532DC41}" type="pres">
      <dgm:prSet presAssocID="{DA96F38B-8DFD-40F4-A85F-C77EAB307524}" presName="node" presStyleLbl="node1" presStyleIdx="5" presStyleCnt="6">
        <dgm:presLayoutVars>
          <dgm:bulletEnabled val="1"/>
        </dgm:presLayoutVars>
      </dgm:prSet>
      <dgm:spPr/>
    </dgm:pt>
  </dgm:ptLst>
  <dgm:cxnLst>
    <dgm:cxn modelId="{E0453813-738D-4E14-913F-0155E418F5FF}" type="presOf" srcId="{DA96F38B-8DFD-40F4-A85F-C77EAB307524}" destId="{F3C4C88E-975D-4860-88A6-C3A61532DC41}" srcOrd="0" destOrd="0" presId="urn:microsoft.com/office/officeart/2005/8/layout/process1"/>
    <dgm:cxn modelId="{B9712516-93F1-4074-B85E-4512D73D7921}" type="presOf" srcId="{A4DFDF2C-7B0E-4480-8864-16829F04653F}" destId="{54065B9B-7EBA-4553-B5A2-BAB415AA2D25}" srcOrd="1" destOrd="0" presId="urn:microsoft.com/office/officeart/2005/8/layout/process1"/>
    <dgm:cxn modelId="{281E901B-AA1C-4559-B699-BD5DA4C441CB}" srcId="{CA3A97FD-C272-46A9-9705-E4BAF28B8BB5}" destId="{DA96F38B-8DFD-40F4-A85F-C77EAB307524}" srcOrd="5" destOrd="0" parTransId="{08842FC1-E2B5-49BD-A03A-B127C5214CE5}" sibTransId="{1A8BD8C2-DA9B-4DB9-8F0A-FBA14F4F5481}"/>
    <dgm:cxn modelId="{D31AA721-751E-4688-B6F4-AAE6889818F8}" srcId="{CA3A97FD-C272-46A9-9705-E4BAF28B8BB5}" destId="{FDF5B2BC-B522-4B41-8B5A-EE8BF72AB0F7}" srcOrd="1" destOrd="0" parTransId="{11039CFB-4095-4270-A70D-D1A7530153EB}" sibTransId="{53E5A941-DA34-42F2-9C56-D5358D068F8C}"/>
    <dgm:cxn modelId="{3740AA3F-C4A5-4024-8D0C-44D01230A142}" type="presOf" srcId="{53E5A941-DA34-42F2-9C56-D5358D068F8C}" destId="{9EDAA472-E8BC-4E8F-9D02-C8F6076B0BE0}" srcOrd="0" destOrd="0" presId="urn:microsoft.com/office/officeart/2005/8/layout/process1"/>
    <dgm:cxn modelId="{0F7FC95C-30E3-4317-BFDA-D2EB888F4392}" type="presOf" srcId="{545A883C-9E88-4A7A-8D3F-0402FC3ED1BC}" destId="{DB7CEB51-865B-4D5F-BC1A-89EA014A39BA}" srcOrd="0" destOrd="0" presId="urn:microsoft.com/office/officeart/2005/8/layout/process1"/>
    <dgm:cxn modelId="{E26B7360-DAE9-4689-874B-CB9E14C9CCCE}" type="presOf" srcId="{F81698E2-562B-4DDB-8CF5-814B8326EA2A}" destId="{983CFC41-C5DC-4800-962D-A3B92C345765}" srcOrd="0" destOrd="0" presId="urn:microsoft.com/office/officeart/2005/8/layout/process1"/>
    <dgm:cxn modelId="{14200667-F8D7-4128-930D-D8178AAF85F2}" type="presOf" srcId="{FDF5B2BC-B522-4B41-8B5A-EE8BF72AB0F7}" destId="{A7A382E0-9B4C-493E-A5D5-DAAB7C5FE6DB}" srcOrd="0" destOrd="0" presId="urn:microsoft.com/office/officeart/2005/8/layout/process1"/>
    <dgm:cxn modelId="{3CF00348-9147-4D9B-8613-2EADE7584F43}" srcId="{CA3A97FD-C272-46A9-9705-E4BAF28B8BB5}" destId="{545A883C-9E88-4A7A-8D3F-0402FC3ED1BC}" srcOrd="2" destOrd="0" parTransId="{5EBBC464-87E5-4345-8317-4B8B6AAD2DC0}" sibTransId="{7D39EBCB-B8E5-4645-90C4-CC40BDF6A43B}"/>
    <dgm:cxn modelId="{898AEC4A-BF97-49FE-9805-6D75DBAB63E0}" srcId="{CA3A97FD-C272-46A9-9705-E4BAF28B8BB5}" destId="{02334C81-EF01-484A-A555-9124B864C087}" srcOrd="4" destOrd="0" parTransId="{5BA7061B-10A7-463B-841C-8421966E39E1}" sibTransId="{CF7F071B-11DB-47BF-A47B-5276B1D16F35}"/>
    <dgm:cxn modelId="{78A91D6E-6C0B-4DB4-BEBD-C785ADF094F3}" type="presOf" srcId="{02334C81-EF01-484A-A555-9124B864C087}" destId="{BC996340-644A-4938-8BAC-EE6F5B6BAA5C}" srcOrd="0" destOrd="0" presId="urn:microsoft.com/office/officeart/2005/8/layout/process1"/>
    <dgm:cxn modelId="{02E9EC55-ED6C-4154-9B7E-F1254AB5639C}" type="presOf" srcId="{7D39EBCB-B8E5-4645-90C4-CC40BDF6A43B}" destId="{7387E53F-6D6F-448F-B35C-0261989BBB9D}" srcOrd="0" destOrd="0" presId="urn:microsoft.com/office/officeart/2005/8/layout/process1"/>
    <dgm:cxn modelId="{1C3DAD76-A5AC-481D-BAB9-9728BF8CCC32}" srcId="{CA3A97FD-C272-46A9-9705-E4BAF28B8BB5}" destId="{BEB48F15-2AEA-44A4-B6EE-501365EDE1DB}" srcOrd="0" destOrd="0" parTransId="{9A284D4B-632B-434D-B914-BEFEC0126447}" sibTransId="{AC861D07-C02D-40B2-8BD8-7F802EC765BA}"/>
    <dgm:cxn modelId="{24A22C78-33C4-4EE2-AA07-816AD2CE5DAB}" type="presOf" srcId="{AC861D07-C02D-40B2-8BD8-7F802EC765BA}" destId="{DD0FF222-6D6C-465D-8B40-05EAA919D7EC}" srcOrd="1" destOrd="0" presId="urn:microsoft.com/office/officeart/2005/8/layout/process1"/>
    <dgm:cxn modelId="{9F00DB79-20FA-4F08-B271-671556DA0BCC}" type="presOf" srcId="{CA3A97FD-C272-46A9-9705-E4BAF28B8BB5}" destId="{FEBA22AD-E84A-4298-A005-B48BA8D207A8}" srcOrd="0" destOrd="0" presId="urn:microsoft.com/office/officeart/2005/8/layout/process1"/>
    <dgm:cxn modelId="{7F614387-4A1F-4621-B1DD-6CB85DF4C20D}" type="presOf" srcId="{CF7F071B-11DB-47BF-A47B-5276B1D16F35}" destId="{1CFDA2C5-B812-43E3-8CAE-755A44B6F5EB}" srcOrd="1" destOrd="0" presId="urn:microsoft.com/office/officeart/2005/8/layout/process1"/>
    <dgm:cxn modelId="{AB36318A-3F05-488B-97C7-ECCB9B05B442}" type="presOf" srcId="{53E5A941-DA34-42F2-9C56-D5358D068F8C}" destId="{61920806-3AFE-4C2E-A7C6-8E3831FABA76}" srcOrd="1" destOrd="0" presId="urn:microsoft.com/office/officeart/2005/8/layout/process1"/>
    <dgm:cxn modelId="{E0577F90-0FF7-4AEB-BBE4-CBC5A86D7B05}" srcId="{CA3A97FD-C272-46A9-9705-E4BAF28B8BB5}" destId="{F81698E2-562B-4DDB-8CF5-814B8326EA2A}" srcOrd="3" destOrd="0" parTransId="{92CDBD65-B4BD-43DE-836C-E839138670E3}" sibTransId="{A4DFDF2C-7B0E-4480-8864-16829F04653F}"/>
    <dgm:cxn modelId="{D2C9BE94-43B1-4D9E-97FE-C4B965A8DB2C}" type="presOf" srcId="{A4DFDF2C-7B0E-4480-8864-16829F04653F}" destId="{020C78DF-8F1F-4315-8ADA-6D883D8CE900}" srcOrd="0" destOrd="0" presId="urn:microsoft.com/office/officeart/2005/8/layout/process1"/>
    <dgm:cxn modelId="{EB61B5BE-3C07-47A5-B4DC-D58FFCF85CB9}" type="presOf" srcId="{BEB48F15-2AEA-44A4-B6EE-501365EDE1DB}" destId="{6676C31A-C0B5-4E03-8BFC-30A1BBF17986}" srcOrd="0" destOrd="0" presId="urn:microsoft.com/office/officeart/2005/8/layout/process1"/>
    <dgm:cxn modelId="{E161D4D1-4623-4B2C-AD6E-2E65E5EAC36F}" type="presOf" srcId="{7D39EBCB-B8E5-4645-90C4-CC40BDF6A43B}" destId="{02FE6B8C-87BD-4DB1-AFC5-062C9AC3654E}" srcOrd="1" destOrd="0" presId="urn:microsoft.com/office/officeart/2005/8/layout/process1"/>
    <dgm:cxn modelId="{917704EA-978A-4E2D-BD73-33346A758CE2}" type="presOf" srcId="{CF7F071B-11DB-47BF-A47B-5276B1D16F35}" destId="{9C2872D2-A13C-4126-8695-CD37EAAE8B97}" srcOrd="0" destOrd="0" presId="urn:microsoft.com/office/officeart/2005/8/layout/process1"/>
    <dgm:cxn modelId="{1026DEEE-E296-4086-9B3F-F196DCD7950E}" type="presOf" srcId="{AC861D07-C02D-40B2-8BD8-7F802EC765BA}" destId="{179F3A88-976D-4940-B8C8-CDFCBF86A1B3}" srcOrd="0" destOrd="0" presId="urn:microsoft.com/office/officeart/2005/8/layout/process1"/>
    <dgm:cxn modelId="{91F722BE-8DE8-4800-BB8D-10B3BDCA8EB7}" type="presParOf" srcId="{FEBA22AD-E84A-4298-A005-B48BA8D207A8}" destId="{6676C31A-C0B5-4E03-8BFC-30A1BBF17986}" srcOrd="0" destOrd="0" presId="urn:microsoft.com/office/officeart/2005/8/layout/process1"/>
    <dgm:cxn modelId="{529CFE9D-1AE4-4392-8DD4-6D896F2A24FB}" type="presParOf" srcId="{FEBA22AD-E84A-4298-A005-B48BA8D207A8}" destId="{179F3A88-976D-4940-B8C8-CDFCBF86A1B3}" srcOrd="1" destOrd="0" presId="urn:microsoft.com/office/officeart/2005/8/layout/process1"/>
    <dgm:cxn modelId="{BF093F70-1554-45BD-9717-4C274BE256CB}" type="presParOf" srcId="{179F3A88-976D-4940-B8C8-CDFCBF86A1B3}" destId="{DD0FF222-6D6C-465D-8B40-05EAA919D7EC}" srcOrd="0" destOrd="0" presId="urn:microsoft.com/office/officeart/2005/8/layout/process1"/>
    <dgm:cxn modelId="{2C9C724D-20BF-49B6-9A08-9334A6D41C38}" type="presParOf" srcId="{FEBA22AD-E84A-4298-A005-B48BA8D207A8}" destId="{A7A382E0-9B4C-493E-A5D5-DAAB7C5FE6DB}" srcOrd="2" destOrd="0" presId="urn:microsoft.com/office/officeart/2005/8/layout/process1"/>
    <dgm:cxn modelId="{BB08138A-8267-45D2-B434-8446C32A614C}" type="presParOf" srcId="{FEBA22AD-E84A-4298-A005-B48BA8D207A8}" destId="{9EDAA472-E8BC-4E8F-9D02-C8F6076B0BE0}" srcOrd="3" destOrd="0" presId="urn:microsoft.com/office/officeart/2005/8/layout/process1"/>
    <dgm:cxn modelId="{061947E7-8D24-4C00-8947-78A40A632C5A}" type="presParOf" srcId="{9EDAA472-E8BC-4E8F-9D02-C8F6076B0BE0}" destId="{61920806-3AFE-4C2E-A7C6-8E3831FABA76}" srcOrd="0" destOrd="0" presId="urn:microsoft.com/office/officeart/2005/8/layout/process1"/>
    <dgm:cxn modelId="{85DA72D1-3DAE-4834-AD44-166CC679F6CC}" type="presParOf" srcId="{FEBA22AD-E84A-4298-A005-B48BA8D207A8}" destId="{DB7CEB51-865B-4D5F-BC1A-89EA014A39BA}" srcOrd="4" destOrd="0" presId="urn:microsoft.com/office/officeart/2005/8/layout/process1"/>
    <dgm:cxn modelId="{3EC87A23-6DB7-413C-9065-EBC64D065C0A}" type="presParOf" srcId="{FEBA22AD-E84A-4298-A005-B48BA8D207A8}" destId="{7387E53F-6D6F-448F-B35C-0261989BBB9D}" srcOrd="5" destOrd="0" presId="urn:microsoft.com/office/officeart/2005/8/layout/process1"/>
    <dgm:cxn modelId="{6A422DC3-354C-4324-A97D-90EC3359B8AA}" type="presParOf" srcId="{7387E53F-6D6F-448F-B35C-0261989BBB9D}" destId="{02FE6B8C-87BD-4DB1-AFC5-062C9AC3654E}" srcOrd="0" destOrd="0" presId="urn:microsoft.com/office/officeart/2005/8/layout/process1"/>
    <dgm:cxn modelId="{5236E61C-58DA-4668-AADA-656BC5AEDFCE}" type="presParOf" srcId="{FEBA22AD-E84A-4298-A005-B48BA8D207A8}" destId="{983CFC41-C5DC-4800-962D-A3B92C345765}" srcOrd="6" destOrd="0" presId="urn:microsoft.com/office/officeart/2005/8/layout/process1"/>
    <dgm:cxn modelId="{DD44D9AB-E890-40B4-93BC-EFE193EDBCB9}" type="presParOf" srcId="{FEBA22AD-E84A-4298-A005-B48BA8D207A8}" destId="{020C78DF-8F1F-4315-8ADA-6D883D8CE900}" srcOrd="7" destOrd="0" presId="urn:microsoft.com/office/officeart/2005/8/layout/process1"/>
    <dgm:cxn modelId="{424E2645-916F-4299-A407-1E7B531E6459}" type="presParOf" srcId="{020C78DF-8F1F-4315-8ADA-6D883D8CE900}" destId="{54065B9B-7EBA-4553-B5A2-BAB415AA2D25}" srcOrd="0" destOrd="0" presId="urn:microsoft.com/office/officeart/2005/8/layout/process1"/>
    <dgm:cxn modelId="{3210AA98-D6C3-4186-B50B-3E87004D44A0}" type="presParOf" srcId="{FEBA22AD-E84A-4298-A005-B48BA8D207A8}" destId="{BC996340-644A-4938-8BAC-EE6F5B6BAA5C}" srcOrd="8" destOrd="0" presId="urn:microsoft.com/office/officeart/2005/8/layout/process1"/>
    <dgm:cxn modelId="{8EF72F30-1230-4FE3-A910-8E2EC3C6BB6B}" type="presParOf" srcId="{FEBA22AD-E84A-4298-A005-B48BA8D207A8}" destId="{9C2872D2-A13C-4126-8695-CD37EAAE8B97}" srcOrd="9" destOrd="0" presId="urn:microsoft.com/office/officeart/2005/8/layout/process1"/>
    <dgm:cxn modelId="{CF8F3625-4807-4C53-8363-6F6E8E5C3479}" type="presParOf" srcId="{9C2872D2-A13C-4126-8695-CD37EAAE8B97}" destId="{1CFDA2C5-B812-43E3-8CAE-755A44B6F5EB}" srcOrd="0" destOrd="0" presId="urn:microsoft.com/office/officeart/2005/8/layout/process1"/>
    <dgm:cxn modelId="{EE30B869-F12D-46A9-8C01-A109DBC76D7C}" type="presParOf" srcId="{FEBA22AD-E84A-4298-A005-B48BA8D207A8}" destId="{F3C4C88E-975D-4860-88A6-C3A61532DC41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A3A97FD-C272-46A9-9705-E4BAF28B8BB5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BEB48F15-2AEA-44A4-B6EE-501365EDE1DB}">
      <dgm:prSet phldrT="[Text]"/>
      <dgm:spPr/>
      <dgm:t>
        <a:bodyPr/>
        <a:lstStyle/>
        <a:p>
          <a:r>
            <a:rPr lang="pt-PT" noProof="0"/>
            <a:t>Input: Texto bruto</a:t>
          </a:r>
        </a:p>
      </dgm:t>
    </dgm:pt>
    <dgm:pt modelId="{9A284D4B-632B-434D-B914-BEFEC0126447}" type="parTrans" cxnId="{1C3DAD76-A5AC-481D-BAB9-9728BF8CCC32}">
      <dgm:prSet/>
      <dgm:spPr/>
      <dgm:t>
        <a:bodyPr/>
        <a:lstStyle/>
        <a:p>
          <a:endParaRPr lang="pt-PT"/>
        </a:p>
      </dgm:t>
    </dgm:pt>
    <dgm:pt modelId="{AC861D07-C02D-40B2-8BD8-7F802EC765BA}" type="sibTrans" cxnId="{1C3DAD76-A5AC-481D-BAB9-9728BF8CCC32}">
      <dgm:prSet/>
      <dgm:spPr/>
      <dgm:t>
        <a:bodyPr/>
        <a:lstStyle/>
        <a:p>
          <a:endParaRPr lang="pt-PT" noProof="0"/>
        </a:p>
      </dgm:t>
    </dgm:pt>
    <dgm:pt modelId="{F81698E2-562B-4DDB-8CF5-814B8326EA2A}">
      <dgm:prSet phldrT="[Text]"/>
      <dgm:spPr/>
      <dgm:t>
        <a:bodyPr/>
        <a:lstStyle/>
        <a:p>
          <a:r>
            <a:rPr lang="pt-PT" noProof="0"/>
            <a:t>LSTM</a:t>
          </a:r>
          <a:endParaRPr lang="pt-PT"/>
        </a:p>
      </dgm:t>
    </dgm:pt>
    <dgm:pt modelId="{92CDBD65-B4BD-43DE-836C-E839138670E3}" type="parTrans" cxnId="{E0577F90-0FF7-4AEB-BBE4-CBC5A86D7B05}">
      <dgm:prSet/>
      <dgm:spPr/>
      <dgm:t>
        <a:bodyPr/>
        <a:lstStyle/>
        <a:p>
          <a:endParaRPr lang="pt-PT"/>
        </a:p>
      </dgm:t>
    </dgm:pt>
    <dgm:pt modelId="{A4DFDF2C-7B0E-4480-8864-16829F04653F}" type="sibTrans" cxnId="{E0577F90-0FF7-4AEB-BBE4-CBC5A86D7B05}">
      <dgm:prSet/>
      <dgm:spPr/>
      <dgm:t>
        <a:bodyPr/>
        <a:lstStyle/>
        <a:p>
          <a:endParaRPr lang="pt-PT"/>
        </a:p>
      </dgm:t>
    </dgm:pt>
    <dgm:pt modelId="{DAF41851-0112-41A1-9BFE-0CCD6F77DC41}">
      <dgm:prSet phldrT="[Text]"/>
      <dgm:spPr/>
      <dgm:t>
        <a:bodyPr/>
        <a:lstStyle/>
        <a:p>
          <a:r>
            <a:rPr lang="pt-PT" noProof="0"/>
            <a:t>Limpeza</a:t>
          </a:r>
        </a:p>
      </dgm:t>
    </dgm:pt>
    <dgm:pt modelId="{17777E3B-23F7-49A6-BE2E-C4CD85BC651A}" type="parTrans" cxnId="{2E85EF94-0C6B-4B82-A269-818B9F08C0DC}">
      <dgm:prSet/>
      <dgm:spPr/>
      <dgm:t>
        <a:bodyPr/>
        <a:lstStyle/>
        <a:p>
          <a:endParaRPr lang="pt-PT"/>
        </a:p>
      </dgm:t>
    </dgm:pt>
    <dgm:pt modelId="{8743C37B-B7E4-48D4-B8E7-34E483C7E891}" type="sibTrans" cxnId="{2E85EF94-0C6B-4B82-A269-818B9F08C0DC}">
      <dgm:prSet/>
      <dgm:spPr/>
      <dgm:t>
        <a:bodyPr/>
        <a:lstStyle/>
        <a:p>
          <a:endParaRPr lang="pt-PT" noProof="0"/>
        </a:p>
      </dgm:t>
    </dgm:pt>
    <dgm:pt modelId="{545A883C-9E88-4A7A-8D3F-0402FC3ED1BC}">
      <dgm:prSet phldrT="[Text]"/>
      <dgm:spPr/>
      <dgm:t>
        <a:bodyPr/>
        <a:lstStyle/>
        <a:p>
          <a:r>
            <a:rPr lang="pt-PT" noProof="0"/>
            <a:t>Tokenização + </a:t>
          </a:r>
          <a:r>
            <a:rPr lang="pt-PT"/>
            <a:t>Embeddings GloVe</a:t>
          </a:r>
        </a:p>
      </dgm:t>
    </dgm:pt>
    <dgm:pt modelId="{5EBBC464-87E5-4345-8317-4B8B6AAD2DC0}" type="parTrans" cxnId="{3CF00348-9147-4D9B-8613-2EADE7584F43}">
      <dgm:prSet/>
      <dgm:spPr/>
      <dgm:t>
        <a:bodyPr/>
        <a:lstStyle/>
        <a:p>
          <a:endParaRPr lang="pt-PT"/>
        </a:p>
      </dgm:t>
    </dgm:pt>
    <dgm:pt modelId="{7D39EBCB-B8E5-4645-90C4-CC40BDF6A43B}" type="sibTrans" cxnId="{3CF00348-9147-4D9B-8613-2EADE7584F43}">
      <dgm:prSet/>
      <dgm:spPr/>
      <dgm:t>
        <a:bodyPr/>
        <a:lstStyle/>
        <a:p>
          <a:endParaRPr lang="pt-PT" noProof="0"/>
        </a:p>
      </dgm:t>
    </dgm:pt>
    <dgm:pt modelId="{C753820D-D428-4216-A0E5-9D273471E926}">
      <dgm:prSet phldr="0"/>
      <dgm:spPr/>
      <dgm:t>
        <a:bodyPr/>
        <a:lstStyle/>
        <a:p>
          <a:pPr rtl="0"/>
          <a:r>
            <a:rPr lang="pt-PT" noProof="0"/>
            <a:t>Camada Final de Classificação</a:t>
          </a:r>
          <a:endParaRPr lang="pt-PT" noProof="0">
            <a:latin typeface="Aptos Display" panose="02110004020202020204"/>
          </a:endParaRPr>
        </a:p>
      </dgm:t>
    </dgm:pt>
    <dgm:pt modelId="{D8FD660A-9DAA-4185-A413-B346F2DE6B90}" type="parTrans" cxnId="{5E18B053-06E6-4869-BAF3-C327B011D4F2}">
      <dgm:prSet/>
      <dgm:spPr/>
    </dgm:pt>
    <dgm:pt modelId="{94C3DC11-05BF-47CA-932C-36A01BE4F56D}" type="sibTrans" cxnId="{5E18B053-06E6-4869-BAF3-C327B011D4F2}">
      <dgm:prSet/>
      <dgm:spPr/>
      <dgm:t>
        <a:bodyPr/>
        <a:lstStyle/>
        <a:p>
          <a:endParaRPr lang="pt-PT"/>
        </a:p>
      </dgm:t>
    </dgm:pt>
    <dgm:pt modelId="{5C310FB5-8DA9-4653-9947-9363F89316C6}">
      <dgm:prSet phldr="0"/>
      <dgm:spPr/>
      <dgm:t>
        <a:bodyPr/>
        <a:lstStyle/>
        <a:p>
          <a:pPr rtl="0"/>
          <a:r>
            <a:rPr lang="pt-PT" noProof="0"/>
            <a:t>Output: “AI” ou “Human</a:t>
          </a:r>
          <a:r>
            <a:rPr lang="pt-PT" noProof="0">
              <a:latin typeface="Aptos Display" panose="02110004020202020204"/>
            </a:rPr>
            <a:t>"</a:t>
          </a:r>
        </a:p>
      </dgm:t>
    </dgm:pt>
    <dgm:pt modelId="{B5CCD45D-20B2-49E9-AB06-1B892844A9E9}" type="parTrans" cxnId="{2324471A-C45F-4F50-9E4E-0E3D66BC7F91}">
      <dgm:prSet/>
      <dgm:spPr/>
    </dgm:pt>
    <dgm:pt modelId="{52F79315-020E-4726-A53A-9E2884F0CFBB}" type="sibTrans" cxnId="{2324471A-C45F-4F50-9E4E-0E3D66BC7F91}">
      <dgm:prSet/>
      <dgm:spPr/>
      <dgm:t>
        <a:bodyPr/>
        <a:lstStyle/>
        <a:p>
          <a:endParaRPr lang="pt-PT"/>
        </a:p>
      </dgm:t>
    </dgm:pt>
    <dgm:pt modelId="{FEBA22AD-E84A-4298-A005-B48BA8D207A8}" type="pres">
      <dgm:prSet presAssocID="{CA3A97FD-C272-46A9-9705-E4BAF28B8BB5}" presName="Name0" presStyleCnt="0">
        <dgm:presLayoutVars>
          <dgm:dir/>
          <dgm:resizeHandles val="exact"/>
        </dgm:presLayoutVars>
      </dgm:prSet>
      <dgm:spPr/>
    </dgm:pt>
    <dgm:pt modelId="{6676C31A-C0B5-4E03-8BFC-30A1BBF17986}" type="pres">
      <dgm:prSet presAssocID="{BEB48F15-2AEA-44A4-B6EE-501365EDE1DB}" presName="node" presStyleLbl="node1" presStyleIdx="0" presStyleCnt="6">
        <dgm:presLayoutVars>
          <dgm:bulletEnabled val="1"/>
        </dgm:presLayoutVars>
      </dgm:prSet>
      <dgm:spPr/>
    </dgm:pt>
    <dgm:pt modelId="{179F3A88-976D-4940-B8C8-CDFCBF86A1B3}" type="pres">
      <dgm:prSet presAssocID="{AC861D07-C02D-40B2-8BD8-7F802EC765BA}" presName="sibTrans" presStyleLbl="sibTrans2D1" presStyleIdx="0" presStyleCnt="5"/>
      <dgm:spPr/>
    </dgm:pt>
    <dgm:pt modelId="{DD0FF222-6D6C-465D-8B40-05EAA919D7EC}" type="pres">
      <dgm:prSet presAssocID="{AC861D07-C02D-40B2-8BD8-7F802EC765BA}" presName="connectorText" presStyleLbl="sibTrans2D1" presStyleIdx="0" presStyleCnt="5"/>
      <dgm:spPr/>
    </dgm:pt>
    <dgm:pt modelId="{147EA8E4-D199-4E23-9008-ACDF4AD36179}" type="pres">
      <dgm:prSet presAssocID="{DAF41851-0112-41A1-9BFE-0CCD6F77DC41}" presName="node" presStyleLbl="node1" presStyleIdx="1" presStyleCnt="6">
        <dgm:presLayoutVars>
          <dgm:bulletEnabled val="1"/>
        </dgm:presLayoutVars>
      </dgm:prSet>
      <dgm:spPr/>
    </dgm:pt>
    <dgm:pt modelId="{B90A5FD3-114D-40BB-A89B-075CDC6E19BC}" type="pres">
      <dgm:prSet presAssocID="{8743C37B-B7E4-48D4-B8E7-34E483C7E891}" presName="sibTrans" presStyleLbl="sibTrans2D1" presStyleIdx="1" presStyleCnt="5"/>
      <dgm:spPr/>
    </dgm:pt>
    <dgm:pt modelId="{305CB3F7-D6E0-473A-B275-30348F38C732}" type="pres">
      <dgm:prSet presAssocID="{8743C37B-B7E4-48D4-B8E7-34E483C7E891}" presName="connectorText" presStyleLbl="sibTrans2D1" presStyleIdx="1" presStyleCnt="5"/>
      <dgm:spPr/>
    </dgm:pt>
    <dgm:pt modelId="{DB7CEB51-865B-4D5F-BC1A-89EA014A39BA}" type="pres">
      <dgm:prSet presAssocID="{545A883C-9E88-4A7A-8D3F-0402FC3ED1BC}" presName="node" presStyleLbl="node1" presStyleIdx="2" presStyleCnt="6">
        <dgm:presLayoutVars>
          <dgm:bulletEnabled val="1"/>
        </dgm:presLayoutVars>
      </dgm:prSet>
      <dgm:spPr/>
    </dgm:pt>
    <dgm:pt modelId="{7387E53F-6D6F-448F-B35C-0261989BBB9D}" type="pres">
      <dgm:prSet presAssocID="{7D39EBCB-B8E5-4645-90C4-CC40BDF6A43B}" presName="sibTrans" presStyleLbl="sibTrans2D1" presStyleIdx="2" presStyleCnt="5"/>
      <dgm:spPr/>
    </dgm:pt>
    <dgm:pt modelId="{02FE6B8C-87BD-4DB1-AFC5-062C9AC3654E}" type="pres">
      <dgm:prSet presAssocID="{7D39EBCB-B8E5-4645-90C4-CC40BDF6A43B}" presName="connectorText" presStyleLbl="sibTrans2D1" presStyleIdx="2" presStyleCnt="5"/>
      <dgm:spPr/>
    </dgm:pt>
    <dgm:pt modelId="{983CFC41-C5DC-4800-962D-A3B92C345765}" type="pres">
      <dgm:prSet presAssocID="{F81698E2-562B-4DDB-8CF5-814B8326EA2A}" presName="node" presStyleLbl="node1" presStyleIdx="3" presStyleCnt="6">
        <dgm:presLayoutVars>
          <dgm:bulletEnabled val="1"/>
        </dgm:presLayoutVars>
      </dgm:prSet>
      <dgm:spPr/>
    </dgm:pt>
    <dgm:pt modelId="{DC600D94-B507-4063-8A72-C6BF0FCD3871}" type="pres">
      <dgm:prSet presAssocID="{A4DFDF2C-7B0E-4480-8864-16829F04653F}" presName="sibTrans" presStyleLbl="sibTrans2D1" presStyleIdx="3" presStyleCnt="5"/>
      <dgm:spPr/>
    </dgm:pt>
    <dgm:pt modelId="{323C760F-DB40-4F77-ACEF-19911BA3B087}" type="pres">
      <dgm:prSet presAssocID="{A4DFDF2C-7B0E-4480-8864-16829F04653F}" presName="connectorText" presStyleLbl="sibTrans2D1" presStyleIdx="3" presStyleCnt="5"/>
      <dgm:spPr/>
    </dgm:pt>
    <dgm:pt modelId="{EA573FD5-7BFF-4FCC-939D-F9BC4FEDEFA8}" type="pres">
      <dgm:prSet presAssocID="{C753820D-D428-4216-A0E5-9D273471E926}" presName="node" presStyleLbl="node1" presStyleIdx="4" presStyleCnt="6">
        <dgm:presLayoutVars>
          <dgm:bulletEnabled val="1"/>
        </dgm:presLayoutVars>
      </dgm:prSet>
      <dgm:spPr/>
    </dgm:pt>
    <dgm:pt modelId="{4FB6FAE6-EDDA-481E-88F9-B33FE5E8DC41}" type="pres">
      <dgm:prSet presAssocID="{94C3DC11-05BF-47CA-932C-36A01BE4F56D}" presName="sibTrans" presStyleLbl="sibTrans2D1" presStyleIdx="4" presStyleCnt="5"/>
      <dgm:spPr/>
    </dgm:pt>
    <dgm:pt modelId="{DC2AF458-D096-400A-A427-89A5249B5188}" type="pres">
      <dgm:prSet presAssocID="{94C3DC11-05BF-47CA-932C-36A01BE4F56D}" presName="connectorText" presStyleLbl="sibTrans2D1" presStyleIdx="4" presStyleCnt="5"/>
      <dgm:spPr/>
    </dgm:pt>
    <dgm:pt modelId="{D80FE486-F20E-49F1-A931-6BD005B4E572}" type="pres">
      <dgm:prSet presAssocID="{5C310FB5-8DA9-4653-9947-9363F89316C6}" presName="node" presStyleLbl="node1" presStyleIdx="5" presStyleCnt="6">
        <dgm:presLayoutVars>
          <dgm:bulletEnabled val="1"/>
        </dgm:presLayoutVars>
      </dgm:prSet>
      <dgm:spPr/>
    </dgm:pt>
  </dgm:ptLst>
  <dgm:cxnLst>
    <dgm:cxn modelId="{2324471A-C45F-4F50-9E4E-0E3D66BC7F91}" srcId="{CA3A97FD-C272-46A9-9705-E4BAF28B8BB5}" destId="{5C310FB5-8DA9-4653-9947-9363F89316C6}" srcOrd="5" destOrd="0" parTransId="{B5CCD45D-20B2-49E9-AB06-1B892844A9E9}" sibTransId="{52F79315-020E-4726-A53A-9E2884F0CFBB}"/>
    <dgm:cxn modelId="{B93D811F-1495-4588-86E2-9F003EF8AFD5}" type="presOf" srcId="{8743C37B-B7E4-48D4-B8E7-34E483C7E891}" destId="{B90A5FD3-114D-40BB-A89B-075CDC6E19BC}" srcOrd="0" destOrd="0" presId="urn:microsoft.com/office/officeart/2005/8/layout/process1"/>
    <dgm:cxn modelId="{4FC13F25-1C15-404C-A8FA-FFB86BD7E497}" type="presOf" srcId="{7D39EBCB-B8E5-4645-90C4-CC40BDF6A43B}" destId="{7387E53F-6D6F-448F-B35C-0261989BBB9D}" srcOrd="0" destOrd="0" presId="urn:microsoft.com/office/officeart/2005/8/layout/process1"/>
    <dgm:cxn modelId="{002CAB35-A91F-42C5-B1E6-46AA1BC984D5}" type="presOf" srcId="{AC861D07-C02D-40B2-8BD8-7F802EC765BA}" destId="{179F3A88-976D-4940-B8C8-CDFCBF86A1B3}" srcOrd="0" destOrd="0" presId="urn:microsoft.com/office/officeart/2005/8/layout/process1"/>
    <dgm:cxn modelId="{54994C67-0E06-49D1-B03D-C3E5C48CD797}" type="presOf" srcId="{7D39EBCB-B8E5-4645-90C4-CC40BDF6A43B}" destId="{02FE6B8C-87BD-4DB1-AFC5-062C9AC3654E}" srcOrd="1" destOrd="0" presId="urn:microsoft.com/office/officeart/2005/8/layout/process1"/>
    <dgm:cxn modelId="{3CF00348-9147-4D9B-8613-2EADE7584F43}" srcId="{CA3A97FD-C272-46A9-9705-E4BAF28B8BB5}" destId="{545A883C-9E88-4A7A-8D3F-0402FC3ED1BC}" srcOrd="2" destOrd="0" parTransId="{5EBBC464-87E5-4345-8317-4B8B6AAD2DC0}" sibTransId="{7D39EBCB-B8E5-4645-90C4-CC40BDF6A43B}"/>
    <dgm:cxn modelId="{CD63E468-5105-4436-B665-E0E783D4CA7D}" type="presOf" srcId="{C753820D-D428-4216-A0E5-9D273471E926}" destId="{EA573FD5-7BFF-4FCC-939D-F9BC4FEDEFA8}" srcOrd="0" destOrd="0" presId="urn:microsoft.com/office/officeart/2005/8/layout/process1"/>
    <dgm:cxn modelId="{32830B4A-0889-412D-976B-2E2620737F1E}" type="presOf" srcId="{A4DFDF2C-7B0E-4480-8864-16829F04653F}" destId="{323C760F-DB40-4F77-ACEF-19911BA3B087}" srcOrd="1" destOrd="0" presId="urn:microsoft.com/office/officeart/2005/8/layout/process1"/>
    <dgm:cxn modelId="{A7FA704A-B174-4010-8782-6E5AD17F285E}" type="presOf" srcId="{94C3DC11-05BF-47CA-932C-36A01BE4F56D}" destId="{4FB6FAE6-EDDA-481E-88F9-B33FE5E8DC41}" srcOrd="0" destOrd="0" presId="urn:microsoft.com/office/officeart/2005/8/layout/process1"/>
    <dgm:cxn modelId="{D5960172-870E-48E0-AE0C-75C0DFC30B8D}" type="presOf" srcId="{A4DFDF2C-7B0E-4480-8864-16829F04653F}" destId="{DC600D94-B507-4063-8A72-C6BF0FCD3871}" srcOrd="0" destOrd="0" presId="urn:microsoft.com/office/officeart/2005/8/layout/process1"/>
    <dgm:cxn modelId="{8F81F052-6BF2-47FD-B979-10D3EE0BFAA7}" type="presOf" srcId="{545A883C-9E88-4A7A-8D3F-0402FC3ED1BC}" destId="{DB7CEB51-865B-4D5F-BC1A-89EA014A39BA}" srcOrd="0" destOrd="0" presId="urn:microsoft.com/office/officeart/2005/8/layout/process1"/>
    <dgm:cxn modelId="{5E18B053-06E6-4869-BAF3-C327B011D4F2}" srcId="{CA3A97FD-C272-46A9-9705-E4BAF28B8BB5}" destId="{C753820D-D428-4216-A0E5-9D273471E926}" srcOrd="4" destOrd="0" parTransId="{D8FD660A-9DAA-4185-A413-B346F2DE6B90}" sibTransId="{94C3DC11-05BF-47CA-932C-36A01BE4F56D}"/>
    <dgm:cxn modelId="{6E7C4655-9D4D-4547-865B-3F7D8E4231B8}" type="presOf" srcId="{5C310FB5-8DA9-4653-9947-9363F89316C6}" destId="{D80FE486-F20E-49F1-A931-6BD005B4E572}" srcOrd="0" destOrd="0" presId="urn:microsoft.com/office/officeart/2005/8/layout/process1"/>
    <dgm:cxn modelId="{4DAD0056-7456-448A-B346-779647366615}" type="presOf" srcId="{F81698E2-562B-4DDB-8CF5-814B8326EA2A}" destId="{983CFC41-C5DC-4800-962D-A3B92C345765}" srcOrd="0" destOrd="0" presId="urn:microsoft.com/office/officeart/2005/8/layout/process1"/>
    <dgm:cxn modelId="{1C3DAD76-A5AC-481D-BAB9-9728BF8CCC32}" srcId="{CA3A97FD-C272-46A9-9705-E4BAF28B8BB5}" destId="{BEB48F15-2AEA-44A4-B6EE-501365EDE1DB}" srcOrd="0" destOrd="0" parTransId="{9A284D4B-632B-434D-B914-BEFEC0126447}" sibTransId="{AC861D07-C02D-40B2-8BD8-7F802EC765BA}"/>
    <dgm:cxn modelId="{9F00DB79-20FA-4F08-B271-671556DA0BCC}" type="presOf" srcId="{CA3A97FD-C272-46A9-9705-E4BAF28B8BB5}" destId="{FEBA22AD-E84A-4298-A005-B48BA8D207A8}" srcOrd="0" destOrd="0" presId="urn:microsoft.com/office/officeart/2005/8/layout/process1"/>
    <dgm:cxn modelId="{6155727B-3CCA-4759-8A3B-24A2D411CBF2}" type="presOf" srcId="{AC861D07-C02D-40B2-8BD8-7F802EC765BA}" destId="{DD0FF222-6D6C-465D-8B40-05EAA919D7EC}" srcOrd="1" destOrd="0" presId="urn:microsoft.com/office/officeart/2005/8/layout/process1"/>
    <dgm:cxn modelId="{E0577F90-0FF7-4AEB-BBE4-CBC5A86D7B05}" srcId="{CA3A97FD-C272-46A9-9705-E4BAF28B8BB5}" destId="{F81698E2-562B-4DDB-8CF5-814B8326EA2A}" srcOrd="3" destOrd="0" parTransId="{92CDBD65-B4BD-43DE-836C-E839138670E3}" sibTransId="{A4DFDF2C-7B0E-4480-8864-16829F04653F}"/>
    <dgm:cxn modelId="{2E85EF94-0C6B-4B82-A269-818B9F08C0DC}" srcId="{CA3A97FD-C272-46A9-9705-E4BAF28B8BB5}" destId="{DAF41851-0112-41A1-9BFE-0CCD6F77DC41}" srcOrd="1" destOrd="0" parTransId="{17777E3B-23F7-49A6-BE2E-C4CD85BC651A}" sibTransId="{8743C37B-B7E4-48D4-B8E7-34E483C7E891}"/>
    <dgm:cxn modelId="{407E98B2-7FCB-4E57-8F47-0C2AD5338CC8}" type="presOf" srcId="{BEB48F15-2AEA-44A4-B6EE-501365EDE1DB}" destId="{6676C31A-C0B5-4E03-8BFC-30A1BBF17986}" srcOrd="0" destOrd="0" presId="urn:microsoft.com/office/officeart/2005/8/layout/process1"/>
    <dgm:cxn modelId="{29D846BA-83E9-46DE-9A7C-CFA4B724CCB1}" type="presOf" srcId="{94C3DC11-05BF-47CA-932C-36A01BE4F56D}" destId="{DC2AF458-D096-400A-A427-89A5249B5188}" srcOrd="1" destOrd="0" presId="urn:microsoft.com/office/officeart/2005/8/layout/process1"/>
    <dgm:cxn modelId="{00E89BD1-63FC-43E3-98FC-5D3C4ED3D3C7}" type="presOf" srcId="{DAF41851-0112-41A1-9BFE-0CCD6F77DC41}" destId="{147EA8E4-D199-4E23-9008-ACDF4AD36179}" srcOrd="0" destOrd="0" presId="urn:microsoft.com/office/officeart/2005/8/layout/process1"/>
    <dgm:cxn modelId="{F16B76FF-C048-421F-8A4D-673D9BD19612}" type="presOf" srcId="{8743C37B-B7E4-48D4-B8E7-34E483C7E891}" destId="{305CB3F7-D6E0-473A-B275-30348F38C732}" srcOrd="1" destOrd="0" presId="urn:microsoft.com/office/officeart/2005/8/layout/process1"/>
    <dgm:cxn modelId="{30241F44-D594-449E-A69C-EF6B5625E23A}" type="presParOf" srcId="{FEBA22AD-E84A-4298-A005-B48BA8D207A8}" destId="{6676C31A-C0B5-4E03-8BFC-30A1BBF17986}" srcOrd="0" destOrd="0" presId="urn:microsoft.com/office/officeart/2005/8/layout/process1"/>
    <dgm:cxn modelId="{89CCA61F-4056-4203-9EBB-A4707A883E62}" type="presParOf" srcId="{FEBA22AD-E84A-4298-A005-B48BA8D207A8}" destId="{179F3A88-976D-4940-B8C8-CDFCBF86A1B3}" srcOrd="1" destOrd="0" presId="urn:microsoft.com/office/officeart/2005/8/layout/process1"/>
    <dgm:cxn modelId="{9D05720D-8E82-43D5-AA85-176AE44E86DC}" type="presParOf" srcId="{179F3A88-976D-4940-B8C8-CDFCBF86A1B3}" destId="{DD0FF222-6D6C-465D-8B40-05EAA919D7EC}" srcOrd="0" destOrd="0" presId="urn:microsoft.com/office/officeart/2005/8/layout/process1"/>
    <dgm:cxn modelId="{964A3B48-FAA7-4F4D-9100-9179680C019E}" type="presParOf" srcId="{FEBA22AD-E84A-4298-A005-B48BA8D207A8}" destId="{147EA8E4-D199-4E23-9008-ACDF4AD36179}" srcOrd="2" destOrd="0" presId="urn:microsoft.com/office/officeart/2005/8/layout/process1"/>
    <dgm:cxn modelId="{BCEE870F-7CAA-41F1-932D-5CB6FAD27AB6}" type="presParOf" srcId="{FEBA22AD-E84A-4298-A005-B48BA8D207A8}" destId="{B90A5FD3-114D-40BB-A89B-075CDC6E19BC}" srcOrd="3" destOrd="0" presId="urn:microsoft.com/office/officeart/2005/8/layout/process1"/>
    <dgm:cxn modelId="{6F3B5E9C-C7A8-491C-8085-F4494ACA6DE7}" type="presParOf" srcId="{B90A5FD3-114D-40BB-A89B-075CDC6E19BC}" destId="{305CB3F7-D6E0-473A-B275-30348F38C732}" srcOrd="0" destOrd="0" presId="urn:microsoft.com/office/officeart/2005/8/layout/process1"/>
    <dgm:cxn modelId="{2D788693-AB8C-40B4-8E46-FE79B7C82A90}" type="presParOf" srcId="{FEBA22AD-E84A-4298-A005-B48BA8D207A8}" destId="{DB7CEB51-865B-4D5F-BC1A-89EA014A39BA}" srcOrd="4" destOrd="0" presId="urn:microsoft.com/office/officeart/2005/8/layout/process1"/>
    <dgm:cxn modelId="{E6D97B5C-D1FC-40C6-863C-DB3FF36E1660}" type="presParOf" srcId="{FEBA22AD-E84A-4298-A005-B48BA8D207A8}" destId="{7387E53F-6D6F-448F-B35C-0261989BBB9D}" srcOrd="5" destOrd="0" presId="urn:microsoft.com/office/officeart/2005/8/layout/process1"/>
    <dgm:cxn modelId="{4FF51860-8BFA-4747-9B3A-3D1AAB134476}" type="presParOf" srcId="{7387E53F-6D6F-448F-B35C-0261989BBB9D}" destId="{02FE6B8C-87BD-4DB1-AFC5-062C9AC3654E}" srcOrd="0" destOrd="0" presId="urn:microsoft.com/office/officeart/2005/8/layout/process1"/>
    <dgm:cxn modelId="{D86C1EDB-889B-4045-AD1B-405714A0F43B}" type="presParOf" srcId="{FEBA22AD-E84A-4298-A005-B48BA8D207A8}" destId="{983CFC41-C5DC-4800-962D-A3B92C345765}" srcOrd="6" destOrd="0" presId="urn:microsoft.com/office/officeart/2005/8/layout/process1"/>
    <dgm:cxn modelId="{F1B2F76F-4321-41BA-AF5B-DA996577B8D9}" type="presParOf" srcId="{FEBA22AD-E84A-4298-A005-B48BA8D207A8}" destId="{DC600D94-B507-4063-8A72-C6BF0FCD3871}" srcOrd="7" destOrd="0" presId="urn:microsoft.com/office/officeart/2005/8/layout/process1"/>
    <dgm:cxn modelId="{57439A34-079B-47B1-90AF-8441BFDCD106}" type="presParOf" srcId="{DC600D94-B507-4063-8A72-C6BF0FCD3871}" destId="{323C760F-DB40-4F77-ACEF-19911BA3B087}" srcOrd="0" destOrd="0" presId="urn:microsoft.com/office/officeart/2005/8/layout/process1"/>
    <dgm:cxn modelId="{1187BDD5-C131-4EE2-9932-7AC284992016}" type="presParOf" srcId="{FEBA22AD-E84A-4298-A005-B48BA8D207A8}" destId="{EA573FD5-7BFF-4FCC-939D-F9BC4FEDEFA8}" srcOrd="8" destOrd="0" presId="urn:microsoft.com/office/officeart/2005/8/layout/process1"/>
    <dgm:cxn modelId="{656F9033-F8A6-4CF7-9D03-75F829BFD08C}" type="presParOf" srcId="{FEBA22AD-E84A-4298-A005-B48BA8D207A8}" destId="{4FB6FAE6-EDDA-481E-88F9-B33FE5E8DC41}" srcOrd="9" destOrd="0" presId="urn:microsoft.com/office/officeart/2005/8/layout/process1"/>
    <dgm:cxn modelId="{F6C823AD-E05F-4D31-BDB2-BF542AD053D9}" type="presParOf" srcId="{4FB6FAE6-EDDA-481E-88F9-B33FE5E8DC41}" destId="{DC2AF458-D096-400A-A427-89A5249B5188}" srcOrd="0" destOrd="0" presId="urn:microsoft.com/office/officeart/2005/8/layout/process1"/>
    <dgm:cxn modelId="{BF511FB9-6FF0-4A39-B5D8-A6AA4F06841B}" type="presParOf" srcId="{FEBA22AD-E84A-4298-A005-B48BA8D207A8}" destId="{D80FE486-F20E-49F1-A931-6BD005B4E572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3A97FD-C272-46A9-9705-E4BAF28B8BB5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BEB48F15-2AEA-44A4-B6EE-501365EDE1DB}">
      <dgm:prSet phldrT="[Text]"/>
      <dgm:spPr/>
      <dgm:t>
        <a:bodyPr/>
        <a:lstStyle/>
        <a:p>
          <a:r>
            <a:rPr lang="pt-PT" noProof="0"/>
            <a:t>Input: Texto bruto</a:t>
          </a:r>
        </a:p>
      </dgm:t>
    </dgm:pt>
    <dgm:pt modelId="{9A284D4B-632B-434D-B914-BEFEC0126447}" type="parTrans" cxnId="{1C3DAD76-A5AC-481D-BAB9-9728BF8CCC32}">
      <dgm:prSet/>
      <dgm:spPr/>
      <dgm:t>
        <a:bodyPr/>
        <a:lstStyle/>
        <a:p>
          <a:endParaRPr lang="pt-PT"/>
        </a:p>
      </dgm:t>
    </dgm:pt>
    <dgm:pt modelId="{AC861D07-C02D-40B2-8BD8-7F802EC765BA}" type="sibTrans" cxnId="{1C3DAD76-A5AC-481D-BAB9-9728BF8CCC32}">
      <dgm:prSet/>
      <dgm:spPr/>
      <dgm:t>
        <a:bodyPr/>
        <a:lstStyle/>
        <a:p>
          <a:endParaRPr lang="pt-PT" noProof="0"/>
        </a:p>
      </dgm:t>
    </dgm:pt>
    <dgm:pt modelId="{799F744B-22B8-4713-82FC-5886153D54DD}">
      <dgm:prSet phldrT="[Text]"/>
      <dgm:spPr/>
      <dgm:t>
        <a:bodyPr/>
        <a:lstStyle/>
        <a:p>
          <a:r>
            <a:rPr lang="pt-PT" noProof="0"/>
            <a:t>DNN</a:t>
          </a:r>
        </a:p>
      </dgm:t>
    </dgm:pt>
    <dgm:pt modelId="{3FBAB902-5E7C-4A76-B826-3430BD2E9DB3}" type="parTrans" cxnId="{2AEBEC49-AA84-475D-B5F8-6D1B23F145D0}">
      <dgm:prSet/>
      <dgm:spPr/>
      <dgm:t>
        <a:bodyPr/>
        <a:lstStyle/>
        <a:p>
          <a:endParaRPr lang="pt-PT"/>
        </a:p>
      </dgm:t>
    </dgm:pt>
    <dgm:pt modelId="{ADE11A75-DA97-4290-B4FB-E3C50D9C449E}" type="sibTrans" cxnId="{2AEBEC49-AA84-475D-B5F8-6D1B23F145D0}">
      <dgm:prSet/>
      <dgm:spPr/>
      <dgm:t>
        <a:bodyPr/>
        <a:lstStyle/>
        <a:p>
          <a:endParaRPr lang="pt-PT" noProof="0"/>
        </a:p>
      </dgm:t>
    </dgm:pt>
    <dgm:pt modelId="{F81698E2-562B-4DDB-8CF5-814B8326EA2A}">
      <dgm:prSet phldrT="[Text]"/>
      <dgm:spPr/>
      <dgm:t>
        <a:bodyPr/>
        <a:lstStyle/>
        <a:p>
          <a:r>
            <a:rPr lang="pt-PT" noProof="0"/>
            <a:t>Output: “AI” ou “Human”</a:t>
          </a:r>
        </a:p>
      </dgm:t>
    </dgm:pt>
    <dgm:pt modelId="{92CDBD65-B4BD-43DE-836C-E839138670E3}" type="parTrans" cxnId="{E0577F90-0FF7-4AEB-BBE4-CBC5A86D7B05}">
      <dgm:prSet/>
      <dgm:spPr/>
      <dgm:t>
        <a:bodyPr/>
        <a:lstStyle/>
        <a:p>
          <a:endParaRPr lang="pt-PT"/>
        </a:p>
      </dgm:t>
    </dgm:pt>
    <dgm:pt modelId="{A4DFDF2C-7B0E-4480-8864-16829F04653F}" type="sibTrans" cxnId="{E0577F90-0FF7-4AEB-BBE4-CBC5A86D7B05}">
      <dgm:prSet/>
      <dgm:spPr/>
      <dgm:t>
        <a:bodyPr/>
        <a:lstStyle/>
        <a:p>
          <a:endParaRPr lang="pt-PT"/>
        </a:p>
      </dgm:t>
    </dgm:pt>
    <dgm:pt modelId="{DAF41851-0112-41A1-9BFE-0CCD6F77DC41}">
      <dgm:prSet phldrT="[Text]"/>
      <dgm:spPr/>
      <dgm:t>
        <a:bodyPr/>
        <a:lstStyle/>
        <a:p>
          <a:r>
            <a:rPr lang="pt-PT" noProof="0"/>
            <a:t>Limpeza</a:t>
          </a:r>
        </a:p>
      </dgm:t>
    </dgm:pt>
    <dgm:pt modelId="{17777E3B-23F7-49A6-BE2E-C4CD85BC651A}" type="parTrans" cxnId="{2E85EF94-0C6B-4B82-A269-818B9F08C0DC}">
      <dgm:prSet/>
      <dgm:spPr/>
      <dgm:t>
        <a:bodyPr/>
        <a:lstStyle/>
        <a:p>
          <a:endParaRPr lang="pt-PT"/>
        </a:p>
      </dgm:t>
    </dgm:pt>
    <dgm:pt modelId="{8743C37B-B7E4-48D4-B8E7-34E483C7E891}" type="sibTrans" cxnId="{2E85EF94-0C6B-4B82-A269-818B9F08C0DC}">
      <dgm:prSet/>
      <dgm:spPr/>
      <dgm:t>
        <a:bodyPr/>
        <a:lstStyle/>
        <a:p>
          <a:endParaRPr lang="pt-PT" noProof="0"/>
        </a:p>
      </dgm:t>
    </dgm:pt>
    <dgm:pt modelId="{545A883C-9E88-4A7A-8D3F-0402FC3ED1BC}">
      <dgm:prSet phldrT="[Text]"/>
      <dgm:spPr/>
      <dgm:t>
        <a:bodyPr/>
        <a:lstStyle/>
        <a:p>
          <a:r>
            <a:rPr lang="pt-PT" noProof="0"/>
            <a:t>TF-IDF</a:t>
          </a:r>
        </a:p>
      </dgm:t>
    </dgm:pt>
    <dgm:pt modelId="{5EBBC464-87E5-4345-8317-4B8B6AAD2DC0}" type="parTrans" cxnId="{3CF00348-9147-4D9B-8613-2EADE7584F43}">
      <dgm:prSet/>
      <dgm:spPr/>
      <dgm:t>
        <a:bodyPr/>
        <a:lstStyle/>
        <a:p>
          <a:endParaRPr lang="pt-PT"/>
        </a:p>
      </dgm:t>
    </dgm:pt>
    <dgm:pt modelId="{7D39EBCB-B8E5-4645-90C4-CC40BDF6A43B}" type="sibTrans" cxnId="{3CF00348-9147-4D9B-8613-2EADE7584F43}">
      <dgm:prSet/>
      <dgm:spPr/>
      <dgm:t>
        <a:bodyPr/>
        <a:lstStyle/>
        <a:p>
          <a:endParaRPr lang="pt-PT" noProof="0"/>
        </a:p>
      </dgm:t>
    </dgm:pt>
    <dgm:pt modelId="{FEBA22AD-E84A-4298-A005-B48BA8D207A8}" type="pres">
      <dgm:prSet presAssocID="{CA3A97FD-C272-46A9-9705-E4BAF28B8BB5}" presName="Name0" presStyleCnt="0">
        <dgm:presLayoutVars>
          <dgm:dir/>
          <dgm:resizeHandles val="exact"/>
        </dgm:presLayoutVars>
      </dgm:prSet>
      <dgm:spPr/>
    </dgm:pt>
    <dgm:pt modelId="{6676C31A-C0B5-4E03-8BFC-30A1BBF17986}" type="pres">
      <dgm:prSet presAssocID="{BEB48F15-2AEA-44A4-B6EE-501365EDE1DB}" presName="node" presStyleLbl="node1" presStyleIdx="0" presStyleCnt="5">
        <dgm:presLayoutVars>
          <dgm:bulletEnabled val="1"/>
        </dgm:presLayoutVars>
      </dgm:prSet>
      <dgm:spPr/>
    </dgm:pt>
    <dgm:pt modelId="{179F3A88-976D-4940-B8C8-CDFCBF86A1B3}" type="pres">
      <dgm:prSet presAssocID="{AC861D07-C02D-40B2-8BD8-7F802EC765BA}" presName="sibTrans" presStyleLbl="sibTrans2D1" presStyleIdx="0" presStyleCnt="4"/>
      <dgm:spPr/>
    </dgm:pt>
    <dgm:pt modelId="{DD0FF222-6D6C-465D-8B40-05EAA919D7EC}" type="pres">
      <dgm:prSet presAssocID="{AC861D07-C02D-40B2-8BD8-7F802EC765BA}" presName="connectorText" presStyleLbl="sibTrans2D1" presStyleIdx="0" presStyleCnt="4"/>
      <dgm:spPr/>
    </dgm:pt>
    <dgm:pt modelId="{147EA8E4-D199-4E23-9008-ACDF4AD36179}" type="pres">
      <dgm:prSet presAssocID="{DAF41851-0112-41A1-9BFE-0CCD6F77DC41}" presName="node" presStyleLbl="node1" presStyleIdx="1" presStyleCnt="5">
        <dgm:presLayoutVars>
          <dgm:bulletEnabled val="1"/>
        </dgm:presLayoutVars>
      </dgm:prSet>
      <dgm:spPr/>
    </dgm:pt>
    <dgm:pt modelId="{B90A5FD3-114D-40BB-A89B-075CDC6E19BC}" type="pres">
      <dgm:prSet presAssocID="{8743C37B-B7E4-48D4-B8E7-34E483C7E891}" presName="sibTrans" presStyleLbl="sibTrans2D1" presStyleIdx="1" presStyleCnt="4"/>
      <dgm:spPr/>
    </dgm:pt>
    <dgm:pt modelId="{305CB3F7-D6E0-473A-B275-30348F38C732}" type="pres">
      <dgm:prSet presAssocID="{8743C37B-B7E4-48D4-B8E7-34E483C7E891}" presName="connectorText" presStyleLbl="sibTrans2D1" presStyleIdx="1" presStyleCnt="4"/>
      <dgm:spPr/>
    </dgm:pt>
    <dgm:pt modelId="{DB7CEB51-865B-4D5F-BC1A-89EA014A39BA}" type="pres">
      <dgm:prSet presAssocID="{545A883C-9E88-4A7A-8D3F-0402FC3ED1BC}" presName="node" presStyleLbl="node1" presStyleIdx="2" presStyleCnt="5">
        <dgm:presLayoutVars>
          <dgm:bulletEnabled val="1"/>
        </dgm:presLayoutVars>
      </dgm:prSet>
      <dgm:spPr/>
    </dgm:pt>
    <dgm:pt modelId="{7387E53F-6D6F-448F-B35C-0261989BBB9D}" type="pres">
      <dgm:prSet presAssocID="{7D39EBCB-B8E5-4645-90C4-CC40BDF6A43B}" presName="sibTrans" presStyleLbl="sibTrans2D1" presStyleIdx="2" presStyleCnt="4"/>
      <dgm:spPr/>
    </dgm:pt>
    <dgm:pt modelId="{02FE6B8C-87BD-4DB1-AFC5-062C9AC3654E}" type="pres">
      <dgm:prSet presAssocID="{7D39EBCB-B8E5-4645-90C4-CC40BDF6A43B}" presName="connectorText" presStyleLbl="sibTrans2D1" presStyleIdx="2" presStyleCnt="4"/>
      <dgm:spPr/>
    </dgm:pt>
    <dgm:pt modelId="{B4694254-5165-40DC-9BED-53662D7CB58C}" type="pres">
      <dgm:prSet presAssocID="{799F744B-22B8-4713-82FC-5886153D54DD}" presName="node" presStyleLbl="node1" presStyleIdx="3" presStyleCnt="5">
        <dgm:presLayoutVars>
          <dgm:bulletEnabled val="1"/>
        </dgm:presLayoutVars>
      </dgm:prSet>
      <dgm:spPr/>
    </dgm:pt>
    <dgm:pt modelId="{890B37C6-1C4E-446F-9700-B35C83026B95}" type="pres">
      <dgm:prSet presAssocID="{ADE11A75-DA97-4290-B4FB-E3C50D9C449E}" presName="sibTrans" presStyleLbl="sibTrans2D1" presStyleIdx="3" presStyleCnt="4"/>
      <dgm:spPr/>
    </dgm:pt>
    <dgm:pt modelId="{67FEE7F6-FC11-4562-8D0F-43493A8500EB}" type="pres">
      <dgm:prSet presAssocID="{ADE11A75-DA97-4290-B4FB-E3C50D9C449E}" presName="connectorText" presStyleLbl="sibTrans2D1" presStyleIdx="3" presStyleCnt="4"/>
      <dgm:spPr/>
    </dgm:pt>
    <dgm:pt modelId="{983CFC41-C5DC-4800-962D-A3B92C345765}" type="pres">
      <dgm:prSet presAssocID="{F81698E2-562B-4DDB-8CF5-814B8326EA2A}" presName="node" presStyleLbl="node1" presStyleIdx="4" presStyleCnt="5">
        <dgm:presLayoutVars>
          <dgm:bulletEnabled val="1"/>
        </dgm:presLayoutVars>
      </dgm:prSet>
      <dgm:spPr/>
    </dgm:pt>
  </dgm:ptLst>
  <dgm:cxnLst>
    <dgm:cxn modelId="{09D2F80E-0085-44DB-B066-34B34B185206}" type="presOf" srcId="{8743C37B-B7E4-48D4-B8E7-34E483C7E891}" destId="{305CB3F7-D6E0-473A-B275-30348F38C732}" srcOrd="1" destOrd="0" presId="urn:microsoft.com/office/officeart/2005/8/layout/process1"/>
    <dgm:cxn modelId="{72FA1819-49BF-4841-8768-1A6F6213FE9A}" type="presOf" srcId="{DAF41851-0112-41A1-9BFE-0CCD6F77DC41}" destId="{147EA8E4-D199-4E23-9008-ACDF4AD36179}" srcOrd="0" destOrd="0" presId="urn:microsoft.com/office/officeart/2005/8/layout/process1"/>
    <dgm:cxn modelId="{9CF40732-669F-4AB9-B783-E0BA64C906D6}" type="presOf" srcId="{8743C37B-B7E4-48D4-B8E7-34E483C7E891}" destId="{B90A5FD3-114D-40BB-A89B-075CDC6E19BC}" srcOrd="0" destOrd="0" presId="urn:microsoft.com/office/officeart/2005/8/layout/process1"/>
    <dgm:cxn modelId="{0F7FC95C-30E3-4317-BFDA-D2EB888F4392}" type="presOf" srcId="{545A883C-9E88-4A7A-8D3F-0402FC3ED1BC}" destId="{DB7CEB51-865B-4D5F-BC1A-89EA014A39BA}" srcOrd="0" destOrd="0" presId="urn:microsoft.com/office/officeart/2005/8/layout/process1"/>
    <dgm:cxn modelId="{E26B7360-DAE9-4689-874B-CB9E14C9CCCE}" type="presOf" srcId="{F81698E2-562B-4DDB-8CF5-814B8326EA2A}" destId="{983CFC41-C5DC-4800-962D-A3B92C345765}" srcOrd="0" destOrd="0" presId="urn:microsoft.com/office/officeart/2005/8/layout/process1"/>
    <dgm:cxn modelId="{3CF00348-9147-4D9B-8613-2EADE7584F43}" srcId="{CA3A97FD-C272-46A9-9705-E4BAF28B8BB5}" destId="{545A883C-9E88-4A7A-8D3F-0402FC3ED1BC}" srcOrd="2" destOrd="0" parTransId="{5EBBC464-87E5-4345-8317-4B8B6AAD2DC0}" sibTransId="{7D39EBCB-B8E5-4645-90C4-CC40BDF6A43B}"/>
    <dgm:cxn modelId="{2AEBEC49-AA84-475D-B5F8-6D1B23F145D0}" srcId="{CA3A97FD-C272-46A9-9705-E4BAF28B8BB5}" destId="{799F744B-22B8-4713-82FC-5886153D54DD}" srcOrd="3" destOrd="0" parTransId="{3FBAB902-5E7C-4A76-B826-3430BD2E9DB3}" sibTransId="{ADE11A75-DA97-4290-B4FB-E3C50D9C449E}"/>
    <dgm:cxn modelId="{02E9EC55-ED6C-4154-9B7E-F1254AB5639C}" type="presOf" srcId="{7D39EBCB-B8E5-4645-90C4-CC40BDF6A43B}" destId="{7387E53F-6D6F-448F-B35C-0261989BBB9D}" srcOrd="0" destOrd="0" presId="urn:microsoft.com/office/officeart/2005/8/layout/process1"/>
    <dgm:cxn modelId="{1C3DAD76-A5AC-481D-BAB9-9728BF8CCC32}" srcId="{CA3A97FD-C272-46A9-9705-E4BAF28B8BB5}" destId="{BEB48F15-2AEA-44A4-B6EE-501365EDE1DB}" srcOrd="0" destOrd="0" parTransId="{9A284D4B-632B-434D-B914-BEFEC0126447}" sibTransId="{AC861D07-C02D-40B2-8BD8-7F802EC765BA}"/>
    <dgm:cxn modelId="{DED4D057-57F1-48EF-95E6-22D2B6F4FD31}" type="presOf" srcId="{799F744B-22B8-4713-82FC-5886153D54DD}" destId="{B4694254-5165-40DC-9BED-53662D7CB58C}" srcOrd="0" destOrd="0" presId="urn:microsoft.com/office/officeart/2005/8/layout/process1"/>
    <dgm:cxn modelId="{24A22C78-33C4-4EE2-AA07-816AD2CE5DAB}" type="presOf" srcId="{AC861D07-C02D-40B2-8BD8-7F802EC765BA}" destId="{DD0FF222-6D6C-465D-8B40-05EAA919D7EC}" srcOrd="1" destOrd="0" presId="urn:microsoft.com/office/officeart/2005/8/layout/process1"/>
    <dgm:cxn modelId="{9F00DB79-20FA-4F08-B271-671556DA0BCC}" type="presOf" srcId="{CA3A97FD-C272-46A9-9705-E4BAF28B8BB5}" destId="{FEBA22AD-E84A-4298-A005-B48BA8D207A8}" srcOrd="0" destOrd="0" presId="urn:microsoft.com/office/officeart/2005/8/layout/process1"/>
    <dgm:cxn modelId="{E0577F90-0FF7-4AEB-BBE4-CBC5A86D7B05}" srcId="{CA3A97FD-C272-46A9-9705-E4BAF28B8BB5}" destId="{F81698E2-562B-4DDB-8CF5-814B8326EA2A}" srcOrd="4" destOrd="0" parTransId="{92CDBD65-B4BD-43DE-836C-E839138670E3}" sibTransId="{A4DFDF2C-7B0E-4480-8864-16829F04653F}"/>
    <dgm:cxn modelId="{2E85EF94-0C6B-4B82-A269-818B9F08C0DC}" srcId="{CA3A97FD-C272-46A9-9705-E4BAF28B8BB5}" destId="{DAF41851-0112-41A1-9BFE-0CCD6F77DC41}" srcOrd="1" destOrd="0" parTransId="{17777E3B-23F7-49A6-BE2E-C4CD85BC651A}" sibTransId="{8743C37B-B7E4-48D4-B8E7-34E483C7E891}"/>
    <dgm:cxn modelId="{11B31AA6-0348-4A11-B248-00FA742234FB}" type="presOf" srcId="{ADE11A75-DA97-4290-B4FB-E3C50D9C449E}" destId="{67FEE7F6-FC11-4562-8D0F-43493A8500EB}" srcOrd="1" destOrd="0" presId="urn:microsoft.com/office/officeart/2005/8/layout/process1"/>
    <dgm:cxn modelId="{EB61B5BE-3C07-47A5-B4DC-D58FFCF85CB9}" type="presOf" srcId="{BEB48F15-2AEA-44A4-B6EE-501365EDE1DB}" destId="{6676C31A-C0B5-4E03-8BFC-30A1BBF17986}" srcOrd="0" destOrd="0" presId="urn:microsoft.com/office/officeart/2005/8/layout/process1"/>
    <dgm:cxn modelId="{E161D4D1-4623-4B2C-AD6E-2E65E5EAC36F}" type="presOf" srcId="{7D39EBCB-B8E5-4645-90C4-CC40BDF6A43B}" destId="{02FE6B8C-87BD-4DB1-AFC5-062C9AC3654E}" srcOrd="1" destOrd="0" presId="urn:microsoft.com/office/officeart/2005/8/layout/process1"/>
    <dgm:cxn modelId="{1026DEEE-E296-4086-9B3F-F196DCD7950E}" type="presOf" srcId="{AC861D07-C02D-40B2-8BD8-7F802EC765BA}" destId="{179F3A88-976D-4940-B8C8-CDFCBF86A1B3}" srcOrd="0" destOrd="0" presId="urn:microsoft.com/office/officeart/2005/8/layout/process1"/>
    <dgm:cxn modelId="{610AAEFD-6D32-4077-BF60-86B2E120B959}" type="presOf" srcId="{ADE11A75-DA97-4290-B4FB-E3C50D9C449E}" destId="{890B37C6-1C4E-446F-9700-B35C83026B95}" srcOrd="0" destOrd="0" presId="urn:microsoft.com/office/officeart/2005/8/layout/process1"/>
    <dgm:cxn modelId="{91F722BE-8DE8-4800-BB8D-10B3BDCA8EB7}" type="presParOf" srcId="{FEBA22AD-E84A-4298-A005-B48BA8D207A8}" destId="{6676C31A-C0B5-4E03-8BFC-30A1BBF17986}" srcOrd="0" destOrd="0" presId="urn:microsoft.com/office/officeart/2005/8/layout/process1"/>
    <dgm:cxn modelId="{529CFE9D-1AE4-4392-8DD4-6D896F2A24FB}" type="presParOf" srcId="{FEBA22AD-E84A-4298-A005-B48BA8D207A8}" destId="{179F3A88-976D-4940-B8C8-CDFCBF86A1B3}" srcOrd="1" destOrd="0" presId="urn:microsoft.com/office/officeart/2005/8/layout/process1"/>
    <dgm:cxn modelId="{BF093F70-1554-45BD-9717-4C274BE256CB}" type="presParOf" srcId="{179F3A88-976D-4940-B8C8-CDFCBF86A1B3}" destId="{DD0FF222-6D6C-465D-8B40-05EAA919D7EC}" srcOrd="0" destOrd="0" presId="urn:microsoft.com/office/officeart/2005/8/layout/process1"/>
    <dgm:cxn modelId="{4885D86E-112F-4279-BAEF-33716D1CE800}" type="presParOf" srcId="{FEBA22AD-E84A-4298-A005-B48BA8D207A8}" destId="{147EA8E4-D199-4E23-9008-ACDF4AD36179}" srcOrd="2" destOrd="0" presId="urn:microsoft.com/office/officeart/2005/8/layout/process1"/>
    <dgm:cxn modelId="{27C04BD6-278C-4F95-9DBB-A8C4C2FFC385}" type="presParOf" srcId="{FEBA22AD-E84A-4298-A005-B48BA8D207A8}" destId="{B90A5FD3-114D-40BB-A89B-075CDC6E19BC}" srcOrd="3" destOrd="0" presId="urn:microsoft.com/office/officeart/2005/8/layout/process1"/>
    <dgm:cxn modelId="{D6538772-CE4E-479D-85AC-897219075442}" type="presParOf" srcId="{B90A5FD3-114D-40BB-A89B-075CDC6E19BC}" destId="{305CB3F7-D6E0-473A-B275-30348F38C732}" srcOrd="0" destOrd="0" presId="urn:microsoft.com/office/officeart/2005/8/layout/process1"/>
    <dgm:cxn modelId="{85DA72D1-3DAE-4834-AD44-166CC679F6CC}" type="presParOf" srcId="{FEBA22AD-E84A-4298-A005-B48BA8D207A8}" destId="{DB7CEB51-865B-4D5F-BC1A-89EA014A39BA}" srcOrd="4" destOrd="0" presId="urn:microsoft.com/office/officeart/2005/8/layout/process1"/>
    <dgm:cxn modelId="{3EC87A23-6DB7-413C-9065-EBC64D065C0A}" type="presParOf" srcId="{FEBA22AD-E84A-4298-A005-B48BA8D207A8}" destId="{7387E53F-6D6F-448F-B35C-0261989BBB9D}" srcOrd="5" destOrd="0" presId="urn:microsoft.com/office/officeart/2005/8/layout/process1"/>
    <dgm:cxn modelId="{6A422DC3-354C-4324-A97D-90EC3359B8AA}" type="presParOf" srcId="{7387E53F-6D6F-448F-B35C-0261989BBB9D}" destId="{02FE6B8C-87BD-4DB1-AFC5-062C9AC3654E}" srcOrd="0" destOrd="0" presId="urn:microsoft.com/office/officeart/2005/8/layout/process1"/>
    <dgm:cxn modelId="{2F9EDAF2-9909-4C2E-8C96-9153CFA2B4EC}" type="presParOf" srcId="{FEBA22AD-E84A-4298-A005-B48BA8D207A8}" destId="{B4694254-5165-40DC-9BED-53662D7CB58C}" srcOrd="6" destOrd="0" presId="urn:microsoft.com/office/officeart/2005/8/layout/process1"/>
    <dgm:cxn modelId="{90BCBE27-CB7D-459D-A1CF-1B5C0C09A83B}" type="presParOf" srcId="{FEBA22AD-E84A-4298-A005-B48BA8D207A8}" destId="{890B37C6-1C4E-446F-9700-B35C83026B95}" srcOrd="7" destOrd="0" presId="urn:microsoft.com/office/officeart/2005/8/layout/process1"/>
    <dgm:cxn modelId="{356B58F2-881C-4071-90ED-6EA58EB206A9}" type="presParOf" srcId="{890B37C6-1C4E-446F-9700-B35C83026B95}" destId="{67FEE7F6-FC11-4562-8D0F-43493A8500EB}" srcOrd="0" destOrd="0" presId="urn:microsoft.com/office/officeart/2005/8/layout/process1"/>
    <dgm:cxn modelId="{5236E61C-58DA-4668-AADA-656BC5AEDFCE}" type="presParOf" srcId="{FEBA22AD-E84A-4298-A005-B48BA8D207A8}" destId="{983CFC41-C5DC-4800-962D-A3B92C34576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3A97FD-C272-46A9-9705-E4BAF28B8BB5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BEB48F15-2AEA-44A4-B6EE-501365EDE1DB}">
      <dgm:prSet phldrT="[Text]"/>
      <dgm:spPr/>
      <dgm:t>
        <a:bodyPr/>
        <a:lstStyle/>
        <a:p>
          <a:r>
            <a:rPr lang="pt-PT" noProof="0"/>
            <a:t>Vetor de Input TF-IDF/BoW</a:t>
          </a:r>
        </a:p>
      </dgm:t>
    </dgm:pt>
    <dgm:pt modelId="{9A284D4B-632B-434D-B914-BEFEC0126447}" type="parTrans" cxnId="{1C3DAD76-A5AC-481D-BAB9-9728BF8CCC32}">
      <dgm:prSet/>
      <dgm:spPr/>
      <dgm:t>
        <a:bodyPr/>
        <a:lstStyle/>
        <a:p>
          <a:endParaRPr lang="pt-PT"/>
        </a:p>
      </dgm:t>
    </dgm:pt>
    <dgm:pt modelId="{AC861D07-C02D-40B2-8BD8-7F802EC765BA}" type="sibTrans" cxnId="{1C3DAD76-A5AC-481D-BAB9-9728BF8CCC32}">
      <dgm:prSet/>
      <dgm:spPr/>
      <dgm:t>
        <a:bodyPr/>
        <a:lstStyle/>
        <a:p>
          <a:endParaRPr lang="pt-PT" noProof="0"/>
        </a:p>
      </dgm:t>
    </dgm:pt>
    <dgm:pt modelId="{F81698E2-562B-4DDB-8CF5-814B8326EA2A}">
      <dgm:prSet phldrT="[Text]"/>
      <dgm:spPr/>
      <dgm:t>
        <a:bodyPr/>
        <a:lstStyle/>
        <a:p>
          <a:r>
            <a:rPr lang="pt-PT" noProof="0"/>
            <a:t>Dense + Sigmoid (single output neuron)     </a:t>
          </a:r>
        </a:p>
        <a:p>
          <a:r>
            <a:rPr lang="pt-PT" noProof="0"/>
            <a:t>(Probabilidade: [0,1] Human/AI) </a:t>
          </a:r>
        </a:p>
      </dgm:t>
    </dgm:pt>
    <dgm:pt modelId="{92CDBD65-B4BD-43DE-836C-E839138670E3}" type="parTrans" cxnId="{E0577F90-0FF7-4AEB-BBE4-CBC5A86D7B05}">
      <dgm:prSet/>
      <dgm:spPr/>
      <dgm:t>
        <a:bodyPr/>
        <a:lstStyle/>
        <a:p>
          <a:endParaRPr lang="pt-PT"/>
        </a:p>
      </dgm:t>
    </dgm:pt>
    <dgm:pt modelId="{A4DFDF2C-7B0E-4480-8864-16829F04653F}" type="sibTrans" cxnId="{E0577F90-0FF7-4AEB-BBE4-CBC5A86D7B05}">
      <dgm:prSet/>
      <dgm:spPr/>
      <dgm:t>
        <a:bodyPr/>
        <a:lstStyle/>
        <a:p>
          <a:endParaRPr lang="pt-PT"/>
        </a:p>
      </dgm:t>
    </dgm:pt>
    <dgm:pt modelId="{DAF41851-0112-41A1-9BFE-0CCD6F77DC41}">
      <dgm:prSet phldrT="[Text]"/>
      <dgm:spPr/>
      <dgm:t>
        <a:bodyPr/>
        <a:lstStyle/>
        <a:p>
          <a:r>
            <a:rPr lang="pt-PT" noProof="0"/>
            <a:t>Dense + ReLU + </a:t>
          </a:r>
        </a:p>
        <a:p>
          <a:r>
            <a:rPr lang="pt-PT" noProof="0"/>
            <a:t>Dropout(opcional)</a:t>
          </a:r>
        </a:p>
      </dgm:t>
    </dgm:pt>
    <dgm:pt modelId="{17777E3B-23F7-49A6-BE2E-C4CD85BC651A}" type="parTrans" cxnId="{2E85EF94-0C6B-4B82-A269-818B9F08C0DC}">
      <dgm:prSet/>
      <dgm:spPr/>
      <dgm:t>
        <a:bodyPr/>
        <a:lstStyle/>
        <a:p>
          <a:endParaRPr lang="pt-PT"/>
        </a:p>
      </dgm:t>
    </dgm:pt>
    <dgm:pt modelId="{8743C37B-B7E4-48D4-B8E7-34E483C7E891}" type="sibTrans" cxnId="{2E85EF94-0C6B-4B82-A269-818B9F08C0DC}">
      <dgm:prSet/>
      <dgm:spPr/>
      <dgm:t>
        <a:bodyPr/>
        <a:lstStyle/>
        <a:p>
          <a:endParaRPr lang="pt-PT" noProof="0"/>
        </a:p>
      </dgm:t>
    </dgm:pt>
    <dgm:pt modelId="{545A883C-9E88-4A7A-8D3F-0402FC3ED1BC}">
      <dgm:prSet phldrT="[Text]"/>
      <dgm:spPr/>
      <dgm:t>
        <a:bodyPr/>
        <a:lstStyle/>
        <a:p>
          <a:r>
            <a:rPr lang="pt-PT" noProof="0"/>
            <a:t> Dense + ReLU + </a:t>
          </a:r>
        </a:p>
        <a:p>
          <a:r>
            <a:rPr lang="pt-PT" noProof="0"/>
            <a:t>Dropout(opcional)</a:t>
          </a:r>
        </a:p>
      </dgm:t>
    </dgm:pt>
    <dgm:pt modelId="{5EBBC464-87E5-4345-8317-4B8B6AAD2DC0}" type="parTrans" cxnId="{3CF00348-9147-4D9B-8613-2EADE7584F43}">
      <dgm:prSet/>
      <dgm:spPr/>
      <dgm:t>
        <a:bodyPr/>
        <a:lstStyle/>
        <a:p>
          <a:endParaRPr lang="pt-PT"/>
        </a:p>
      </dgm:t>
    </dgm:pt>
    <dgm:pt modelId="{7D39EBCB-B8E5-4645-90C4-CC40BDF6A43B}" type="sibTrans" cxnId="{3CF00348-9147-4D9B-8613-2EADE7584F43}">
      <dgm:prSet/>
      <dgm:spPr/>
      <dgm:t>
        <a:bodyPr/>
        <a:lstStyle/>
        <a:p>
          <a:endParaRPr lang="pt-PT" noProof="0"/>
        </a:p>
      </dgm:t>
    </dgm:pt>
    <dgm:pt modelId="{FEBA22AD-E84A-4298-A005-B48BA8D207A8}" type="pres">
      <dgm:prSet presAssocID="{CA3A97FD-C272-46A9-9705-E4BAF28B8BB5}" presName="Name0" presStyleCnt="0">
        <dgm:presLayoutVars>
          <dgm:dir/>
          <dgm:resizeHandles val="exact"/>
        </dgm:presLayoutVars>
      </dgm:prSet>
      <dgm:spPr/>
    </dgm:pt>
    <dgm:pt modelId="{6676C31A-C0B5-4E03-8BFC-30A1BBF17986}" type="pres">
      <dgm:prSet presAssocID="{BEB48F15-2AEA-44A4-B6EE-501365EDE1DB}" presName="node" presStyleLbl="node1" presStyleIdx="0" presStyleCnt="4">
        <dgm:presLayoutVars>
          <dgm:bulletEnabled val="1"/>
        </dgm:presLayoutVars>
      </dgm:prSet>
      <dgm:spPr/>
    </dgm:pt>
    <dgm:pt modelId="{179F3A88-976D-4940-B8C8-CDFCBF86A1B3}" type="pres">
      <dgm:prSet presAssocID="{AC861D07-C02D-40B2-8BD8-7F802EC765BA}" presName="sibTrans" presStyleLbl="sibTrans2D1" presStyleIdx="0" presStyleCnt="3"/>
      <dgm:spPr/>
    </dgm:pt>
    <dgm:pt modelId="{DD0FF222-6D6C-465D-8B40-05EAA919D7EC}" type="pres">
      <dgm:prSet presAssocID="{AC861D07-C02D-40B2-8BD8-7F802EC765BA}" presName="connectorText" presStyleLbl="sibTrans2D1" presStyleIdx="0" presStyleCnt="3"/>
      <dgm:spPr/>
    </dgm:pt>
    <dgm:pt modelId="{147EA8E4-D199-4E23-9008-ACDF4AD36179}" type="pres">
      <dgm:prSet presAssocID="{DAF41851-0112-41A1-9BFE-0CCD6F77DC41}" presName="node" presStyleLbl="node1" presStyleIdx="1" presStyleCnt="4">
        <dgm:presLayoutVars>
          <dgm:bulletEnabled val="1"/>
        </dgm:presLayoutVars>
      </dgm:prSet>
      <dgm:spPr/>
    </dgm:pt>
    <dgm:pt modelId="{B90A5FD3-114D-40BB-A89B-075CDC6E19BC}" type="pres">
      <dgm:prSet presAssocID="{8743C37B-B7E4-48D4-B8E7-34E483C7E891}" presName="sibTrans" presStyleLbl="sibTrans2D1" presStyleIdx="1" presStyleCnt="3"/>
      <dgm:spPr/>
    </dgm:pt>
    <dgm:pt modelId="{305CB3F7-D6E0-473A-B275-30348F38C732}" type="pres">
      <dgm:prSet presAssocID="{8743C37B-B7E4-48D4-B8E7-34E483C7E891}" presName="connectorText" presStyleLbl="sibTrans2D1" presStyleIdx="1" presStyleCnt="3"/>
      <dgm:spPr/>
    </dgm:pt>
    <dgm:pt modelId="{DB7CEB51-865B-4D5F-BC1A-89EA014A39BA}" type="pres">
      <dgm:prSet presAssocID="{545A883C-9E88-4A7A-8D3F-0402FC3ED1BC}" presName="node" presStyleLbl="node1" presStyleIdx="2" presStyleCnt="4">
        <dgm:presLayoutVars>
          <dgm:bulletEnabled val="1"/>
        </dgm:presLayoutVars>
      </dgm:prSet>
      <dgm:spPr/>
    </dgm:pt>
    <dgm:pt modelId="{7387E53F-6D6F-448F-B35C-0261989BBB9D}" type="pres">
      <dgm:prSet presAssocID="{7D39EBCB-B8E5-4645-90C4-CC40BDF6A43B}" presName="sibTrans" presStyleLbl="sibTrans2D1" presStyleIdx="2" presStyleCnt="3"/>
      <dgm:spPr/>
    </dgm:pt>
    <dgm:pt modelId="{02FE6B8C-87BD-4DB1-AFC5-062C9AC3654E}" type="pres">
      <dgm:prSet presAssocID="{7D39EBCB-B8E5-4645-90C4-CC40BDF6A43B}" presName="connectorText" presStyleLbl="sibTrans2D1" presStyleIdx="2" presStyleCnt="3"/>
      <dgm:spPr/>
    </dgm:pt>
    <dgm:pt modelId="{983CFC41-C5DC-4800-962D-A3B92C345765}" type="pres">
      <dgm:prSet presAssocID="{F81698E2-562B-4DDB-8CF5-814B8326EA2A}" presName="node" presStyleLbl="node1" presStyleIdx="3" presStyleCnt="4">
        <dgm:presLayoutVars>
          <dgm:bulletEnabled val="1"/>
        </dgm:presLayoutVars>
      </dgm:prSet>
      <dgm:spPr/>
    </dgm:pt>
  </dgm:ptLst>
  <dgm:cxnLst>
    <dgm:cxn modelId="{09D2F80E-0085-44DB-B066-34B34B185206}" type="presOf" srcId="{8743C37B-B7E4-48D4-B8E7-34E483C7E891}" destId="{305CB3F7-D6E0-473A-B275-30348F38C732}" srcOrd="1" destOrd="0" presId="urn:microsoft.com/office/officeart/2005/8/layout/process1"/>
    <dgm:cxn modelId="{72FA1819-49BF-4841-8768-1A6F6213FE9A}" type="presOf" srcId="{DAF41851-0112-41A1-9BFE-0CCD6F77DC41}" destId="{147EA8E4-D199-4E23-9008-ACDF4AD36179}" srcOrd="0" destOrd="0" presId="urn:microsoft.com/office/officeart/2005/8/layout/process1"/>
    <dgm:cxn modelId="{9CF40732-669F-4AB9-B783-E0BA64C906D6}" type="presOf" srcId="{8743C37B-B7E4-48D4-B8E7-34E483C7E891}" destId="{B90A5FD3-114D-40BB-A89B-075CDC6E19BC}" srcOrd="0" destOrd="0" presId="urn:microsoft.com/office/officeart/2005/8/layout/process1"/>
    <dgm:cxn modelId="{0F7FC95C-30E3-4317-BFDA-D2EB888F4392}" type="presOf" srcId="{545A883C-9E88-4A7A-8D3F-0402FC3ED1BC}" destId="{DB7CEB51-865B-4D5F-BC1A-89EA014A39BA}" srcOrd="0" destOrd="0" presId="urn:microsoft.com/office/officeart/2005/8/layout/process1"/>
    <dgm:cxn modelId="{E26B7360-DAE9-4689-874B-CB9E14C9CCCE}" type="presOf" srcId="{F81698E2-562B-4DDB-8CF5-814B8326EA2A}" destId="{983CFC41-C5DC-4800-962D-A3B92C345765}" srcOrd="0" destOrd="0" presId="urn:microsoft.com/office/officeart/2005/8/layout/process1"/>
    <dgm:cxn modelId="{3CF00348-9147-4D9B-8613-2EADE7584F43}" srcId="{CA3A97FD-C272-46A9-9705-E4BAF28B8BB5}" destId="{545A883C-9E88-4A7A-8D3F-0402FC3ED1BC}" srcOrd="2" destOrd="0" parTransId="{5EBBC464-87E5-4345-8317-4B8B6AAD2DC0}" sibTransId="{7D39EBCB-B8E5-4645-90C4-CC40BDF6A43B}"/>
    <dgm:cxn modelId="{02E9EC55-ED6C-4154-9B7E-F1254AB5639C}" type="presOf" srcId="{7D39EBCB-B8E5-4645-90C4-CC40BDF6A43B}" destId="{7387E53F-6D6F-448F-B35C-0261989BBB9D}" srcOrd="0" destOrd="0" presId="urn:microsoft.com/office/officeart/2005/8/layout/process1"/>
    <dgm:cxn modelId="{1C3DAD76-A5AC-481D-BAB9-9728BF8CCC32}" srcId="{CA3A97FD-C272-46A9-9705-E4BAF28B8BB5}" destId="{BEB48F15-2AEA-44A4-B6EE-501365EDE1DB}" srcOrd="0" destOrd="0" parTransId="{9A284D4B-632B-434D-B914-BEFEC0126447}" sibTransId="{AC861D07-C02D-40B2-8BD8-7F802EC765BA}"/>
    <dgm:cxn modelId="{24A22C78-33C4-4EE2-AA07-816AD2CE5DAB}" type="presOf" srcId="{AC861D07-C02D-40B2-8BD8-7F802EC765BA}" destId="{DD0FF222-6D6C-465D-8B40-05EAA919D7EC}" srcOrd="1" destOrd="0" presId="urn:microsoft.com/office/officeart/2005/8/layout/process1"/>
    <dgm:cxn modelId="{9F00DB79-20FA-4F08-B271-671556DA0BCC}" type="presOf" srcId="{CA3A97FD-C272-46A9-9705-E4BAF28B8BB5}" destId="{FEBA22AD-E84A-4298-A005-B48BA8D207A8}" srcOrd="0" destOrd="0" presId="urn:microsoft.com/office/officeart/2005/8/layout/process1"/>
    <dgm:cxn modelId="{E0577F90-0FF7-4AEB-BBE4-CBC5A86D7B05}" srcId="{CA3A97FD-C272-46A9-9705-E4BAF28B8BB5}" destId="{F81698E2-562B-4DDB-8CF5-814B8326EA2A}" srcOrd="3" destOrd="0" parTransId="{92CDBD65-B4BD-43DE-836C-E839138670E3}" sibTransId="{A4DFDF2C-7B0E-4480-8864-16829F04653F}"/>
    <dgm:cxn modelId="{2E85EF94-0C6B-4B82-A269-818B9F08C0DC}" srcId="{CA3A97FD-C272-46A9-9705-E4BAF28B8BB5}" destId="{DAF41851-0112-41A1-9BFE-0CCD6F77DC41}" srcOrd="1" destOrd="0" parTransId="{17777E3B-23F7-49A6-BE2E-C4CD85BC651A}" sibTransId="{8743C37B-B7E4-48D4-B8E7-34E483C7E891}"/>
    <dgm:cxn modelId="{EB61B5BE-3C07-47A5-B4DC-D58FFCF85CB9}" type="presOf" srcId="{BEB48F15-2AEA-44A4-B6EE-501365EDE1DB}" destId="{6676C31A-C0B5-4E03-8BFC-30A1BBF17986}" srcOrd="0" destOrd="0" presId="urn:microsoft.com/office/officeart/2005/8/layout/process1"/>
    <dgm:cxn modelId="{E161D4D1-4623-4B2C-AD6E-2E65E5EAC36F}" type="presOf" srcId="{7D39EBCB-B8E5-4645-90C4-CC40BDF6A43B}" destId="{02FE6B8C-87BD-4DB1-AFC5-062C9AC3654E}" srcOrd="1" destOrd="0" presId="urn:microsoft.com/office/officeart/2005/8/layout/process1"/>
    <dgm:cxn modelId="{1026DEEE-E296-4086-9B3F-F196DCD7950E}" type="presOf" srcId="{AC861D07-C02D-40B2-8BD8-7F802EC765BA}" destId="{179F3A88-976D-4940-B8C8-CDFCBF86A1B3}" srcOrd="0" destOrd="0" presId="urn:microsoft.com/office/officeart/2005/8/layout/process1"/>
    <dgm:cxn modelId="{91F722BE-8DE8-4800-BB8D-10B3BDCA8EB7}" type="presParOf" srcId="{FEBA22AD-E84A-4298-A005-B48BA8D207A8}" destId="{6676C31A-C0B5-4E03-8BFC-30A1BBF17986}" srcOrd="0" destOrd="0" presId="urn:microsoft.com/office/officeart/2005/8/layout/process1"/>
    <dgm:cxn modelId="{529CFE9D-1AE4-4392-8DD4-6D896F2A24FB}" type="presParOf" srcId="{FEBA22AD-E84A-4298-A005-B48BA8D207A8}" destId="{179F3A88-976D-4940-B8C8-CDFCBF86A1B3}" srcOrd="1" destOrd="0" presId="urn:microsoft.com/office/officeart/2005/8/layout/process1"/>
    <dgm:cxn modelId="{BF093F70-1554-45BD-9717-4C274BE256CB}" type="presParOf" srcId="{179F3A88-976D-4940-B8C8-CDFCBF86A1B3}" destId="{DD0FF222-6D6C-465D-8B40-05EAA919D7EC}" srcOrd="0" destOrd="0" presId="urn:microsoft.com/office/officeart/2005/8/layout/process1"/>
    <dgm:cxn modelId="{4885D86E-112F-4279-BAEF-33716D1CE800}" type="presParOf" srcId="{FEBA22AD-E84A-4298-A005-B48BA8D207A8}" destId="{147EA8E4-D199-4E23-9008-ACDF4AD36179}" srcOrd="2" destOrd="0" presId="urn:microsoft.com/office/officeart/2005/8/layout/process1"/>
    <dgm:cxn modelId="{27C04BD6-278C-4F95-9DBB-A8C4C2FFC385}" type="presParOf" srcId="{FEBA22AD-E84A-4298-A005-B48BA8D207A8}" destId="{B90A5FD3-114D-40BB-A89B-075CDC6E19BC}" srcOrd="3" destOrd="0" presId="urn:microsoft.com/office/officeart/2005/8/layout/process1"/>
    <dgm:cxn modelId="{D6538772-CE4E-479D-85AC-897219075442}" type="presParOf" srcId="{B90A5FD3-114D-40BB-A89B-075CDC6E19BC}" destId="{305CB3F7-D6E0-473A-B275-30348F38C732}" srcOrd="0" destOrd="0" presId="urn:microsoft.com/office/officeart/2005/8/layout/process1"/>
    <dgm:cxn modelId="{85DA72D1-3DAE-4834-AD44-166CC679F6CC}" type="presParOf" srcId="{FEBA22AD-E84A-4298-A005-B48BA8D207A8}" destId="{DB7CEB51-865B-4D5F-BC1A-89EA014A39BA}" srcOrd="4" destOrd="0" presId="urn:microsoft.com/office/officeart/2005/8/layout/process1"/>
    <dgm:cxn modelId="{3EC87A23-6DB7-413C-9065-EBC64D065C0A}" type="presParOf" srcId="{FEBA22AD-E84A-4298-A005-B48BA8D207A8}" destId="{7387E53F-6D6F-448F-B35C-0261989BBB9D}" srcOrd="5" destOrd="0" presId="urn:microsoft.com/office/officeart/2005/8/layout/process1"/>
    <dgm:cxn modelId="{6A422DC3-354C-4324-A97D-90EC3359B8AA}" type="presParOf" srcId="{7387E53F-6D6F-448F-B35C-0261989BBB9D}" destId="{02FE6B8C-87BD-4DB1-AFC5-062C9AC3654E}" srcOrd="0" destOrd="0" presId="urn:microsoft.com/office/officeart/2005/8/layout/process1"/>
    <dgm:cxn modelId="{5236E61C-58DA-4668-AADA-656BC5AEDFCE}" type="presParOf" srcId="{FEBA22AD-E84A-4298-A005-B48BA8D207A8}" destId="{983CFC41-C5DC-4800-962D-A3B92C34576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3A97FD-C272-46A9-9705-E4BAF28B8BB5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BEB48F15-2AEA-44A4-B6EE-501365EDE1DB}">
      <dgm:prSet phldrT="[Text]"/>
      <dgm:spPr/>
      <dgm:t>
        <a:bodyPr/>
        <a:lstStyle/>
        <a:p>
          <a:r>
            <a:rPr lang="pt-PT" noProof="0"/>
            <a:t>Input: Texto bruto</a:t>
          </a:r>
        </a:p>
      </dgm:t>
    </dgm:pt>
    <dgm:pt modelId="{9A284D4B-632B-434D-B914-BEFEC0126447}" type="parTrans" cxnId="{1C3DAD76-A5AC-481D-BAB9-9728BF8CCC32}">
      <dgm:prSet/>
      <dgm:spPr/>
      <dgm:t>
        <a:bodyPr/>
        <a:lstStyle/>
        <a:p>
          <a:endParaRPr lang="pt-PT"/>
        </a:p>
      </dgm:t>
    </dgm:pt>
    <dgm:pt modelId="{AC861D07-C02D-40B2-8BD8-7F802EC765BA}" type="sibTrans" cxnId="{1C3DAD76-A5AC-481D-BAB9-9728BF8CCC32}">
      <dgm:prSet/>
      <dgm:spPr/>
      <dgm:t>
        <a:bodyPr/>
        <a:lstStyle/>
        <a:p>
          <a:endParaRPr lang="pt-PT" noProof="0"/>
        </a:p>
      </dgm:t>
    </dgm:pt>
    <dgm:pt modelId="{F81698E2-562B-4DDB-8CF5-814B8326EA2A}">
      <dgm:prSet phldrT="[Text]"/>
      <dgm:spPr/>
      <dgm:t>
        <a:bodyPr/>
        <a:lstStyle/>
        <a:p>
          <a:r>
            <a:rPr lang="pt-PT" noProof="0"/>
            <a:t>RNN (implementação própria)</a:t>
          </a:r>
          <a:endParaRPr lang="pt-PT"/>
        </a:p>
      </dgm:t>
    </dgm:pt>
    <dgm:pt modelId="{92CDBD65-B4BD-43DE-836C-E839138670E3}" type="parTrans" cxnId="{E0577F90-0FF7-4AEB-BBE4-CBC5A86D7B05}">
      <dgm:prSet/>
      <dgm:spPr/>
      <dgm:t>
        <a:bodyPr/>
        <a:lstStyle/>
        <a:p>
          <a:endParaRPr lang="pt-PT"/>
        </a:p>
      </dgm:t>
    </dgm:pt>
    <dgm:pt modelId="{A4DFDF2C-7B0E-4480-8864-16829F04653F}" type="sibTrans" cxnId="{E0577F90-0FF7-4AEB-BBE4-CBC5A86D7B05}">
      <dgm:prSet/>
      <dgm:spPr/>
      <dgm:t>
        <a:bodyPr/>
        <a:lstStyle/>
        <a:p>
          <a:endParaRPr lang="pt-PT"/>
        </a:p>
      </dgm:t>
    </dgm:pt>
    <dgm:pt modelId="{DAF41851-0112-41A1-9BFE-0CCD6F77DC41}">
      <dgm:prSet phldrT="[Text]"/>
      <dgm:spPr/>
      <dgm:t>
        <a:bodyPr/>
        <a:lstStyle/>
        <a:p>
          <a:pPr rtl="0"/>
          <a:r>
            <a:rPr lang="pt-PT" noProof="0"/>
            <a:t>Limpeza + Remoção de </a:t>
          </a:r>
          <a:r>
            <a:rPr lang="pt-PT" noProof="0" err="1"/>
            <a:t>Stopwords</a:t>
          </a:r>
        </a:p>
      </dgm:t>
    </dgm:pt>
    <dgm:pt modelId="{17777E3B-23F7-49A6-BE2E-C4CD85BC651A}" type="parTrans" cxnId="{2E85EF94-0C6B-4B82-A269-818B9F08C0DC}">
      <dgm:prSet/>
      <dgm:spPr/>
      <dgm:t>
        <a:bodyPr/>
        <a:lstStyle/>
        <a:p>
          <a:endParaRPr lang="pt-PT"/>
        </a:p>
      </dgm:t>
    </dgm:pt>
    <dgm:pt modelId="{8743C37B-B7E4-48D4-B8E7-34E483C7E891}" type="sibTrans" cxnId="{2E85EF94-0C6B-4B82-A269-818B9F08C0DC}">
      <dgm:prSet/>
      <dgm:spPr/>
      <dgm:t>
        <a:bodyPr/>
        <a:lstStyle/>
        <a:p>
          <a:endParaRPr lang="pt-PT" noProof="0"/>
        </a:p>
      </dgm:t>
    </dgm:pt>
    <dgm:pt modelId="{545A883C-9E88-4A7A-8D3F-0402FC3ED1BC}">
      <dgm:prSet phldrT="[Text]"/>
      <dgm:spPr/>
      <dgm:t>
        <a:bodyPr/>
        <a:lstStyle/>
        <a:p>
          <a:pPr rtl="0"/>
          <a:r>
            <a:rPr lang="pt-PT" noProof="0" err="1"/>
            <a:t>Padding</a:t>
          </a:r>
          <a:r>
            <a:rPr lang="pt-PT" noProof="0"/>
            <a:t> e Normalização</a:t>
          </a:r>
        </a:p>
      </dgm:t>
    </dgm:pt>
    <dgm:pt modelId="{5EBBC464-87E5-4345-8317-4B8B6AAD2DC0}" type="parTrans" cxnId="{3CF00348-9147-4D9B-8613-2EADE7584F43}">
      <dgm:prSet/>
      <dgm:spPr/>
      <dgm:t>
        <a:bodyPr/>
        <a:lstStyle/>
        <a:p>
          <a:endParaRPr lang="pt-PT"/>
        </a:p>
      </dgm:t>
    </dgm:pt>
    <dgm:pt modelId="{7D39EBCB-B8E5-4645-90C4-CC40BDF6A43B}" type="sibTrans" cxnId="{3CF00348-9147-4D9B-8613-2EADE7584F43}">
      <dgm:prSet/>
      <dgm:spPr/>
      <dgm:t>
        <a:bodyPr/>
        <a:lstStyle/>
        <a:p>
          <a:endParaRPr lang="pt-PT" noProof="0"/>
        </a:p>
      </dgm:t>
    </dgm:pt>
    <dgm:pt modelId="{2CC5F6EA-6619-460D-B7A6-EB31496D8FDB}">
      <dgm:prSet phldr="0"/>
      <dgm:spPr/>
      <dgm:t>
        <a:bodyPr/>
        <a:lstStyle/>
        <a:p>
          <a:r>
            <a:rPr lang="pt-PT" noProof="0" err="1"/>
            <a:t>Embedding</a:t>
          </a:r>
          <a:r>
            <a:rPr lang="pt-PT" noProof="0"/>
            <a:t> com </a:t>
          </a:r>
          <a:r>
            <a:rPr lang="pt-PT" noProof="0" err="1"/>
            <a:t>GloVe</a:t>
          </a:r>
          <a:r>
            <a:rPr lang="pt-PT" noProof="0"/>
            <a:t> (</a:t>
          </a:r>
          <a:r>
            <a:rPr lang="pt-PT" noProof="0" err="1"/>
            <a:t>dim</a:t>
          </a:r>
          <a:r>
            <a:rPr lang="pt-PT" noProof="0"/>
            <a:t>=50)</a:t>
          </a:r>
          <a:endParaRPr lang="pt-PT"/>
        </a:p>
      </dgm:t>
    </dgm:pt>
    <dgm:pt modelId="{FA829F81-0C9B-40C2-B197-18A15C2E39BE}" type="parTrans" cxnId="{CB3332E3-C51B-4D28-819D-2130E16A8236}">
      <dgm:prSet/>
      <dgm:spPr/>
    </dgm:pt>
    <dgm:pt modelId="{8FB92949-79E4-4A36-9492-B0355D3F30FF}" type="sibTrans" cxnId="{CB3332E3-C51B-4D28-819D-2130E16A8236}">
      <dgm:prSet/>
      <dgm:spPr/>
      <dgm:t>
        <a:bodyPr/>
        <a:lstStyle/>
        <a:p>
          <a:endParaRPr lang="pt-PT"/>
        </a:p>
      </dgm:t>
    </dgm:pt>
    <dgm:pt modelId="{67BD5734-6CDA-463D-AD7C-41F4B6A45365}">
      <dgm:prSet phldr="0"/>
      <dgm:spPr/>
      <dgm:t>
        <a:bodyPr/>
        <a:lstStyle/>
        <a:p>
          <a:pPr rtl="0"/>
          <a:r>
            <a:rPr lang="pt-PT"/>
            <a:t>Output: “AI” ou “Human”</a:t>
          </a:r>
          <a:endParaRPr lang="pt-PT">
            <a:latin typeface="Aptos Display" panose="02110004020202020204"/>
          </a:endParaRPr>
        </a:p>
      </dgm:t>
    </dgm:pt>
    <dgm:pt modelId="{833C1857-F587-46C2-82AB-F2A4C70B1E70}" type="parTrans" cxnId="{CC92DDA1-A6E2-48F0-9E58-A68B62B69289}">
      <dgm:prSet/>
      <dgm:spPr/>
    </dgm:pt>
    <dgm:pt modelId="{696623FA-852F-434E-87A5-5CA69841E57D}" type="sibTrans" cxnId="{CC92DDA1-A6E2-48F0-9E58-A68B62B69289}">
      <dgm:prSet/>
      <dgm:spPr/>
    </dgm:pt>
    <dgm:pt modelId="{FEBA22AD-E84A-4298-A005-B48BA8D207A8}" type="pres">
      <dgm:prSet presAssocID="{CA3A97FD-C272-46A9-9705-E4BAF28B8BB5}" presName="Name0" presStyleCnt="0">
        <dgm:presLayoutVars>
          <dgm:dir/>
          <dgm:resizeHandles val="exact"/>
        </dgm:presLayoutVars>
      </dgm:prSet>
      <dgm:spPr/>
    </dgm:pt>
    <dgm:pt modelId="{6676C31A-C0B5-4E03-8BFC-30A1BBF17986}" type="pres">
      <dgm:prSet presAssocID="{BEB48F15-2AEA-44A4-B6EE-501365EDE1DB}" presName="node" presStyleLbl="node1" presStyleIdx="0" presStyleCnt="6">
        <dgm:presLayoutVars>
          <dgm:bulletEnabled val="1"/>
        </dgm:presLayoutVars>
      </dgm:prSet>
      <dgm:spPr/>
    </dgm:pt>
    <dgm:pt modelId="{179F3A88-976D-4940-B8C8-CDFCBF86A1B3}" type="pres">
      <dgm:prSet presAssocID="{AC861D07-C02D-40B2-8BD8-7F802EC765BA}" presName="sibTrans" presStyleLbl="sibTrans2D1" presStyleIdx="0" presStyleCnt="5"/>
      <dgm:spPr/>
    </dgm:pt>
    <dgm:pt modelId="{DD0FF222-6D6C-465D-8B40-05EAA919D7EC}" type="pres">
      <dgm:prSet presAssocID="{AC861D07-C02D-40B2-8BD8-7F802EC765BA}" presName="connectorText" presStyleLbl="sibTrans2D1" presStyleIdx="0" presStyleCnt="5"/>
      <dgm:spPr/>
    </dgm:pt>
    <dgm:pt modelId="{147EA8E4-D199-4E23-9008-ACDF4AD36179}" type="pres">
      <dgm:prSet presAssocID="{DAF41851-0112-41A1-9BFE-0CCD6F77DC41}" presName="node" presStyleLbl="node1" presStyleIdx="1" presStyleCnt="6">
        <dgm:presLayoutVars>
          <dgm:bulletEnabled val="1"/>
        </dgm:presLayoutVars>
      </dgm:prSet>
      <dgm:spPr/>
    </dgm:pt>
    <dgm:pt modelId="{B90A5FD3-114D-40BB-A89B-075CDC6E19BC}" type="pres">
      <dgm:prSet presAssocID="{8743C37B-B7E4-48D4-B8E7-34E483C7E891}" presName="sibTrans" presStyleLbl="sibTrans2D1" presStyleIdx="1" presStyleCnt="5"/>
      <dgm:spPr/>
    </dgm:pt>
    <dgm:pt modelId="{305CB3F7-D6E0-473A-B275-30348F38C732}" type="pres">
      <dgm:prSet presAssocID="{8743C37B-B7E4-48D4-B8E7-34E483C7E891}" presName="connectorText" presStyleLbl="sibTrans2D1" presStyleIdx="1" presStyleCnt="5"/>
      <dgm:spPr/>
    </dgm:pt>
    <dgm:pt modelId="{F4817C40-9026-46BA-98BA-B83B70BB682E}" type="pres">
      <dgm:prSet presAssocID="{2CC5F6EA-6619-460D-B7A6-EB31496D8FDB}" presName="node" presStyleLbl="node1" presStyleIdx="2" presStyleCnt="6">
        <dgm:presLayoutVars>
          <dgm:bulletEnabled val="1"/>
        </dgm:presLayoutVars>
      </dgm:prSet>
      <dgm:spPr/>
    </dgm:pt>
    <dgm:pt modelId="{9BC2498F-91DD-49AE-86C8-78AC061266A8}" type="pres">
      <dgm:prSet presAssocID="{8FB92949-79E4-4A36-9492-B0355D3F30FF}" presName="sibTrans" presStyleLbl="sibTrans2D1" presStyleIdx="2" presStyleCnt="5"/>
      <dgm:spPr/>
    </dgm:pt>
    <dgm:pt modelId="{A8BAD6F4-324F-4F01-A2D5-D590C0CE103B}" type="pres">
      <dgm:prSet presAssocID="{8FB92949-79E4-4A36-9492-B0355D3F30FF}" presName="connectorText" presStyleLbl="sibTrans2D1" presStyleIdx="2" presStyleCnt="5"/>
      <dgm:spPr/>
    </dgm:pt>
    <dgm:pt modelId="{DB7CEB51-865B-4D5F-BC1A-89EA014A39BA}" type="pres">
      <dgm:prSet presAssocID="{545A883C-9E88-4A7A-8D3F-0402FC3ED1BC}" presName="node" presStyleLbl="node1" presStyleIdx="3" presStyleCnt="6">
        <dgm:presLayoutVars>
          <dgm:bulletEnabled val="1"/>
        </dgm:presLayoutVars>
      </dgm:prSet>
      <dgm:spPr/>
    </dgm:pt>
    <dgm:pt modelId="{7387E53F-6D6F-448F-B35C-0261989BBB9D}" type="pres">
      <dgm:prSet presAssocID="{7D39EBCB-B8E5-4645-90C4-CC40BDF6A43B}" presName="sibTrans" presStyleLbl="sibTrans2D1" presStyleIdx="3" presStyleCnt="5"/>
      <dgm:spPr/>
    </dgm:pt>
    <dgm:pt modelId="{02FE6B8C-87BD-4DB1-AFC5-062C9AC3654E}" type="pres">
      <dgm:prSet presAssocID="{7D39EBCB-B8E5-4645-90C4-CC40BDF6A43B}" presName="connectorText" presStyleLbl="sibTrans2D1" presStyleIdx="3" presStyleCnt="5"/>
      <dgm:spPr/>
    </dgm:pt>
    <dgm:pt modelId="{983CFC41-C5DC-4800-962D-A3B92C345765}" type="pres">
      <dgm:prSet presAssocID="{F81698E2-562B-4DDB-8CF5-814B8326EA2A}" presName="node" presStyleLbl="node1" presStyleIdx="4" presStyleCnt="6">
        <dgm:presLayoutVars>
          <dgm:bulletEnabled val="1"/>
        </dgm:presLayoutVars>
      </dgm:prSet>
      <dgm:spPr/>
    </dgm:pt>
    <dgm:pt modelId="{BB393EF3-028D-4CC4-AFAA-524C6B471899}" type="pres">
      <dgm:prSet presAssocID="{A4DFDF2C-7B0E-4480-8864-16829F04653F}" presName="sibTrans" presStyleLbl="sibTrans2D1" presStyleIdx="4" presStyleCnt="5"/>
      <dgm:spPr/>
    </dgm:pt>
    <dgm:pt modelId="{495CC3C7-C21F-46EB-A61A-9FC129CBCDD2}" type="pres">
      <dgm:prSet presAssocID="{A4DFDF2C-7B0E-4480-8864-16829F04653F}" presName="connectorText" presStyleLbl="sibTrans2D1" presStyleIdx="4" presStyleCnt="5"/>
      <dgm:spPr/>
    </dgm:pt>
    <dgm:pt modelId="{E9563997-1C1B-4200-979C-F16FDBFB8950}" type="pres">
      <dgm:prSet presAssocID="{67BD5734-6CDA-463D-AD7C-41F4B6A45365}" presName="node" presStyleLbl="node1" presStyleIdx="5" presStyleCnt="6">
        <dgm:presLayoutVars>
          <dgm:bulletEnabled val="1"/>
        </dgm:presLayoutVars>
      </dgm:prSet>
      <dgm:spPr/>
    </dgm:pt>
  </dgm:ptLst>
  <dgm:cxnLst>
    <dgm:cxn modelId="{2CFC571B-6246-4FC6-BC91-A9678B26E874}" type="presOf" srcId="{2CC5F6EA-6619-460D-B7A6-EB31496D8FDB}" destId="{F4817C40-9026-46BA-98BA-B83B70BB682E}" srcOrd="0" destOrd="0" presId="urn:microsoft.com/office/officeart/2005/8/layout/process1"/>
    <dgm:cxn modelId="{D1C0D11F-A3D9-4EE1-AF5F-4C917E946F29}" type="presOf" srcId="{BEB48F15-2AEA-44A4-B6EE-501365EDE1DB}" destId="{6676C31A-C0B5-4E03-8BFC-30A1BBF17986}" srcOrd="0" destOrd="0" presId="urn:microsoft.com/office/officeart/2005/8/layout/process1"/>
    <dgm:cxn modelId="{DAFEA33A-7E07-448E-B471-9916BC0A7DD7}" type="presOf" srcId="{8FB92949-79E4-4A36-9492-B0355D3F30FF}" destId="{A8BAD6F4-324F-4F01-A2D5-D590C0CE103B}" srcOrd="1" destOrd="0" presId="urn:microsoft.com/office/officeart/2005/8/layout/process1"/>
    <dgm:cxn modelId="{3861CA63-AAFF-4742-B5D6-C3481E6F8CA2}" type="presOf" srcId="{AC861D07-C02D-40B2-8BD8-7F802EC765BA}" destId="{179F3A88-976D-4940-B8C8-CDFCBF86A1B3}" srcOrd="0" destOrd="0" presId="urn:microsoft.com/office/officeart/2005/8/layout/process1"/>
    <dgm:cxn modelId="{3CF00348-9147-4D9B-8613-2EADE7584F43}" srcId="{CA3A97FD-C272-46A9-9705-E4BAF28B8BB5}" destId="{545A883C-9E88-4A7A-8D3F-0402FC3ED1BC}" srcOrd="3" destOrd="0" parTransId="{5EBBC464-87E5-4345-8317-4B8B6AAD2DC0}" sibTransId="{7D39EBCB-B8E5-4645-90C4-CC40BDF6A43B}"/>
    <dgm:cxn modelId="{D2BF796B-B73F-493D-8C24-80B9F15BC11C}" type="presOf" srcId="{A4DFDF2C-7B0E-4480-8864-16829F04653F}" destId="{495CC3C7-C21F-46EB-A61A-9FC129CBCDD2}" srcOrd="1" destOrd="0" presId="urn:microsoft.com/office/officeart/2005/8/layout/process1"/>
    <dgm:cxn modelId="{9062186C-45C3-49A1-BE71-B15909732B15}" type="presOf" srcId="{AC861D07-C02D-40B2-8BD8-7F802EC765BA}" destId="{DD0FF222-6D6C-465D-8B40-05EAA919D7EC}" srcOrd="1" destOrd="0" presId="urn:microsoft.com/office/officeart/2005/8/layout/process1"/>
    <dgm:cxn modelId="{C955BA51-E3E7-4CE1-8144-24C95B9863A1}" type="presOf" srcId="{DAF41851-0112-41A1-9BFE-0CCD6F77DC41}" destId="{147EA8E4-D199-4E23-9008-ACDF4AD36179}" srcOrd="0" destOrd="0" presId="urn:microsoft.com/office/officeart/2005/8/layout/process1"/>
    <dgm:cxn modelId="{99BB3473-E678-4D60-8F4F-FD53BF87BD62}" type="presOf" srcId="{A4DFDF2C-7B0E-4480-8864-16829F04653F}" destId="{BB393EF3-028D-4CC4-AFAA-524C6B471899}" srcOrd="0" destOrd="0" presId="urn:microsoft.com/office/officeart/2005/8/layout/process1"/>
    <dgm:cxn modelId="{1C3DAD76-A5AC-481D-BAB9-9728BF8CCC32}" srcId="{CA3A97FD-C272-46A9-9705-E4BAF28B8BB5}" destId="{BEB48F15-2AEA-44A4-B6EE-501365EDE1DB}" srcOrd="0" destOrd="0" parTransId="{9A284D4B-632B-434D-B914-BEFEC0126447}" sibTransId="{AC861D07-C02D-40B2-8BD8-7F802EC765BA}"/>
    <dgm:cxn modelId="{9F00DB79-20FA-4F08-B271-671556DA0BCC}" type="presOf" srcId="{CA3A97FD-C272-46A9-9705-E4BAF28B8BB5}" destId="{FEBA22AD-E84A-4298-A005-B48BA8D207A8}" srcOrd="0" destOrd="0" presId="urn:microsoft.com/office/officeart/2005/8/layout/process1"/>
    <dgm:cxn modelId="{EF804585-AEE7-4F9B-A823-BEE646770A3E}" type="presOf" srcId="{545A883C-9E88-4A7A-8D3F-0402FC3ED1BC}" destId="{DB7CEB51-865B-4D5F-BC1A-89EA014A39BA}" srcOrd="0" destOrd="0" presId="urn:microsoft.com/office/officeart/2005/8/layout/process1"/>
    <dgm:cxn modelId="{FD6B318A-B0D9-4074-9B4D-2E0422134EF9}" type="presOf" srcId="{F81698E2-562B-4DDB-8CF5-814B8326EA2A}" destId="{983CFC41-C5DC-4800-962D-A3B92C345765}" srcOrd="0" destOrd="0" presId="urn:microsoft.com/office/officeart/2005/8/layout/process1"/>
    <dgm:cxn modelId="{906EC78B-AF44-44B2-8F6C-F8C4808FA188}" type="presOf" srcId="{8743C37B-B7E4-48D4-B8E7-34E483C7E891}" destId="{305CB3F7-D6E0-473A-B275-30348F38C732}" srcOrd="1" destOrd="0" presId="urn:microsoft.com/office/officeart/2005/8/layout/process1"/>
    <dgm:cxn modelId="{E0577F90-0FF7-4AEB-BBE4-CBC5A86D7B05}" srcId="{CA3A97FD-C272-46A9-9705-E4BAF28B8BB5}" destId="{F81698E2-562B-4DDB-8CF5-814B8326EA2A}" srcOrd="4" destOrd="0" parTransId="{92CDBD65-B4BD-43DE-836C-E839138670E3}" sibTransId="{A4DFDF2C-7B0E-4480-8864-16829F04653F}"/>
    <dgm:cxn modelId="{2E85EF94-0C6B-4B82-A269-818B9F08C0DC}" srcId="{CA3A97FD-C272-46A9-9705-E4BAF28B8BB5}" destId="{DAF41851-0112-41A1-9BFE-0CCD6F77DC41}" srcOrd="1" destOrd="0" parTransId="{17777E3B-23F7-49A6-BE2E-C4CD85BC651A}" sibTransId="{8743C37B-B7E4-48D4-B8E7-34E483C7E891}"/>
    <dgm:cxn modelId="{CC92DDA1-A6E2-48F0-9E58-A68B62B69289}" srcId="{CA3A97FD-C272-46A9-9705-E4BAF28B8BB5}" destId="{67BD5734-6CDA-463D-AD7C-41F4B6A45365}" srcOrd="5" destOrd="0" parTransId="{833C1857-F587-46C2-82AB-F2A4C70B1E70}" sibTransId="{696623FA-852F-434E-87A5-5CA69841E57D}"/>
    <dgm:cxn modelId="{1C2AD5B2-CFC7-497E-9D28-5DDD4BDF7AF3}" type="presOf" srcId="{8FB92949-79E4-4A36-9492-B0355D3F30FF}" destId="{9BC2498F-91DD-49AE-86C8-78AC061266A8}" srcOrd="0" destOrd="0" presId="urn:microsoft.com/office/officeart/2005/8/layout/process1"/>
    <dgm:cxn modelId="{925232C7-6384-47DF-90FE-CD359B5BDCE8}" type="presOf" srcId="{67BD5734-6CDA-463D-AD7C-41F4B6A45365}" destId="{E9563997-1C1B-4200-979C-F16FDBFB8950}" srcOrd="0" destOrd="0" presId="urn:microsoft.com/office/officeart/2005/8/layout/process1"/>
    <dgm:cxn modelId="{A152C3E2-A12F-40D0-8775-6824200E6DAC}" type="presOf" srcId="{8743C37B-B7E4-48D4-B8E7-34E483C7E891}" destId="{B90A5FD3-114D-40BB-A89B-075CDC6E19BC}" srcOrd="0" destOrd="0" presId="urn:microsoft.com/office/officeart/2005/8/layout/process1"/>
    <dgm:cxn modelId="{CB3332E3-C51B-4D28-819D-2130E16A8236}" srcId="{CA3A97FD-C272-46A9-9705-E4BAF28B8BB5}" destId="{2CC5F6EA-6619-460D-B7A6-EB31496D8FDB}" srcOrd="2" destOrd="0" parTransId="{FA829F81-0C9B-40C2-B197-18A15C2E39BE}" sibTransId="{8FB92949-79E4-4A36-9492-B0355D3F30FF}"/>
    <dgm:cxn modelId="{2E810BFE-3668-469D-8525-BA17B53D7E78}" type="presOf" srcId="{7D39EBCB-B8E5-4645-90C4-CC40BDF6A43B}" destId="{02FE6B8C-87BD-4DB1-AFC5-062C9AC3654E}" srcOrd="1" destOrd="0" presId="urn:microsoft.com/office/officeart/2005/8/layout/process1"/>
    <dgm:cxn modelId="{3B0AEAFF-FDC8-4162-9FCB-A1E519F8DF96}" type="presOf" srcId="{7D39EBCB-B8E5-4645-90C4-CC40BDF6A43B}" destId="{7387E53F-6D6F-448F-B35C-0261989BBB9D}" srcOrd="0" destOrd="0" presId="urn:microsoft.com/office/officeart/2005/8/layout/process1"/>
    <dgm:cxn modelId="{0E65CC90-DBF5-4A16-B1E7-BCCE66C36624}" type="presParOf" srcId="{FEBA22AD-E84A-4298-A005-B48BA8D207A8}" destId="{6676C31A-C0B5-4E03-8BFC-30A1BBF17986}" srcOrd="0" destOrd="0" presId="urn:microsoft.com/office/officeart/2005/8/layout/process1"/>
    <dgm:cxn modelId="{567EB40A-813B-4D57-BBE8-8FDAB9A914B5}" type="presParOf" srcId="{FEBA22AD-E84A-4298-A005-B48BA8D207A8}" destId="{179F3A88-976D-4940-B8C8-CDFCBF86A1B3}" srcOrd="1" destOrd="0" presId="urn:microsoft.com/office/officeart/2005/8/layout/process1"/>
    <dgm:cxn modelId="{B823B828-8F35-4E01-9FED-CB0B92022DC1}" type="presParOf" srcId="{179F3A88-976D-4940-B8C8-CDFCBF86A1B3}" destId="{DD0FF222-6D6C-465D-8B40-05EAA919D7EC}" srcOrd="0" destOrd="0" presId="urn:microsoft.com/office/officeart/2005/8/layout/process1"/>
    <dgm:cxn modelId="{BFBD7164-DFDA-4A10-9772-559B36727347}" type="presParOf" srcId="{FEBA22AD-E84A-4298-A005-B48BA8D207A8}" destId="{147EA8E4-D199-4E23-9008-ACDF4AD36179}" srcOrd="2" destOrd="0" presId="urn:microsoft.com/office/officeart/2005/8/layout/process1"/>
    <dgm:cxn modelId="{CBBC1D39-4D79-4564-ACD7-F658BB244406}" type="presParOf" srcId="{FEBA22AD-E84A-4298-A005-B48BA8D207A8}" destId="{B90A5FD3-114D-40BB-A89B-075CDC6E19BC}" srcOrd="3" destOrd="0" presId="urn:microsoft.com/office/officeart/2005/8/layout/process1"/>
    <dgm:cxn modelId="{1792E33F-A514-450E-8E99-4E0314005F10}" type="presParOf" srcId="{B90A5FD3-114D-40BB-A89B-075CDC6E19BC}" destId="{305CB3F7-D6E0-473A-B275-30348F38C732}" srcOrd="0" destOrd="0" presId="urn:microsoft.com/office/officeart/2005/8/layout/process1"/>
    <dgm:cxn modelId="{13E60BD2-533C-4A07-8E52-EAD3E0016A11}" type="presParOf" srcId="{FEBA22AD-E84A-4298-A005-B48BA8D207A8}" destId="{F4817C40-9026-46BA-98BA-B83B70BB682E}" srcOrd="4" destOrd="0" presId="urn:microsoft.com/office/officeart/2005/8/layout/process1"/>
    <dgm:cxn modelId="{0B068EA8-ED1F-4BA9-B4A2-D5D4118F6147}" type="presParOf" srcId="{FEBA22AD-E84A-4298-A005-B48BA8D207A8}" destId="{9BC2498F-91DD-49AE-86C8-78AC061266A8}" srcOrd="5" destOrd="0" presId="urn:microsoft.com/office/officeart/2005/8/layout/process1"/>
    <dgm:cxn modelId="{3DED91B9-E449-470A-BE84-6BFCD85089E6}" type="presParOf" srcId="{9BC2498F-91DD-49AE-86C8-78AC061266A8}" destId="{A8BAD6F4-324F-4F01-A2D5-D590C0CE103B}" srcOrd="0" destOrd="0" presId="urn:microsoft.com/office/officeart/2005/8/layout/process1"/>
    <dgm:cxn modelId="{A30C315C-65FA-4C80-8E6A-43A4B8E974C5}" type="presParOf" srcId="{FEBA22AD-E84A-4298-A005-B48BA8D207A8}" destId="{DB7CEB51-865B-4D5F-BC1A-89EA014A39BA}" srcOrd="6" destOrd="0" presId="urn:microsoft.com/office/officeart/2005/8/layout/process1"/>
    <dgm:cxn modelId="{6E257728-315C-4B9B-B5FE-FEBC10AE4978}" type="presParOf" srcId="{FEBA22AD-E84A-4298-A005-B48BA8D207A8}" destId="{7387E53F-6D6F-448F-B35C-0261989BBB9D}" srcOrd="7" destOrd="0" presId="urn:microsoft.com/office/officeart/2005/8/layout/process1"/>
    <dgm:cxn modelId="{CC4E403B-3263-4CF6-B60C-9BC4850FECE1}" type="presParOf" srcId="{7387E53F-6D6F-448F-B35C-0261989BBB9D}" destId="{02FE6B8C-87BD-4DB1-AFC5-062C9AC3654E}" srcOrd="0" destOrd="0" presId="urn:microsoft.com/office/officeart/2005/8/layout/process1"/>
    <dgm:cxn modelId="{FF24A010-0E5D-4E41-8BFA-431CE9937BC3}" type="presParOf" srcId="{FEBA22AD-E84A-4298-A005-B48BA8D207A8}" destId="{983CFC41-C5DC-4800-962D-A3B92C345765}" srcOrd="8" destOrd="0" presId="urn:microsoft.com/office/officeart/2005/8/layout/process1"/>
    <dgm:cxn modelId="{D86A358A-9A20-4E29-9816-EEA9E9E515EB}" type="presParOf" srcId="{FEBA22AD-E84A-4298-A005-B48BA8D207A8}" destId="{BB393EF3-028D-4CC4-AFAA-524C6B471899}" srcOrd="9" destOrd="0" presId="urn:microsoft.com/office/officeart/2005/8/layout/process1"/>
    <dgm:cxn modelId="{359B25B3-2850-4770-8260-3276C61132DE}" type="presParOf" srcId="{BB393EF3-028D-4CC4-AFAA-524C6B471899}" destId="{495CC3C7-C21F-46EB-A61A-9FC129CBCDD2}" srcOrd="0" destOrd="0" presId="urn:microsoft.com/office/officeart/2005/8/layout/process1"/>
    <dgm:cxn modelId="{DE2AAF7C-BC64-4ACE-8FA4-0CCEBE45EEF6}" type="presParOf" srcId="{FEBA22AD-E84A-4298-A005-B48BA8D207A8}" destId="{E9563997-1C1B-4200-979C-F16FDBFB8950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3A97FD-C272-46A9-9705-E4BAF28B8BB5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BEB48F15-2AEA-44A4-B6EE-501365EDE1DB}">
      <dgm:prSet phldrT="[Text]"/>
      <dgm:spPr/>
      <dgm:t>
        <a:bodyPr/>
        <a:lstStyle/>
        <a:p>
          <a:pPr rtl="0"/>
          <a:r>
            <a:rPr lang="pt-PT" noProof="0"/>
            <a:t>Input: </a:t>
          </a:r>
          <a:r>
            <a:rPr lang="pt-PT" noProof="0" err="1"/>
            <a:t>Embedding</a:t>
          </a:r>
          <a:r>
            <a:rPr lang="pt-PT" noProof="0"/>
            <a:t> (</a:t>
          </a:r>
          <a:r>
            <a:rPr lang="pt-PT" noProof="0" err="1"/>
            <a:t>shape</a:t>
          </a:r>
          <a:r>
            <a:rPr lang="pt-PT" noProof="0"/>
            <a:t>: [130, 50])</a:t>
          </a:r>
        </a:p>
      </dgm:t>
    </dgm:pt>
    <dgm:pt modelId="{9A284D4B-632B-434D-B914-BEFEC0126447}" type="parTrans" cxnId="{1C3DAD76-A5AC-481D-BAB9-9728BF8CCC32}">
      <dgm:prSet/>
      <dgm:spPr/>
      <dgm:t>
        <a:bodyPr/>
        <a:lstStyle/>
        <a:p>
          <a:endParaRPr lang="pt-PT"/>
        </a:p>
      </dgm:t>
    </dgm:pt>
    <dgm:pt modelId="{AC861D07-C02D-40B2-8BD8-7F802EC765BA}" type="sibTrans" cxnId="{1C3DAD76-A5AC-481D-BAB9-9728BF8CCC32}">
      <dgm:prSet/>
      <dgm:spPr/>
      <dgm:t>
        <a:bodyPr/>
        <a:lstStyle/>
        <a:p>
          <a:endParaRPr lang="pt-PT" noProof="0"/>
        </a:p>
      </dgm:t>
    </dgm:pt>
    <dgm:pt modelId="{545A883C-9E88-4A7A-8D3F-0402FC3ED1BC}">
      <dgm:prSet phldrT="[Text]"/>
      <dgm:spPr/>
      <dgm:t>
        <a:bodyPr/>
        <a:lstStyle/>
        <a:p>
          <a:pPr rtl="0"/>
          <a:r>
            <a:rPr lang="pt-PT" noProof="0"/>
            <a:t> Última saída → Dense + Sigmoid</a:t>
          </a:r>
        </a:p>
      </dgm:t>
    </dgm:pt>
    <dgm:pt modelId="{5EBBC464-87E5-4345-8317-4B8B6AAD2DC0}" type="parTrans" cxnId="{3CF00348-9147-4D9B-8613-2EADE7584F43}">
      <dgm:prSet/>
      <dgm:spPr/>
      <dgm:t>
        <a:bodyPr/>
        <a:lstStyle/>
        <a:p>
          <a:endParaRPr lang="pt-PT"/>
        </a:p>
      </dgm:t>
    </dgm:pt>
    <dgm:pt modelId="{7D39EBCB-B8E5-4645-90C4-CC40BDF6A43B}" type="sibTrans" cxnId="{3CF00348-9147-4D9B-8613-2EADE7584F43}">
      <dgm:prSet/>
      <dgm:spPr/>
      <dgm:t>
        <a:bodyPr/>
        <a:lstStyle/>
        <a:p>
          <a:endParaRPr lang="pt-PT" noProof="0"/>
        </a:p>
      </dgm:t>
    </dgm:pt>
    <dgm:pt modelId="{FDF5B2BC-B522-4B41-8B5A-EE8BF72AB0F7}">
      <dgm:prSet phldrT="[Text]"/>
      <dgm:spPr/>
      <dgm:t>
        <a:bodyPr/>
        <a:lstStyle/>
        <a:p>
          <a:pPr rtl="0"/>
          <a:r>
            <a:rPr lang="pt-PT" noProof="0"/>
            <a:t>Loop </a:t>
          </a:r>
          <a:r>
            <a:rPr lang="pt-PT" noProof="0" err="1"/>
            <a:t>Recurrente</a:t>
          </a:r>
          <a:r>
            <a:rPr lang="pt-PT" noProof="0"/>
            <a:t> com </a:t>
          </a:r>
          <a:r>
            <a:rPr lang="pt-PT" noProof="0">
              <a:latin typeface="Aptos Display" panose="02110004020202020204"/>
            </a:rPr>
            <a:t>tanh</a:t>
          </a:r>
          <a:endParaRPr lang="pt-PT" noProof="0"/>
        </a:p>
      </dgm:t>
    </dgm:pt>
    <dgm:pt modelId="{11039CFB-4095-4270-A70D-D1A7530153EB}" type="parTrans" cxnId="{D31AA721-751E-4688-B6F4-AAE6889818F8}">
      <dgm:prSet/>
      <dgm:spPr/>
      <dgm:t>
        <a:bodyPr/>
        <a:lstStyle/>
        <a:p>
          <a:endParaRPr lang="pt-PT"/>
        </a:p>
      </dgm:t>
    </dgm:pt>
    <dgm:pt modelId="{53E5A941-DA34-42F2-9C56-D5358D068F8C}" type="sibTrans" cxnId="{D31AA721-751E-4688-B6F4-AAE6889818F8}">
      <dgm:prSet/>
      <dgm:spPr/>
      <dgm:t>
        <a:bodyPr/>
        <a:lstStyle/>
        <a:p>
          <a:endParaRPr lang="pt-PT"/>
        </a:p>
      </dgm:t>
    </dgm:pt>
    <dgm:pt modelId="{DA96F38B-8DFD-40F4-A85F-C77EAB307524}">
      <dgm:prSet phldrT="[Text]"/>
      <dgm:spPr/>
      <dgm:t>
        <a:bodyPr/>
        <a:lstStyle/>
        <a:p>
          <a:r>
            <a:rPr lang="pt-PT" noProof="0"/>
            <a:t>Output</a:t>
          </a:r>
        </a:p>
        <a:p>
          <a:r>
            <a:rPr lang="pt-PT" noProof="0"/>
            <a:t>(Probabilidade: [0,1] </a:t>
          </a:r>
          <a:r>
            <a:rPr lang="pt-PT" noProof="0" err="1"/>
            <a:t>Human</a:t>
          </a:r>
          <a:r>
            <a:rPr lang="pt-PT" noProof="0"/>
            <a:t>/AI) </a:t>
          </a:r>
        </a:p>
      </dgm:t>
    </dgm:pt>
    <dgm:pt modelId="{08842FC1-E2B5-49BD-A03A-B127C5214CE5}" type="parTrans" cxnId="{281E901B-AA1C-4559-B699-BD5DA4C441CB}">
      <dgm:prSet/>
      <dgm:spPr/>
      <dgm:t>
        <a:bodyPr/>
        <a:lstStyle/>
        <a:p>
          <a:endParaRPr lang="pt-PT"/>
        </a:p>
      </dgm:t>
    </dgm:pt>
    <dgm:pt modelId="{1A8BD8C2-DA9B-4DB9-8F0A-FBA14F4F5481}" type="sibTrans" cxnId="{281E901B-AA1C-4559-B699-BD5DA4C441CB}">
      <dgm:prSet/>
      <dgm:spPr/>
      <dgm:t>
        <a:bodyPr/>
        <a:lstStyle/>
        <a:p>
          <a:endParaRPr lang="pt-PT"/>
        </a:p>
      </dgm:t>
    </dgm:pt>
    <dgm:pt modelId="{FEBA22AD-E84A-4298-A005-B48BA8D207A8}" type="pres">
      <dgm:prSet presAssocID="{CA3A97FD-C272-46A9-9705-E4BAF28B8BB5}" presName="Name0" presStyleCnt="0">
        <dgm:presLayoutVars>
          <dgm:dir/>
          <dgm:resizeHandles val="exact"/>
        </dgm:presLayoutVars>
      </dgm:prSet>
      <dgm:spPr/>
    </dgm:pt>
    <dgm:pt modelId="{6676C31A-C0B5-4E03-8BFC-30A1BBF17986}" type="pres">
      <dgm:prSet presAssocID="{BEB48F15-2AEA-44A4-B6EE-501365EDE1DB}" presName="node" presStyleLbl="node1" presStyleIdx="0" presStyleCnt="4">
        <dgm:presLayoutVars>
          <dgm:bulletEnabled val="1"/>
        </dgm:presLayoutVars>
      </dgm:prSet>
      <dgm:spPr/>
    </dgm:pt>
    <dgm:pt modelId="{179F3A88-976D-4940-B8C8-CDFCBF86A1B3}" type="pres">
      <dgm:prSet presAssocID="{AC861D07-C02D-40B2-8BD8-7F802EC765BA}" presName="sibTrans" presStyleLbl="sibTrans2D1" presStyleIdx="0" presStyleCnt="3"/>
      <dgm:spPr/>
    </dgm:pt>
    <dgm:pt modelId="{DD0FF222-6D6C-465D-8B40-05EAA919D7EC}" type="pres">
      <dgm:prSet presAssocID="{AC861D07-C02D-40B2-8BD8-7F802EC765BA}" presName="connectorText" presStyleLbl="sibTrans2D1" presStyleIdx="0" presStyleCnt="3"/>
      <dgm:spPr/>
    </dgm:pt>
    <dgm:pt modelId="{A7A382E0-9B4C-493E-A5D5-DAAB7C5FE6DB}" type="pres">
      <dgm:prSet presAssocID="{FDF5B2BC-B522-4B41-8B5A-EE8BF72AB0F7}" presName="node" presStyleLbl="node1" presStyleIdx="1" presStyleCnt="4">
        <dgm:presLayoutVars>
          <dgm:bulletEnabled val="1"/>
        </dgm:presLayoutVars>
      </dgm:prSet>
      <dgm:spPr/>
    </dgm:pt>
    <dgm:pt modelId="{9EDAA472-E8BC-4E8F-9D02-C8F6076B0BE0}" type="pres">
      <dgm:prSet presAssocID="{53E5A941-DA34-42F2-9C56-D5358D068F8C}" presName="sibTrans" presStyleLbl="sibTrans2D1" presStyleIdx="1" presStyleCnt="3"/>
      <dgm:spPr/>
    </dgm:pt>
    <dgm:pt modelId="{61920806-3AFE-4C2E-A7C6-8E3831FABA76}" type="pres">
      <dgm:prSet presAssocID="{53E5A941-DA34-42F2-9C56-D5358D068F8C}" presName="connectorText" presStyleLbl="sibTrans2D1" presStyleIdx="1" presStyleCnt="3"/>
      <dgm:spPr/>
    </dgm:pt>
    <dgm:pt modelId="{DB7CEB51-865B-4D5F-BC1A-89EA014A39BA}" type="pres">
      <dgm:prSet presAssocID="{545A883C-9E88-4A7A-8D3F-0402FC3ED1BC}" presName="node" presStyleLbl="node1" presStyleIdx="2" presStyleCnt="4">
        <dgm:presLayoutVars>
          <dgm:bulletEnabled val="1"/>
        </dgm:presLayoutVars>
      </dgm:prSet>
      <dgm:spPr/>
    </dgm:pt>
    <dgm:pt modelId="{7387E53F-6D6F-448F-B35C-0261989BBB9D}" type="pres">
      <dgm:prSet presAssocID="{7D39EBCB-B8E5-4645-90C4-CC40BDF6A43B}" presName="sibTrans" presStyleLbl="sibTrans2D1" presStyleIdx="2" presStyleCnt="3"/>
      <dgm:spPr/>
    </dgm:pt>
    <dgm:pt modelId="{02FE6B8C-87BD-4DB1-AFC5-062C9AC3654E}" type="pres">
      <dgm:prSet presAssocID="{7D39EBCB-B8E5-4645-90C4-CC40BDF6A43B}" presName="connectorText" presStyleLbl="sibTrans2D1" presStyleIdx="2" presStyleCnt="3"/>
      <dgm:spPr/>
    </dgm:pt>
    <dgm:pt modelId="{F3C4C88E-975D-4860-88A6-C3A61532DC41}" type="pres">
      <dgm:prSet presAssocID="{DA96F38B-8DFD-40F4-A85F-C77EAB307524}" presName="node" presStyleLbl="node1" presStyleIdx="3" presStyleCnt="4">
        <dgm:presLayoutVars>
          <dgm:bulletEnabled val="1"/>
        </dgm:presLayoutVars>
      </dgm:prSet>
      <dgm:spPr/>
    </dgm:pt>
  </dgm:ptLst>
  <dgm:cxnLst>
    <dgm:cxn modelId="{E0453813-738D-4E14-913F-0155E418F5FF}" type="presOf" srcId="{DA96F38B-8DFD-40F4-A85F-C77EAB307524}" destId="{F3C4C88E-975D-4860-88A6-C3A61532DC41}" srcOrd="0" destOrd="0" presId="urn:microsoft.com/office/officeart/2005/8/layout/process1"/>
    <dgm:cxn modelId="{281E901B-AA1C-4559-B699-BD5DA4C441CB}" srcId="{CA3A97FD-C272-46A9-9705-E4BAF28B8BB5}" destId="{DA96F38B-8DFD-40F4-A85F-C77EAB307524}" srcOrd="3" destOrd="0" parTransId="{08842FC1-E2B5-49BD-A03A-B127C5214CE5}" sibTransId="{1A8BD8C2-DA9B-4DB9-8F0A-FBA14F4F5481}"/>
    <dgm:cxn modelId="{D31AA721-751E-4688-B6F4-AAE6889818F8}" srcId="{CA3A97FD-C272-46A9-9705-E4BAF28B8BB5}" destId="{FDF5B2BC-B522-4B41-8B5A-EE8BF72AB0F7}" srcOrd="1" destOrd="0" parTransId="{11039CFB-4095-4270-A70D-D1A7530153EB}" sibTransId="{53E5A941-DA34-42F2-9C56-D5358D068F8C}"/>
    <dgm:cxn modelId="{3740AA3F-C4A5-4024-8D0C-44D01230A142}" type="presOf" srcId="{53E5A941-DA34-42F2-9C56-D5358D068F8C}" destId="{9EDAA472-E8BC-4E8F-9D02-C8F6076B0BE0}" srcOrd="0" destOrd="0" presId="urn:microsoft.com/office/officeart/2005/8/layout/process1"/>
    <dgm:cxn modelId="{0F7FC95C-30E3-4317-BFDA-D2EB888F4392}" type="presOf" srcId="{545A883C-9E88-4A7A-8D3F-0402FC3ED1BC}" destId="{DB7CEB51-865B-4D5F-BC1A-89EA014A39BA}" srcOrd="0" destOrd="0" presId="urn:microsoft.com/office/officeart/2005/8/layout/process1"/>
    <dgm:cxn modelId="{14200667-F8D7-4128-930D-D8178AAF85F2}" type="presOf" srcId="{FDF5B2BC-B522-4B41-8B5A-EE8BF72AB0F7}" destId="{A7A382E0-9B4C-493E-A5D5-DAAB7C5FE6DB}" srcOrd="0" destOrd="0" presId="urn:microsoft.com/office/officeart/2005/8/layout/process1"/>
    <dgm:cxn modelId="{3CF00348-9147-4D9B-8613-2EADE7584F43}" srcId="{CA3A97FD-C272-46A9-9705-E4BAF28B8BB5}" destId="{545A883C-9E88-4A7A-8D3F-0402FC3ED1BC}" srcOrd="2" destOrd="0" parTransId="{5EBBC464-87E5-4345-8317-4B8B6AAD2DC0}" sibTransId="{7D39EBCB-B8E5-4645-90C4-CC40BDF6A43B}"/>
    <dgm:cxn modelId="{02E9EC55-ED6C-4154-9B7E-F1254AB5639C}" type="presOf" srcId="{7D39EBCB-B8E5-4645-90C4-CC40BDF6A43B}" destId="{7387E53F-6D6F-448F-B35C-0261989BBB9D}" srcOrd="0" destOrd="0" presId="urn:microsoft.com/office/officeart/2005/8/layout/process1"/>
    <dgm:cxn modelId="{1C3DAD76-A5AC-481D-BAB9-9728BF8CCC32}" srcId="{CA3A97FD-C272-46A9-9705-E4BAF28B8BB5}" destId="{BEB48F15-2AEA-44A4-B6EE-501365EDE1DB}" srcOrd="0" destOrd="0" parTransId="{9A284D4B-632B-434D-B914-BEFEC0126447}" sibTransId="{AC861D07-C02D-40B2-8BD8-7F802EC765BA}"/>
    <dgm:cxn modelId="{24A22C78-33C4-4EE2-AA07-816AD2CE5DAB}" type="presOf" srcId="{AC861D07-C02D-40B2-8BD8-7F802EC765BA}" destId="{DD0FF222-6D6C-465D-8B40-05EAA919D7EC}" srcOrd="1" destOrd="0" presId="urn:microsoft.com/office/officeart/2005/8/layout/process1"/>
    <dgm:cxn modelId="{9F00DB79-20FA-4F08-B271-671556DA0BCC}" type="presOf" srcId="{CA3A97FD-C272-46A9-9705-E4BAF28B8BB5}" destId="{FEBA22AD-E84A-4298-A005-B48BA8D207A8}" srcOrd="0" destOrd="0" presId="urn:microsoft.com/office/officeart/2005/8/layout/process1"/>
    <dgm:cxn modelId="{AB36318A-3F05-488B-97C7-ECCB9B05B442}" type="presOf" srcId="{53E5A941-DA34-42F2-9C56-D5358D068F8C}" destId="{61920806-3AFE-4C2E-A7C6-8E3831FABA76}" srcOrd="1" destOrd="0" presId="urn:microsoft.com/office/officeart/2005/8/layout/process1"/>
    <dgm:cxn modelId="{EB61B5BE-3C07-47A5-B4DC-D58FFCF85CB9}" type="presOf" srcId="{BEB48F15-2AEA-44A4-B6EE-501365EDE1DB}" destId="{6676C31A-C0B5-4E03-8BFC-30A1BBF17986}" srcOrd="0" destOrd="0" presId="urn:microsoft.com/office/officeart/2005/8/layout/process1"/>
    <dgm:cxn modelId="{E161D4D1-4623-4B2C-AD6E-2E65E5EAC36F}" type="presOf" srcId="{7D39EBCB-B8E5-4645-90C4-CC40BDF6A43B}" destId="{02FE6B8C-87BD-4DB1-AFC5-062C9AC3654E}" srcOrd="1" destOrd="0" presId="urn:microsoft.com/office/officeart/2005/8/layout/process1"/>
    <dgm:cxn modelId="{1026DEEE-E296-4086-9B3F-F196DCD7950E}" type="presOf" srcId="{AC861D07-C02D-40B2-8BD8-7F802EC765BA}" destId="{179F3A88-976D-4940-B8C8-CDFCBF86A1B3}" srcOrd="0" destOrd="0" presId="urn:microsoft.com/office/officeart/2005/8/layout/process1"/>
    <dgm:cxn modelId="{91F722BE-8DE8-4800-BB8D-10B3BDCA8EB7}" type="presParOf" srcId="{FEBA22AD-E84A-4298-A005-B48BA8D207A8}" destId="{6676C31A-C0B5-4E03-8BFC-30A1BBF17986}" srcOrd="0" destOrd="0" presId="urn:microsoft.com/office/officeart/2005/8/layout/process1"/>
    <dgm:cxn modelId="{529CFE9D-1AE4-4392-8DD4-6D896F2A24FB}" type="presParOf" srcId="{FEBA22AD-E84A-4298-A005-B48BA8D207A8}" destId="{179F3A88-976D-4940-B8C8-CDFCBF86A1B3}" srcOrd="1" destOrd="0" presId="urn:microsoft.com/office/officeart/2005/8/layout/process1"/>
    <dgm:cxn modelId="{BF093F70-1554-45BD-9717-4C274BE256CB}" type="presParOf" srcId="{179F3A88-976D-4940-B8C8-CDFCBF86A1B3}" destId="{DD0FF222-6D6C-465D-8B40-05EAA919D7EC}" srcOrd="0" destOrd="0" presId="urn:microsoft.com/office/officeart/2005/8/layout/process1"/>
    <dgm:cxn modelId="{2C9C724D-20BF-49B6-9A08-9334A6D41C38}" type="presParOf" srcId="{FEBA22AD-E84A-4298-A005-B48BA8D207A8}" destId="{A7A382E0-9B4C-493E-A5D5-DAAB7C5FE6DB}" srcOrd="2" destOrd="0" presId="urn:microsoft.com/office/officeart/2005/8/layout/process1"/>
    <dgm:cxn modelId="{BB08138A-8267-45D2-B434-8446C32A614C}" type="presParOf" srcId="{FEBA22AD-E84A-4298-A005-B48BA8D207A8}" destId="{9EDAA472-E8BC-4E8F-9D02-C8F6076B0BE0}" srcOrd="3" destOrd="0" presId="urn:microsoft.com/office/officeart/2005/8/layout/process1"/>
    <dgm:cxn modelId="{061947E7-8D24-4C00-8947-78A40A632C5A}" type="presParOf" srcId="{9EDAA472-E8BC-4E8F-9D02-C8F6076B0BE0}" destId="{61920806-3AFE-4C2E-A7C6-8E3831FABA76}" srcOrd="0" destOrd="0" presId="urn:microsoft.com/office/officeart/2005/8/layout/process1"/>
    <dgm:cxn modelId="{85DA72D1-3DAE-4834-AD44-166CC679F6CC}" type="presParOf" srcId="{FEBA22AD-E84A-4298-A005-B48BA8D207A8}" destId="{DB7CEB51-865B-4D5F-BC1A-89EA014A39BA}" srcOrd="4" destOrd="0" presId="urn:microsoft.com/office/officeart/2005/8/layout/process1"/>
    <dgm:cxn modelId="{3EC87A23-6DB7-413C-9065-EBC64D065C0A}" type="presParOf" srcId="{FEBA22AD-E84A-4298-A005-B48BA8D207A8}" destId="{7387E53F-6D6F-448F-B35C-0261989BBB9D}" srcOrd="5" destOrd="0" presId="urn:microsoft.com/office/officeart/2005/8/layout/process1"/>
    <dgm:cxn modelId="{6A422DC3-354C-4324-A97D-90EC3359B8AA}" type="presParOf" srcId="{7387E53F-6D6F-448F-B35C-0261989BBB9D}" destId="{02FE6B8C-87BD-4DB1-AFC5-062C9AC3654E}" srcOrd="0" destOrd="0" presId="urn:microsoft.com/office/officeart/2005/8/layout/process1"/>
    <dgm:cxn modelId="{EE30B869-F12D-46A9-8C01-A109DBC76D7C}" type="presParOf" srcId="{FEBA22AD-E84A-4298-A005-B48BA8D207A8}" destId="{F3C4C88E-975D-4860-88A6-C3A61532DC4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3A97FD-C272-46A9-9705-E4BAF28B8BB5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BEB48F15-2AEA-44A4-B6EE-501365EDE1DB}">
      <dgm:prSet phldrT="[Text]"/>
      <dgm:spPr/>
      <dgm:t>
        <a:bodyPr/>
        <a:lstStyle/>
        <a:p>
          <a:r>
            <a:rPr lang="pt-PT" noProof="0"/>
            <a:t>Input: Texto bruto</a:t>
          </a:r>
        </a:p>
      </dgm:t>
    </dgm:pt>
    <dgm:pt modelId="{9A284D4B-632B-434D-B914-BEFEC0126447}" type="parTrans" cxnId="{1C3DAD76-A5AC-481D-BAB9-9728BF8CCC32}">
      <dgm:prSet/>
      <dgm:spPr/>
      <dgm:t>
        <a:bodyPr/>
        <a:lstStyle/>
        <a:p>
          <a:endParaRPr lang="pt-PT"/>
        </a:p>
      </dgm:t>
    </dgm:pt>
    <dgm:pt modelId="{AC861D07-C02D-40B2-8BD8-7F802EC765BA}" type="sibTrans" cxnId="{1C3DAD76-A5AC-481D-BAB9-9728BF8CCC32}">
      <dgm:prSet/>
      <dgm:spPr/>
      <dgm:t>
        <a:bodyPr/>
        <a:lstStyle/>
        <a:p>
          <a:endParaRPr lang="pt-PT" noProof="0"/>
        </a:p>
      </dgm:t>
    </dgm:pt>
    <dgm:pt modelId="{F81698E2-562B-4DDB-8CF5-814B8326EA2A}">
      <dgm:prSet phldrT="[Text]"/>
      <dgm:spPr/>
      <dgm:t>
        <a:bodyPr/>
        <a:lstStyle/>
        <a:p>
          <a:r>
            <a:rPr lang="pt-PT" noProof="0"/>
            <a:t>Output: “AI” ou “</a:t>
          </a:r>
          <a:r>
            <a:rPr lang="pt-PT" noProof="0" err="1"/>
            <a:t>Human</a:t>
          </a:r>
          <a:r>
            <a:rPr lang="pt-PT" noProof="0"/>
            <a:t>”</a:t>
          </a:r>
        </a:p>
      </dgm:t>
    </dgm:pt>
    <dgm:pt modelId="{92CDBD65-B4BD-43DE-836C-E839138670E3}" type="parTrans" cxnId="{E0577F90-0FF7-4AEB-BBE4-CBC5A86D7B05}">
      <dgm:prSet/>
      <dgm:spPr/>
      <dgm:t>
        <a:bodyPr/>
        <a:lstStyle/>
        <a:p>
          <a:endParaRPr lang="pt-PT"/>
        </a:p>
      </dgm:t>
    </dgm:pt>
    <dgm:pt modelId="{A4DFDF2C-7B0E-4480-8864-16829F04653F}" type="sibTrans" cxnId="{E0577F90-0FF7-4AEB-BBE4-CBC5A86D7B05}">
      <dgm:prSet/>
      <dgm:spPr/>
      <dgm:t>
        <a:bodyPr/>
        <a:lstStyle/>
        <a:p>
          <a:endParaRPr lang="pt-PT"/>
        </a:p>
      </dgm:t>
    </dgm:pt>
    <dgm:pt modelId="{DAF41851-0112-41A1-9BFE-0CCD6F77DC41}">
      <dgm:prSet phldrT="[Text]"/>
      <dgm:spPr/>
      <dgm:t>
        <a:bodyPr/>
        <a:lstStyle/>
        <a:p>
          <a:r>
            <a:rPr lang="pt-PT" noProof="0"/>
            <a:t>Limpeza</a:t>
          </a:r>
        </a:p>
      </dgm:t>
    </dgm:pt>
    <dgm:pt modelId="{17777E3B-23F7-49A6-BE2E-C4CD85BC651A}" type="parTrans" cxnId="{2E85EF94-0C6B-4B82-A269-818B9F08C0DC}">
      <dgm:prSet/>
      <dgm:spPr/>
      <dgm:t>
        <a:bodyPr/>
        <a:lstStyle/>
        <a:p>
          <a:endParaRPr lang="pt-PT"/>
        </a:p>
      </dgm:t>
    </dgm:pt>
    <dgm:pt modelId="{8743C37B-B7E4-48D4-B8E7-34E483C7E891}" type="sibTrans" cxnId="{2E85EF94-0C6B-4B82-A269-818B9F08C0DC}">
      <dgm:prSet/>
      <dgm:spPr/>
      <dgm:t>
        <a:bodyPr/>
        <a:lstStyle/>
        <a:p>
          <a:endParaRPr lang="pt-PT" noProof="0"/>
        </a:p>
      </dgm:t>
    </dgm:pt>
    <dgm:pt modelId="{545A883C-9E88-4A7A-8D3F-0402FC3ED1BC}">
      <dgm:prSet phldrT="[Text]"/>
      <dgm:spPr/>
      <dgm:t>
        <a:bodyPr/>
        <a:lstStyle/>
        <a:p>
          <a:pPr rtl="0"/>
          <a:r>
            <a:rPr lang="pt-PT" noProof="0">
              <a:latin typeface="Aptos Display" panose="02110004020202020204"/>
            </a:rPr>
            <a:t>GRU</a:t>
          </a:r>
        </a:p>
      </dgm:t>
    </dgm:pt>
    <dgm:pt modelId="{5EBBC464-87E5-4345-8317-4B8B6AAD2DC0}" type="parTrans" cxnId="{3CF00348-9147-4D9B-8613-2EADE7584F43}">
      <dgm:prSet/>
      <dgm:spPr/>
      <dgm:t>
        <a:bodyPr/>
        <a:lstStyle/>
        <a:p>
          <a:endParaRPr lang="pt-PT"/>
        </a:p>
      </dgm:t>
    </dgm:pt>
    <dgm:pt modelId="{7D39EBCB-B8E5-4645-90C4-CC40BDF6A43B}" type="sibTrans" cxnId="{3CF00348-9147-4D9B-8613-2EADE7584F43}">
      <dgm:prSet/>
      <dgm:spPr/>
      <dgm:t>
        <a:bodyPr/>
        <a:lstStyle/>
        <a:p>
          <a:endParaRPr lang="pt-PT" noProof="0"/>
        </a:p>
      </dgm:t>
    </dgm:pt>
    <dgm:pt modelId="{2CC5F6EA-6619-460D-B7A6-EB31496D8FDB}">
      <dgm:prSet phldr="0"/>
      <dgm:spPr/>
      <dgm:t>
        <a:bodyPr/>
        <a:lstStyle/>
        <a:p>
          <a:r>
            <a:rPr lang="pt-PT" noProof="0">
              <a:latin typeface="Aptos Display" panose="02110004020202020204"/>
            </a:rPr>
            <a:t>Tokenização</a:t>
          </a:r>
        </a:p>
      </dgm:t>
    </dgm:pt>
    <dgm:pt modelId="{FA829F81-0C9B-40C2-B197-18A15C2E39BE}" type="parTrans" cxnId="{CB3332E3-C51B-4D28-819D-2130E16A8236}">
      <dgm:prSet/>
      <dgm:spPr/>
    </dgm:pt>
    <dgm:pt modelId="{8FB92949-79E4-4A36-9492-B0355D3F30FF}" type="sibTrans" cxnId="{CB3332E3-C51B-4D28-819D-2130E16A8236}">
      <dgm:prSet/>
      <dgm:spPr/>
      <dgm:t>
        <a:bodyPr/>
        <a:lstStyle/>
        <a:p>
          <a:endParaRPr lang="pt-PT"/>
        </a:p>
      </dgm:t>
    </dgm:pt>
    <dgm:pt modelId="{5B35CCF2-969F-4A9A-B608-2B115CB5BA86}">
      <dgm:prSet phldr="0"/>
      <dgm:spPr/>
      <dgm:t>
        <a:bodyPr/>
        <a:lstStyle/>
        <a:p>
          <a:r>
            <a:rPr lang="pt-PT" noProof="0"/>
            <a:t>Camada Final de Classificação</a:t>
          </a:r>
          <a:endParaRPr lang="pt-PT"/>
        </a:p>
      </dgm:t>
    </dgm:pt>
    <dgm:pt modelId="{1EF3612E-2AF1-4D31-8B4E-250201072FB9}" type="parTrans" cxnId="{FE0262B1-6CEC-494E-A039-92DE8944FFB3}">
      <dgm:prSet/>
      <dgm:spPr/>
    </dgm:pt>
    <dgm:pt modelId="{C71C5E87-37D9-4FD9-9CF2-BAE4DA2F4B6E}" type="sibTrans" cxnId="{FE0262B1-6CEC-494E-A039-92DE8944FFB3}">
      <dgm:prSet/>
      <dgm:spPr/>
      <dgm:t>
        <a:bodyPr/>
        <a:lstStyle/>
        <a:p>
          <a:endParaRPr lang="pt-PT"/>
        </a:p>
      </dgm:t>
    </dgm:pt>
    <dgm:pt modelId="{FEBA22AD-E84A-4298-A005-B48BA8D207A8}" type="pres">
      <dgm:prSet presAssocID="{CA3A97FD-C272-46A9-9705-E4BAF28B8BB5}" presName="Name0" presStyleCnt="0">
        <dgm:presLayoutVars>
          <dgm:dir/>
          <dgm:resizeHandles val="exact"/>
        </dgm:presLayoutVars>
      </dgm:prSet>
      <dgm:spPr/>
    </dgm:pt>
    <dgm:pt modelId="{6676C31A-C0B5-4E03-8BFC-30A1BBF17986}" type="pres">
      <dgm:prSet presAssocID="{BEB48F15-2AEA-44A4-B6EE-501365EDE1DB}" presName="node" presStyleLbl="node1" presStyleIdx="0" presStyleCnt="6">
        <dgm:presLayoutVars>
          <dgm:bulletEnabled val="1"/>
        </dgm:presLayoutVars>
      </dgm:prSet>
      <dgm:spPr/>
    </dgm:pt>
    <dgm:pt modelId="{179F3A88-976D-4940-B8C8-CDFCBF86A1B3}" type="pres">
      <dgm:prSet presAssocID="{AC861D07-C02D-40B2-8BD8-7F802EC765BA}" presName="sibTrans" presStyleLbl="sibTrans2D1" presStyleIdx="0" presStyleCnt="5"/>
      <dgm:spPr/>
    </dgm:pt>
    <dgm:pt modelId="{DD0FF222-6D6C-465D-8B40-05EAA919D7EC}" type="pres">
      <dgm:prSet presAssocID="{AC861D07-C02D-40B2-8BD8-7F802EC765BA}" presName="connectorText" presStyleLbl="sibTrans2D1" presStyleIdx="0" presStyleCnt="5"/>
      <dgm:spPr/>
    </dgm:pt>
    <dgm:pt modelId="{147EA8E4-D199-4E23-9008-ACDF4AD36179}" type="pres">
      <dgm:prSet presAssocID="{DAF41851-0112-41A1-9BFE-0CCD6F77DC41}" presName="node" presStyleLbl="node1" presStyleIdx="1" presStyleCnt="6">
        <dgm:presLayoutVars>
          <dgm:bulletEnabled val="1"/>
        </dgm:presLayoutVars>
      </dgm:prSet>
      <dgm:spPr/>
    </dgm:pt>
    <dgm:pt modelId="{B90A5FD3-114D-40BB-A89B-075CDC6E19BC}" type="pres">
      <dgm:prSet presAssocID="{8743C37B-B7E4-48D4-B8E7-34E483C7E891}" presName="sibTrans" presStyleLbl="sibTrans2D1" presStyleIdx="1" presStyleCnt="5"/>
      <dgm:spPr/>
    </dgm:pt>
    <dgm:pt modelId="{305CB3F7-D6E0-473A-B275-30348F38C732}" type="pres">
      <dgm:prSet presAssocID="{8743C37B-B7E4-48D4-B8E7-34E483C7E891}" presName="connectorText" presStyleLbl="sibTrans2D1" presStyleIdx="1" presStyleCnt="5"/>
      <dgm:spPr/>
    </dgm:pt>
    <dgm:pt modelId="{F4817C40-9026-46BA-98BA-B83B70BB682E}" type="pres">
      <dgm:prSet presAssocID="{2CC5F6EA-6619-460D-B7A6-EB31496D8FDB}" presName="node" presStyleLbl="node1" presStyleIdx="2" presStyleCnt="6">
        <dgm:presLayoutVars>
          <dgm:bulletEnabled val="1"/>
        </dgm:presLayoutVars>
      </dgm:prSet>
      <dgm:spPr/>
    </dgm:pt>
    <dgm:pt modelId="{9BC2498F-91DD-49AE-86C8-78AC061266A8}" type="pres">
      <dgm:prSet presAssocID="{8FB92949-79E4-4A36-9492-B0355D3F30FF}" presName="sibTrans" presStyleLbl="sibTrans2D1" presStyleIdx="2" presStyleCnt="5"/>
      <dgm:spPr/>
    </dgm:pt>
    <dgm:pt modelId="{A8BAD6F4-324F-4F01-A2D5-D590C0CE103B}" type="pres">
      <dgm:prSet presAssocID="{8FB92949-79E4-4A36-9492-B0355D3F30FF}" presName="connectorText" presStyleLbl="sibTrans2D1" presStyleIdx="2" presStyleCnt="5"/>
      <dgm:spPr/>
    </dgm:pt>
    <dgm:pt modelId="{DB7CEB51-865B-4D5F-BC1A-89EA014A39BA}" type="pres">
      <dgm:prSet presAssocID="{545A883C-9E88-4A7A-8D3F-0402FC3ED1BC}" presName="node" presStyleLbl="node1" presStyleIdx="3" presStyleCnt="6">
        <dgm:presLayoutVars>
          <dgm:bulletEnabled val="1"/>
        </dgm:presLayoutVars>
      </dgm:prSet>
      <dgm:spPr/>
    </dgm:pt>
    <dgm:pt modelId="{7387E53F-6D6F-448F-B35C-0261989BBB9D}" type="pres">
      <dgm:prSet presAssocID="{7D39EBCB-B8E5-4645-90C4-CC40BDF6A43B}" presName="sibTrans" presStyleLbl="sibTrans2D1" presStyleIdx="3" presStyleCnt="5"/>
      <dgm:spPr/>
    </dgm:pt>
    <dgm:pt modelId="{02FE6B8C-87BD-4DB1-AFC5-062C9AC3654E}" type="pres">
      <dgm:prSet presAssocID="{7D39EBCB-B8E5-4645-90C4-CC40BDF6A43B}" presName="connectorText" presStyleLbl="sibTrans2D1" presStyleIdx="3" presStyleCnt="5"/>
      <dgm:spPr/>
    </dgm:pt>
    <dgm:pt modelId="{681FD6AE-8228-4B33-8DC0-18C911782B85}" type="pres">
      <dgm:prSet presAssocID="{5B35CCF2-969F-4A9A-B608-2B115CB5BA86}" presName="node" presStyleLbl="node1" presStyleIdx="4" presStyleCnt="6">
        <dgm:presLayoutVars>
          <dgm:bulletEnabled val="1"/>
        </dgm:presLayoutVars>
      </dgm:prSet>
      <dgm:spPr/>
    </dgm:pt>
    <dgm:pt modelId="{88AC2FEE-259B-48AF-8346-ADE153C65752}" type="pres">
      <dgm:prSet presAssocID="{C71C5E87-37D9-4FD9-9CF2-BAE4DA2F4B6E}" presName="sibTrans" presStyleLbl="sibTrans2D1" presStyleIdx="4" presStyleCnt="5"/>
      <dgm:spPr/>
    </dgm:pt>
    <dgm:pt modelId="{2EC5DD5F-66FC-49FC-9361-1D84ED28C63B}" type="pres">
      <dgm:prSet presAssocID="{C71C5E87-37D9-4FD9-9CF2-BAE4DA2F4B6E}" presName="connectorText" presStyleLbl="sibTrans2D1" presStyleIdx="4" presStyleCnt="5"/>
      <dgm:spPr/>
    </dgm:pt>
    <dgm:pt modelId="{983CFC41-C5DC-4800-962D-A3B92C345765}" type="pres">
      <dgm:prSet presAssocID="{F81698E2-562B-4DDB-8CF5-814B8326EA2A}" presName="node" presStyleLbl="node1" presStyleIdx="5" presStyleCnt="6">
        <dgm:presLayoutVars>
          <dgm:bulletEnabled val="1"/>
        </dgm:presLayoutVars>
      </dgm:prSet>
      <dgm:spPr/>
    </dgm:pt>
  </dgm:ptLst>
  <dgm:cxnLst>
    <dgm:cxn modelId="{8B059007-D603-4BCA-BC7E-64D0E4FD580B}" type="presOf" srcId="{BEB48F15-2AEA-44A4-B6EE-501365EDE1DB}" destId="{6676C31A-C0B5-4E03-8BFC-30A1BBF17986}" srcOrd="0" destOrd="0" presId="urn:microsoft.com/office/officeart/2005/8/layout/process1"/>
    <dgm:cxn modelId="{68CF1838-AB3C-4637-843F-0E7DDCE8AB46}" type="presOf" srcId="{2CC5F6EA-6619-460D-B7A6-EB31496D8FDB}" destId="{F4817C40-9026-46BA-98BA-B83B70BB682E}" srcOrd="0" destOrd="0" presId="urn:microsoft.com/office/officeart/2005/8/layout/process1"/>
    <dgm:cxn modelId="{D86E713B-92AC-4CA5-B6F2-3D90FE848DBB}" type="presOf" srcId="{8743C37B-B7E4-48D4-B8E7-34E483C7E891}" destId="{305CB3F7-D6E0-473A-B275-30348F38C732}" srcOrd="1" destOrd="0" presId="urn:microsoft.com/office/officeart/2005/8/layout/process1"/>
    <dgm:cxn modelId="{3CF00348-9147-4D9B-8613-2EADE7584F43}" srcId="{CA3A97FD-C272-46A9-9705-E4BAF28B8BB5}" destId="{545A883C-9E88-4A7A-8D3F-0402FC3ED1BC}" srcOrd="3" destOrd="0" parTransId="{5EBBC464-87E5-4345-8317-4B8B6AAD2DC0}" sibTransId="{7D39EBCB-B8E5-4645-90C4-CC40BDF6A43B}"/>
    <dgm:cxn modelId="{16BCD74D-095F-49B0-8E2D-70065E479289}" type="presOf" srcId="{545A883C-9E88-4A7A-8D3F-0402FC3ED1BC}" destId="{DB7CEB51-865B-4D5F-BC1A-89EA014A39BA}" srcOrd="0" destOrd="0" presId="urn:microsoft.com/office/officeart/2005/8/layout/process1"/>
    <dgm:cxn modelId="{195E904F-50F1-428C-B10F-C7E4744A497F}" type="presOf" srcId="{AC861D07-C02D-40B2-8BD8-7F802EC765BA}" destId="{179F3A88-976D-4940-B8C8-CDFCBF86A1B3}" srcOrd="0" destOrd="0" presId="urn:microsoft.com/office/officeart/2005/8/layout/process1"/>
    <dgm:cxn modelId="{1C3DAD76-A5AC-481D-BAB9-9728BF8CCC32}" srcId="{CA3A97FD-C272-46A9-9705-E4BAF28B8BB5}" destId="{BEB48F15-2AEA-44A4-B6EE-501365EDE1DB}" srcOrd="0" destOrd="0" parTransId="{9A284D4B-632B-434D-B914-BEFEC0126447}" sibTransId="{AC861D07-C02D-40B2-8BD8-7F802EC765BA}"/>
    <dgm:cxn modelId="{9F00DB79-20FA-4F08-B271-671556DA0BCC}" type="presOf" srcId="{CA3A97FD-C272-46A9-9705-E4BAF28B8BB5}" destId="{FEBA22AD-E84A-4298-A005-B48BA8D207A8}" srcOrd="0" destOrd="0" presId="urn:microsoft.com/office/officeart/2005/8/layout/process1"/>
    <dgm:cxn modelId="{AFFB1E5A-0A4F-4A7B-A045-4AF87D6E31CA}" type="presOf" srcId="{8FB92949-79E4-4A36-9492-B0355D3F30FF}" destId="{9BC2498F-91DD-49AE-86C8-78AC061266A8}" srcOrd="0" destOrd="0" presId="urn:microsoft.com/office/officeart/2005/8/layout/process1"/>
    <dgm:cxn modelId="{CD4A4D82-4A45-4B3A-BC84-AAB81C8CACB5}" type="presOf" srcId="{C71C5E87-37D9-4FD9-9CF2-BAE4DA2F4B6E}" destId="{2EC5DD5F-66FC-49FC-9361-1D84ED28C63B}" srcOrd="1" destOrd="0" presId="urn:microsoft.com/office/officeart/2005/8/layout/process1"/>
    <dgm:cxn modelId="{94F0818D-DADC-458D-B8EE-76640729ED88}" type="presOf" srcId="{F81698E2-562B-4DDB-8CF5-814B8326EA2A}" destId="{983CFC41-C5DC-4800-962D-A3B92C345765}" srcOrd="0" destOrd="0" presId="urn:microsoft.com/office/officeart/2005/8/layout/process1"/>
    <dgm:cxn modelId="{38BA628E-465D-49D5-8A8D-CC68BE5A4951}" type="presOf" srcId="{7D39EBCB-B8E5-4645-90C4-CC40BDF6A43B}" destId="{7387E53F-6D6F-448F-B35C-0261989BBB9D}" srcOrd="0" destOrd="0" presId="urn:microsoft.com/office/officeart/2005/8/layout/process1"/>
    <dgm:cxn modelId="{E0577F90-0FF7-4AEB-BBE4-CBC5A86D7B05}" srcId="{CA3A97FD-C272-46A9-9705-E4BAF28B8BB5}" destId="{F81698E2-562B-4DDB-8CF5-814B8326EA2A}" srcOrd="5" destOrd="0" parTransId="{92CDBD65-B4BD-43DE-836C-E839138670E3}" sibTransId="{A4DFDF2C-7B0E-4480-8864-16829F04653F}"/>
    <dgm:cxn modelId="{2E85EF94-0C6B-4B82-A269-818B9F08C0DC}" srcId="{CA3A97FD-C272-46A9-9705-E4BAF28B8BB5}" destId="{DAF41851-0112-41A1-9BFE-0CCD6F77DC41}" srcOrd="1" destOrd="0" parTransId="{17777E3B-23F7-49A6-BE2E-C4CD85BC651A}" sibTransId="{8743C37B-B7E4-48D4-B8E7-34E483C7E891}"/>
    <dgm:cxn modelId="{91BB679A-E908-45D1-A5CA-78DD9A9864F7}" type="presOf" srcId="{8743C37B-B7E4-48D4-B8E7-34E483C7E891}" destId="{B90A5FD3-114D-40BB-A89B-075CDC6E19BC}" srcOrd="0" destOrd="0" presId="urn:microsoft.com/office/officeart/2005/8/layout/process1"/>
    <dgm:cxn modelId="{7D5EE69C-14D3-4760-B001-9C9F8EB9D83F}" type="presOf" srcId="{5B35CCF2-969F-4A9A-B608-2B115CB5BA86}" destId="{681FD6AE-8228-4B33-8DC0-18C911782B85}" srcOrd="0" destOrd="0" presId="urn:microsoft.com/office/officeart/2005/8/layout/process1"/>
    <dgm:cxn modelId="{8F7EDCAC-4713-4D1B-8829-2F0B27ED7B30}" type="presOf" srcId="{7D39EBCB-B8E5-4645-90C4-CC40BDF6A43B}" destId="{02FE6B8C-87BD-4DB1-AFC5-062C9AC3654E}" srcOrd="1" destOrd="0" presId="urn:microsoft.com/office/officeart/2005/8/layout/process1"/>
    <dgm:cxn modelId="{FE0262B1-6CEC-494E-A039-92DE8944FFB3}" srcId="{CA3A97FD-C272-46A9-9705-E4BAF28B8BB5}" destId="{5B35CCF2-969F-4A9A-B608-2B115CB5BA86}" srcOrd="4" destOrd="0" parTransId="{1EF3612E-2AF1-4D31-8B4E-250201072FB9}" sibTransId="{C71C5E87-37D9-4FD9-9CF2-BAE4DA2F4B6E}"/>
    <dgm:cxn modelId="{EF46A8CD-5B52-49B0-BDEC-AF2455F304B9}" type="presOf" srcId="{AC861D07-C02D-40B2-8BD8-7F802EC765BA}" destId="{DD0FF222-6D6C-465D-8B40-05EAA919D7EC}" srcOrd="1" destOrd="0" presId="urn:microsoft.com/office/officeart/2005/8/layout/process1"/>
    <dgm:cxn modelId="{1DFFD1D9-696F-4A2E-B824-E5229F74C59F}" type="presOf" srcId="{8FB92949-79E4-4A36-9492-B0355D3F30FF}" destId="{A8BAD6F4-324F-4F01-A2D5-D590C0CE103B}" srcOrd="1" destOrd="0" presId="urn:microsoft.com/office/officeart/2005/8/layout/process1"/>
    <dgm:cxn modelId="{CB3332E3-C51B-4D28-819D-2130E16A8236}" srcId="{CA3A97FD-C272-46A9-9705-E4BAF28B8BB5}" destId="{2CC5F6EA-6619-460D-B7A6-EB31496D8FDB}" srcOrd="2" destOrd="0" parTransId="{FA829F81-0C9B-40C2-B197-18A15C2E39BE}" sibTransId="{8FB92949-79E4-4A36-9492-B0355D3F30FF}"/>
    <dgm:cxn modelId="{36EE8AF0-05E5-4F8F-A07F-085C6B5E78E4}" type="presOf" srcId="{C71C5E87-37D9-4FD9-9CF2-BAE4DA2F4B6E}" destId="{88AC2FEE-259B-48AF-8346-ADE153C65752}" srcOrd="0" destOrd="0" presId="urn:microsoft.com/office/officeart/2005/8/layout/process1"/>
    <dgm:cxn modelId="{44D1EFF9-E2F9-4B3D-B7AA-BF6DA1B79189}" type="presOf" srcId="{DAF41851-0112-41A1-9BFE-0CCD6F77DC41}" destId="{147EA8E4-D199-4E23-9008-ACDF4AD36179}" srcOrd="0" destOrd="0" presId="urn:microsoft.com/office/officeart/2005/8/layout/process1"/>
    <dgm:cxn modelId="{A8786B52-BEE2-4367-A6E7-700B52B9192C}" type="presParOf" srcId="{FEBA22AD-E84A-4298-A005-B48BA8D207A8}" destId="{6676C31A-C0B5-4E03-8BFC-30A1BBF17986}" srcOrd="0" destOrd="0" presId="urn:microsoft.com/office/officeart/2005/8/layout/process1"/>
    <dgm:cxn modelId="{61EA7D45-5C64-49E3-9160-6C7786F73212}" type="presParOf" srcId="{FEBA22AD-E84A-4298-A005-B48BA8D207A8}" destId="{179F3A88-976D-4940-B8C8-CDFCBF86A1B3}" srcOrd="1" destOrd="0" presId="urn:microsoft.com/office/officeart/2005/8/layout/process1"/>
    <dgm:cxn modelId="{E1869028-B6CB-46BF-909E-15AA05796BFF}" type="presParOf" srcId="{179F3A88-976D-4940-B8C8-CDFCBF86A1B3}" destId="{DD0FF222-6D6C-465D-8B40-05EAA919D7EC}" srcOrd="0" destOrd="0" presId="urn:microsoft.com/office/officeart/2005/8/layout/process1"/>
    <dgm:cxn modelId="{BC03A290-1287-4F11-9847-06F0DE9DE3DB}" type="presParOf" srcId="{FEBA22AD-E84A-4298-A005-B48BA8D207A8}" destId="{147EA8E4-D199-4E23-9008-ACDF4AD36179}" srcOrd="2" destOrd="0" presId="urn:microsoft.com/office/officeart/2005/8/layout/process1"/>
    <dgm:cxn modelId="{26710832-F368-4DC4-8C25-92DC51D45F92}" type="presParOf" srcId="{FEBA22AD-E84A-4298-A005-B48BA8D207A8}" destId="{B90A5FD3-114D-40BB-A89B-075CDC6E19BC}" srcOrd="3" destOrd="0" presId="urn:microsoft.com/office/officeart/2005/8/layout/process1"/>
    <dgm:cxn modelId="{D3544E4D-CC6C-4543-9BAF-DAB0433A4D21}" type="presParOf" srcId="{B90A5FD3-114D-40BB-A89B-075CDC6E19BC}" destId="{305CB3F7-D6E0-473A-B275-30348F38C732}" srcOrd="0" destOrd="0" presId="urn:microsoft.com/office/officeart/2005/8/layout/process1"/>
    <dgm:cxn modelId="{C293EB70-4A6E-4A75-8433-5141FF501B0D}" type="presParOf" srcId="{FEBA22AD-E84A-4298-A005-B48BA8D207A8}" destId="{F4817C40-9026-46BA-98BA-B83B70BB682E}" srcOrd="4" destOrd="0" presId="urn:microsoft.com/office/officeart/2005/8/layout/process1"/>
    <dgm:cxn modelId="{75459B1D-8143-4A5A-BBF4-FA6D4850EEC5}" type="presParOf" srcId="{FEBA22AD-E84A-4298-A005-B48BA8D207A8}" destId="{9BC2498F-91DD-49AE-86C8-78AC061266A8}" srcOrd="5" destOrd="0" presId="urn:microsoft.com/office/officeart/2005/8/layout/process1"/>
    <dgm:cxn modelId="{AA3E7FA6-DF40-42C0-9356-EE87E7448574}" type="presParOf" srcId="{9BC2498F-91DD-49AE-86C8-78AC061266A8}" destId="{A8BAD6F4-324F-4F01-A2D5-D590C0CE103B}" srcOrd="0" destOrd="0" presId="urn:microsoft.com/office/officeart/2005/8/layout/process1"/>
    <dgm:cxn modelId="{9A8CAB19-7E67-45EC-9EBE-8A6946EC362B}" type="presParOf" srcId="{FEBA22AD-E84A-4298-A005-B48BA8D207A8}" destId="{DB7CEB51-865B-4D5F-BC1A-89EA014A39BA}" srcOrd="6" destOrd="0" presId="urn:microsoft.com/office/officeart/2005/8/layout/process1"/>
    <dgm:cxn modelId="{44B2094C-A3F5-4737-B72F-99DA68FA934A}" type="presParOf" srcId="{FEBA22AD-E84A-4298-A005-B48BA8D207A8}" destId="{7387E53F-6D6F-448F-B35C-0261989BBB9D}" srcOrd="7" destOrd="0" presId="urn:microsoft.com/office/officeart/2005/8/layout/process1"/>
    <dgm:cxn modelId="{B6112427-2656-473A-ACC7-0412324D53F3}" type="presParOf" srcId="{7387E53F-6D6F-448F-B35C-0261989BBB9D}" destId="{02FE6B8C-87BD-4DB1-AFC5-062C9AC3654E}" srcOrd="0" destOrd="0" presId="urn:microsoft.com/office/officeart/2005/8/layout/process1"/>
    <dgm:cxn modelId="{4DFC9B0B-2FAD-445A-AC1F-ABE928D2B130}" type="presParOf" srcId="{FEBA22AD-E84A-4298-A005-B48BA8D207A8}" destId="{681FD6AE-8228-4B33-8DC0-18C911782B85}" srcOrd="8" destOrd="0" presId="urn:microsoft.com/office/officeart/2005/8/layout/process1"/>
    <dgm:cxn modelId="{C55C1941-48EE-4AA5-ADF2-D37555555B21}" type="presParOf" srcId="{FEBA22AD-E84A-4298-A005-B48BA8D207A8}" destId="{88AC2FEE-259B-48AF-8346-ADE153C65752}" srcOrd="9" destOrd="0" presId="urn:microsoft.com/office/officeart/2005/8/layout/process1"/>
    <dgm:cxn modelId="{146988DF-DF69-4704-A5CB-E1FA0C93AC7F}" type="presParOf" srcId="{88AC2FEE-259B-48AF-8346-ADE153C65752}" destId="{2EC5DD5F-66FC-49FC-9361-1D84ED28C63B}" srcOrd="0" destOrd="0" presId="urn:microsoft.com/office/officeart/2005/8/layout/process1"/>
    <dgm:cxn modelId="{5FC0ADEC-AD69-41D3-BDF6-2BB52B88E26C}" type="presParOf" srcId="{FEBA22AD-E84A-4298-A005-B48BA8D207A8}" destId="{983CFC41-C5DC-4800-962D-A3B92C34576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A3A97FD-C272-46A9-9705-E4BAF28B8BB5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BEB48F15-2AEA-44A4-B6EE-501365EDE1DB}">
      <dgm:prSet phldrT="[Text]"/>
      <dgm:spPr/>
      <dgm:t>
        <a:bodyPr/>
        <a:lstStyle/>
        <a:p>
          <a:r>
            <a:rPr lang="pt-PT" noProof="0"/>
            <a:t>Input de Dados</a:t>
          </a:r>
        </a:p>
      </dgm:t>
    </dgm:pt>
    <dgm:pt modelId="{9A284D4B-632B-434D-B914-BEFEC0126447}" type="parTrans" cxnId="{1C3DAD76-A5AC-481D-BAB9-9728BF8CCC32}">
      <dgm:prSet/>
      <dgm:spPr/>
      <dgm:t>
        <a:bodyPr/>
        <a:lstStyle/>
        <a:p>
          <a:endParaRPr lang="pt-PT"/>
        </a:p>
      </dgm:t>
    </dgm:pt>
    <dgm:pt modelId="{AC861D07-C02D-40B2-8BD8-7F802EC765BA}" type="sibTrans" cxnId="{1C3DAD76-A5AC-481D-BAB9-9728BF8CCC32}">
      <dgm:prSet/>
      <dgm:spPr/>
      <dgm:t>
        <a:bodyPr/>
        <a:lstStyle/>
        <a:p>
          <a:endParaRPr lang="pt-PT" noProof="0"/>
        </a:p>
      </dgm:t>
    </dgm:pt>
    <dgm:pt modelId="{F81698E2-562B-4DDB-8CF5-814B8326EA2A}">
      <dgm:prSet phldrT="[Text]"/>
      <dgm:spPr/>
      <dgm:t>
        <a:bodyPr/>
        <a:lstStyle/>
        <a:p>
          <a:r>
            <a:rPr lang="pt-PT" noProof="0">
              <a:latin typeface="Aptos Display" panose="02110004020202020204"/>
            </a:rPr>
            <a:t>GRU</a:t>
          </a:r>
          <a:endParaRPr lang="pt-PT" noProof="0"/>
        </a:p>
      </dgm:t>
    </dgm:pt>
    <dgm:pt modelId="{92CDBD65-B4BD-43DE-836C-E839138670E3}" type="parTrans" cxnId="{E0577F90-0FF7-4AEB-BBE4-CBC5A86D7B05}">
      <dgm:prSet/>
      <dgm:spPr/>
      <dgm:t>
        <a:bodyPr/>
        <a:lstStyle/>
        <a:p>
          <a:endParaRPr lang="pt-PT"/>
        </a:p>
      </dgm:t>
    </dgm:pt>
    <dgm:pt modelId="{A4DFDF2C-7B0E-4480-8864-16829F04653F}" type="sibTrans" cxnId="{E0577F90-0FF7-4AEB-BBE4-CBC5A86D7B05}">
      <dgm:prSet/>
      <dgm:spPr/>
      <dgm:t>
        <a:bodyPr/>
        <a:lstStyle/>
        <a:p>
          <a:endParaRPr lang="pt-PT"/>
        </a:p>
      </dgm:t>
    </dgm:pt>
    <dgm:pt modelId="{545A883C-9E88-4A7A-8D3F-0402FC3ED1BC}">
      <dgm:prSet phldrT="[Text]"/>
      <dgm:spPr/>
      <dgm:t>
        <a:bodyPr/>
        <a:lstStyle/>
        <a:p>
          <a:r>
            <a:rPr lang="pt-PT" noProof="0"/>
            <a:t> Tokenização</a:t>
          </a:r>
        </a:p>
      </dgm:t>
    </dgm:pt>
    <dgm:pt modelId="{5EBBC464-87E5-4345-8317-4B8B6AAD2DC0}" type="parTrans" cxnId="{3CF00348-9147-4D9B-8613-2EADE7584F43}">
      <dgm:prSet/>
      <dgm:spPr/>
      <dgm:t>
        <a:bodyPr/>
        <a:lstStyle/>
        <a:p>
          <a:endParaRPr lang="pt-PT"/>
        </a:p>
      </dgm:t>
    </dgm:pt>
    <dgm:pt modelId="{7D39EBCB-B8E5-4645-90C4-CC40BDF6A43B}" type="sibTrans" cxnId="{3CF00348-9147-4D9B-8613-2EADE7584F43}">
      <dgm:prSet/>
      <dgm:spPr/>
      <dgm:t>
        <a:bodyPr/>
        <a:lstStyle/>
        <a:p>
          <a:endParaRPr lang="pt-PT" noProof="0"/>
        </a:p>
      </dgm:t>
    </dgm:pt>
    <dgm:pt modelId="{FDF5B2BC-B522-4B41-8B5A-EE8BF72AB0F7}">
      <dgm:prSet phldrT="[Text]"/>
      <dgm:spPr/>
      <dgm:t>
        <a:bodyPr/>
        <a:lstStyle/>
        <a:p>
          <a:r>
            <a:rPr lang="pt-PT" noProof="0"/>
            <a:t>Limpeza do Texto</a:t>
          </a:r>
        </a:p>
      </dgm:t>
    </dgm:pt>
    <dgm:pt modelId="{11039CFB-4095-4270-A70D-D1A7530153EB}" type="parTrans" cxnId="{D31AA721-751E-4688-B6F4-AAE6889818F8}">
      <dgm:prSet/>
      <dgm:spPr/>
      <dgm:t>
        <a:bodyPr/>
        <a:lstStyle/>
        <a:p>
          <a:endParaRPr lang="pt-PT"/>
        </a:p>
      </dgm:t>
    </dgm:pt>
    <dgm:pt modelId="{53E5A941-DA34-42F2-9C56-D5358D068F8C}" type="sibTrans" cxnId="{D31AA721-751E-4688-B6F4-AAE6889818F8}">
      <dgm:prSet/>
      <dgm:spPr/>
      <dgm:t>
        <a:bodyPr/>
        <a:lstStyle/>
        <a:p>
          <a:endParaRPr lang="pt-PT"/>
        </a:p>
      </dgm:t>
    </dgm:pt>
    <dgm:pt modelId="{02334C81-EF01-484A-A555-9124B864C087}">
      <dgm:prSet phldrT="[Text]"/>
      <dgm:spPr/>
      <dgm:t>
        <a:bodyPr/>
        <a:lstStyle/>
        <a:p>
          <a:r>
            <a:rPr lang="pt-PT" noProof="0"/>
            <a:t>Camada Final (2 Classes)</a:t>
          </a:r>
        </a:p>
      </dgm:t>
    </dgm:pt>
    <dgm:pt modelId="{5BA7061B-10A7-463B-841C-8421966E39E1}" type="parTrans" cxnId="{898AEC4A-BF97-49FE-9805-6D75DBAB63E0}">
      <dgm:prSet/>
      <dgm:spPr/>
      <dgm:t>
        <a:bodyPr/>
        <a:lstStyle/>
        <a:p>
          <a:endParaRPr lang="pt-PT"/>
        </a:p>
      </dgm:t>
    </dgm:pt>
    <dgm:pt modelId="{CF7F071B-11DB-47BF-A47B-5276B1D16F35}" type="sibTrans" cxnId="{898AEC4A-BF97-49FE-9805-6D75DBAB63E0}">
      <dgm:prSet/>
      <dgm:spPr/>
      <dgm:t>
        <a:bodyPr/>
        <a:lstStyle/>
        <a:p>
          <a:endParaRPr lang="pt-PT"/>
        </a:p>
      </dgm:t>
    </dgm:pt>
    <dgm:pt modelId="{DA96F38B-8DFD-40F4-A85F-C77EAB307524}">
      <dgm:prSet phldrT="[Text]"/>
      <dgm:spPr/>
      <dgm:t>
        <a:bodyPr/>
        <a:lstStyle/>
        <a:p>
          <a:r>
            <a:rPr lang="pt-PT" noProof="0"/>
            <a:t>Output</a:t>
          </a:r>
        </a:p>
        <a:p>
          <a:r>
            <a:rPr lang="pt-PT" noProof="0"/>
            <a:t>(Probabilidade: [0,1] </a:t>
          </a:r>
          <a:r>
            <a:rPr lang="pt-PT" noProof="0" err="1"/>
            <a:t>Human</a:t>
          </a:r>
          <a:r>
            <a:rPr lang="pt-PT" noProof="0"/>
            <a:t>/AI) </a:t>
          </a:r>
        </a:p>
      </dgm:t>
    </dgm:pt>
    <dgm:pt modelId="{08842FC1-E2B5-49BD-A03A-B127C5214CE5}" type="parTrans" cxnId="{281E901B-AA1C-4559-B699-BD5DA4C441CB}">
      <dgm:prSet/>
      <dgm:spPr/>
      <dgm:t>
        <a:bodyPr/>
        <a:lstStyle/>
        <a:p>
          <a:endParaRPr lang="pt-PT"/>
        </a:p>
      </dgm:t>
    </dgm:pt>
    <dgm:pt modelId="{1A8BD8C2-DA9B-4DB9-8F0A-FBA14F4F5481}" type="sibTrans" cxnId="{281E901B-AA1C-4559-B699-BD5DA4C441CB}">
      <dgm:prSet/>
      <dgm:spPr/>
      <dgm:t>
        <a:bodyPr/>
        <a:lstStyle/>
        <a:p>
          <a:endParaRPr lang="pt-PT"/>
        </a:p>
      </dgm:t>
    </dgm:pt>
    <dgm:pt modelId="{FEBA22AD-E84A-4298-A005-B48BA8D207A8}" type="pres">
      <dgm:prSet presAssocID="{CA3A97FD-C272-46A9-9705-E4BAF28B8BB5}" presName="Name0" presStyleCnt="0">
        <dgm:presLayoutVars>
          <dgm:dir/>
          <dgm:resizeHandles val="exact"/>
        </dgm:presLayoutVars>
      </dgm:prSet>
      <dgm:spPr/>
    </dgm:pt>
    <dgm:pt modelId="{6676C31A-C0B5-4E03-8BFC-30A1BBF17986}" type="pres">
      <dgm:prSet presAssocID="{BEB48F15-2AEA-44A4-B6EE-501365EDE1DB}" presName="node" presStyleLbl="node1" presStyleIdx="0" presStyleCnt="6">
        <dgm:presLayoutVars>
          <dgm:bulletEnabled val="1"/>
        </dgm:presLayoutVars>
      </dgm:prSet>
      <dgm:spPr/>
    </dgm:pt>
    <dgm:pt modelId="{179F3A88-976D-4940-B8C8-CDFCBF86A1B3}" type="pres">
      <dgm:prSet presAssocID="{AC861D07-C02D-40B2-8BD8-7F802EC765BA}" presName="sibTrans" presStyleLbl="sibTrans2D1" presStyleIdx="0" presStyleCnt="5"/>
      <dgm:spPr/>
    </dgm:pt>
    <dgm:pt modelId="{DD0FF222-6D6C-465D-8B40-05EAA919D7EC}" type="pres">
      <dgm:prSet presAssocID="{AC861D07-C02D-40B2-8BD8-7F802EC765BA}" presName="connectorText" presStyleLbl="sibTrans2D1" presStyleIdx="0" presStyleCnt="5"/>
      <dgm:spPr/>
    </dgm:pt>
    <dgm:pt modelId="{A7A382E0-9B4C-493E-A5D5-DAAB7C5FE6DB}" type="pres">
      <dgm:prSet presAssocID="{FDF5B2BC-B522-4B41-8B5A-EE8BF72AB0F7}" presName="node" presStyleLbl="node1" presStyleIdx="1" presStyleCnt="6">
        <dgm:presLayoutVars>
          <dgm:bulletEnabled val="1"/>
        </dgm:presLayoutVars>
      </dgm:prSet>
      <dgm:spPr/>
    </dgm:pt>
    <dgm:pt modelId="{9EDAA472-E8BC-4E8F-9D02-C8F6076B0BE0}" type="pres">
      <dgm:prSet presAssocID="{53E5A941-DA34-42F2-9C56-D5358D068F8C}" presName="sibTrans" presStyleLbl="sibTrans2D1" presStyleIdx="1" presStyleCnt="5"/>
      <dgm:spPr/>
    </dgm:pt>
    <dgm:pt modelId="{61920806-3AFE-4C2E-A7C6-8E3831FABA76}" type="pres">
      <dgm:prSet presAssocID="{53E5A941-DA34-42F2-9C56-D5358D068F8C}" presName="connectorText" presStyleLbl="sibTrans2D1" presStyleIdx="1" presStyleCnt="5"/>
      <dgm:spPr/>
    </dgm:pt>
    <dgm:pt modelId="{DB7CEB51-865B-4D5F-BC1A-89EA014A39BA}" type="pres">
      <dgm:prSet presAssocID="{545A883C-9E88-4A7A-8D3F-0402FC3ED1BC}" presName="node" presStyleLbl="node1" presStyleIdx="2" presStyleCnt="6">
        <dgm:presLayoutVars>
          <dgm:bulletEnabled val="1"/>
        </dgm:presLayoutVars>
      </dgm:prSet>
      <dgm:spPr/>
    </dgm:pt>
    <dgm:pt modelId="{7387E53F-6D6F-448F-B35C-0261989BBB9D}" type="pres">
      <dgm:prSet presAssocID="{7D39EBCB-B8E5-4645-90C4-CC40BDF6A43B}" presName="sibTrans" presStyleLbl="sibTrans2D1" presStyleIdx="2" presStyleCnt="5"/>
      <dgm:spPr/>
    </dgm:pt>
    <dgm:pt modelId="{02FE6B8C-87BD-4DB1-AFC5-062C9AC3654E}" type="pres">
      <dgm:prSet presAssocID="{7D39EBCB-B8E5-4645-90C4-CC40BDF6A43B}" presName="connectorText" presStyleLbl="sibTrans2D1" presStyleIdx="2" presStyleCnt="5"/>
      <dgm:spPr/>
    </dgm:pt>
    <dgm:pt modelId="{983CFC41-C5DC-4800-962D-A3B92C345765}" type="pres">
      <dgm:prSet presAssocID="{F81698E2-562B-4DDB-8CF5-814B8326EA2A}" presName="node" presStyleLbl="node1" presStyleIdx="3" presStyleCnt="6">
        <dgm:presLayoutVars>
          <dgm:bulletEnabled val="1"/>
        </dgm:presLayoutVars>
      </dgm:prSet>
      <dgm:spPr/>
    </dgm:pt>
    <dgm:pt modelId="{020C78DF-8F1F-4315-8ADA-6D883D8CE900}" type="pres">
      <dgm:prSet presAssocID="{A4DFDF2C-7B0E-4480-8864-16829F04653F}" presName="sibTrans" presStyleLbl="sibTrans2D1" presStyleIdx="3" presStyleCnt="5"/>
      <dgm:spPr/>
    </dgm:pt>
    <dgm:pt modelId="{54065B9B-7EBA-4553-B5A2-BAB415AA2D25}" type="pres">
      <dgm:prSet presAssocID="{A4DFDF2C-7B0E-4480-8864-16829F04653F}" presName="connectorText" presStyleLbl="sibTrans2D1" presStyleIdx="3" presStyleCnt="5"/>
      <dgm:spPr/>
    </dgm:pt>
    <dgm:pt modelId="{BC996340-644A-4938-8BAC-EE6F5B6BAA5C}" type="pres">
      <dgm:prSet presAssocID="{02334C81-EF01-484A-A555-9124B864C087}" presName="node" presStyleLbl="node1" presStyleIdx="4" presStyleCnt="6">
        <dgm:presLayoutVars>
          <dgm:bulletEnabled val="1"/>
        </dgm:presLayoutVars>
      </dgm:prSet>
      <dgm:spPr/>
    </dgm:pt>
    <dgm:pt modelId="{9C2872D2-A13C-4126-8695-CD37EAAE8B97}" type="pres">
      <dgm:prSet presAssocID="{CF7F071B-11DB-47BF-A47B-5276B1D16F35}" presName="sibTrans" presStyleLbl="sibTrans2D1" presStyleIdx="4" presStyleCnt="5"/>
      <dgm:spPr/>
    </dgm:pt>
    <dgm:pt modelId="{1CFDA2C5-B812-43E3-8CAE-755A44B6F5EB}" type="pres">
      <dgm:prSet presAssocID="{CF7F071B-11DB-47BF-A47B-5276B1D16F35}" presName="connectorText" presStyleLbl="sibTrans2D1" presStyleIdx="4" presStyleCnt="5"/>
      <dgm:spPr/>
    </dgm:pt>
    <dgm:pt modelId="{F3C4C88E-975D-4860-88A6-C3A61532DC41}" type="pres">
      <dgm:prSet presAssocID="{DA96F38B-8DFD-40F4-A85F-C77EAB307524}" presName="node" presStyleLbl="node1" presStyleIdx="5" presStyleCnt="6">
        <dgm:presLayoutVars>
          <dgm:bulletEnabled val="1"/>
        </dgm:presLayoutVars>
      </dgm:prSet>
      <dgm:spPr/>
    </dgm:pt>
  </dgm:ptLst>
  <dgm:cxnLst>
    <dgm:cxn modelId="{E0453813-738D-4E14-913F-0155E418F5FF}" type="presOf" srcId="{DA96F38B-8DFD-40F4-A85F-C77EAB307524}" destId="{F3C4C88E-975D-4860-88A6-C3A61532DC41}" srcOrd="0" destOrd="0" presId="urn:microsoft.com/office/officeart/2005/8/layout/process1"/>
    <dgm:cxn modelId="{B9712516-93F1-4074-B85E-4512D73D7921}" type="presOf" srcId="{A4DFDF2C-7B0E-4480-8864-16829F04653F}" destId="{54065B9B-7EBA-4553-B5A2-BAB415AA2D25}" srcOrd="1" destOrd="0" presId="urn:microsoft.com/office/officeart/2005/8/layout/process1"/>
    <dgm:cxn modelId="{281E901B-AA1C-4559-B699-BD5DA4C441CB}" srcId="{CA3A97FD-C272-46A9-9705-E4BAF28B8BB5}" destId="{DA96F38B-8DFD-40F4-A85F-C77EAB307524}" srcOrd="5" destOrd="0" parTransId="{08842FC1-E2B5-49BD-A03A-B127C5214CE5}" sibTransId="{1A8BD8C2-DA9B-4DB9-8F0A-FBA14F4F5481}"/>
    <dgm:cxn modelId="{D31AA721-751E-4688-B6F4-AAE6889818F8}" srcId="{CA3A97FD-C272-46A9-9705-E4BAF28B8BB5}" destId="{FDF5B2BC-B522-4B41-8B5A-EE8BF72AB0F7}" srcOrd="1" destOrd="0" parTransId="{11039CFB-4095-4270-A70D-D1A7530153EB}" sibTransId="{53E5A941-DA34-42F2-9C56-D5358D068F8C}"/>
    <dgm:cxn modelId="{3740AA3F-C4A5-4024-8D0C-44D01230A142}" type="presOf" srcId="{53E5A941-DA34-42F2-9C56-D5358D068F8C}" destId="{9EDAA472-E8BC-4E8F-9D02-C8F6076B0BE0}" srcOrd="0" destOrd="0" presId="urn:microsoft.com/office/officeart/2005/8/layout/process1"/>
    <dgm:cxn modelId="{0F7FC95C-30E3-4317-BFDA-D2EB888F4392}" type="presOf" srcId="{545A883C-9E88-4A7A-8D3F-0402FC3ED1BC}" destId="{DB7CEB51-865B-4D5F-BC1A-89EA014A39BA}" srcOrd="0" destOrd="0" presId="urn:microsoft.com/office/officeart/2005/8/layout/process1"/>
    <dgm:cxn modelId="{E26B7360-DAE9-4689-874B-CB9E14C9CCCE}" type="presOf" srcId="{F81698E2-562B-4DDB-8CF5-814B8326EA2A}" destId="{983CFC41-C5DC-4800-962D-A3B92C345765}" srcOrd="0" destOrd="0" presId="urn:microsoft.com/office/officeart/2005/8/layout/process1"/>
    <dgm:cxn modelId="{14200667-F8D7-4128-930D-D8178AAF85F2}" type="presOf" srcId="{FDF5B2BC-B522-4B41-8B5A-EE8BF72AB0F7}" destId="{A7A382E0-9B4C-493E-A5D5-DAAB7C5FE6DB}" srcOrd="0" destOrd="0" presId="urn:microsoft.com/office/officeart/2005/8/layout/process1"/>
    <dgm:cxn modelId="{3CF00348-9147-4D9B-8613-2EADE7584F43}" srcId="{CA3A97FD-C272-46A9-9705-E4BAF28B8BB5}" destId="{545A883C-9E88-4A7A-8D3F-0402FC3ED1BC}" srcOrd="2" destOrd="0" parTransId="{5EBBC464-87E5-4345-8317-4B8B6AAD2DC0}" sibTransId="{7D39EBCB-B8E5-4645-90C4-CC40BDF6A43B}"/>
    <dgm:cxn modelId="{898AEC4A-BF97-49FE-9805-6D75DBAB63E0}" srcId="{CA3A97FD-C272-46A9-9705-E4BAF28B8BB5}" destId="{02334C81-EF01-484A-A555-9124B864C087}" srcOrd="4" destOrd="0" parTransId="{5BA7061B-10A7-463B-841C-8421966E39E1}" sibTransId="{CF7F071B-11DB-47BF-A47B-5276B1D16F35}"/>
    <dgm:cxn modelId="{78A91D6E-6C0B-4DB4-BEBD-C785ADF094F3}" type="presOf" srcId="{02334C81-EF01-484A-A555-9124B864C087}" destId="{BC996340-644A-4938-8BAC-EE6F5B6BAA5C}" srcOrd="0" destOrd="0" presId="urn:microsoft.com/office/officeart/2005/8/layout/process1"/>
    <dgm:cxn modelId="{02E9EC55-ED6C-4154-9B7E-F1254AB5639C}" type="presOf" srcId="{7D39EBCB-B8E5-4645-90C4-CC40BDF6A43B}" destId="{7387E53F-6D6F-448F-B35C-0261989BBB9D}" srcOrd="0" destOrd="0" presId="urn:microsoft.com/office/officeart/2005/8/layout/process1"/>
    <dgm:cxn modelId="{1C3DAD76-A5AC-481D-BAB9-9728BF8CCC32}" srcId="{CA3A97FD-C272-46A9-9705-E4BAF28B8BB5}" destId="{BEB48F15-2AEA-44A4-B6EE-501365EDE1DB}" srcOrd="0" destOrd="0" parTransId="{9A284D4B-632B-434D-B914-BEFEC0126447}" sibTransId="{AC861D07-C02D-40B2-8BD8-7F802EC765BA}"/>
    <dgm:cxn modelId="{24A22C78-33C4-4EE2-AA07-816AD2CE5DAB}" type="presOf" srcId="{AC861D07-C02D-40B2-8BD8-7F802EC765BA}" destId="{DD0FF222-6D6C-465D-8B40-05EAA919D7EC}" srcOrd="1" destOrd="0" presId="urn:microsoft.com/office/officeart/2005/8/layout/process1"/>
    <dgm:cxn modelId="{9F00DB79-20FA-4F08-B271-671556DA0BCC}" type="presOf" srcId="{CA3A97FD-C272-46A9-9705-E4BAF28B8BB5}" destId="{FEBA22AD-E84A-4298-A005-B48BA8D207A8}" srcOrd="0" destOrd="0" presId="urn:microsoft.com/office/officeart/2005/8/layout/process1"/>
    <dgm:cxn modelId="{7F614387-4A1F-4621-B1DD-6CB85DF4C20D}" type="presOf" srcId="{CF7F071B-11DB-47BF-A47B-5276B1D16F35}" destId="{1CFDA2C5-B812-43E3-8CAE-755A44B6F5EB}" srcOrd="1" destOrd="0" presId="urn:microsoft.com/office/officeart/2005/8/layout/process1"/>
    <dgm:cxn modelId="{AB36318A-3F05-488B-97C7-ECCB9B05B442}" type="presOf" srcId="{53E5A941-DA34-42F2-9C56-D5358D068F8C}" destId="{61920806-3AFE-4C2E-A7C6-8E3831FABA76}" srcOrd="1" destOrd="0" presId="urn:microsoft.com/office/officeart/2005/8/layout/process1"/>
    <dgm:cxn modelId="{E0577F90-0FF7-4AEB-BBE4-CBC5A86D7B05}" srcId="{CA3A97FD-C272-46A9-9705-E4BAF28B8BB5}" destId="{F81698E2-562B-4DDB-8CF5-814B8326EA2A}" srcOrd="3" destOrd="0" parTransId="{92CDBD65-B4BD-43DE-836C-E839138670E3}" sibTransId="{A4DFDF2C-7B0E-4480-8864-16829F04653F}"/>
    <dgm:cxn modelId="{D2C9BE94-43B1-4D9E-97FE-C4B965A8DB2C}" type="presOf" srcId="{A4DFDF2C-7B0E-4480-8864-16829F04653F}" destId="{020C78DF-8F1F-4315-8ADA-6D883D8CE900}" srcOrd="0" destOrd="0" presId="urn:microsoft.com/office/officeart/2005/8/layout/process1"/>
    <dgm:cxn modelId="{EB61B5BE-3C07-47A5-B4DC-D58FFCF85CB9}" type="presOf" srcId="{BEB48F15-2AEA-44A4-B6EE-501365EDE1DB}" destId="{6676C31A-C0B5-4E03-8BFC-30A1BBF17986}" srcOrd="0" destOrd="0" presId="urn:microsoft.com/office/officeart/2005/8/layout/process1"/>
    <dgm:cxn modelId="{E161D4D1-4623-4B2C-AD6E-2E65E5EAC36F}" type="presOf" srcId="{7D39EBCB-B8E5-4645-90C4-CC40BDF6A43B}" destId="{02FE6B8C-87BD-4DB1-AFC5-062C9AC3654E}" srcOrd="1" destOrd="0" presId="urn:microsoft.com/office/officeart/2005/8/layout/process1"/>
    <dgm:cxn modelId="{917704EA-978A-4E2D-BD73-33346A758CE2}" type="presOf" srcId="{CF7F071B-11DB-47BF-A47B-5276B1D16F35}" destId="{9C2872D2-A13C-4126-8695-CD37EAAE8B97}" srcOrd="0" destOrd="0" presId="urn:microsoft.com/office/officeart/2005/8/layout/process1"/>
    <dgm:cxn modelId="{1026DEEE-E296-4086-9B3F-F196DCD7950E}" type="presOf" srcId="{AC861D07-C02D-40B2-8BD8-7F802EC765BA}" destId="{179F3A88-976D-4940-B8C8-CDFCBF86A1B3}" srcOrd="0" destOrd="0" presId="urn:microsoft.com/office/officeart/2005/8/layout/process1"/>
    <dgm:cxn modelId="{91F722BE-8DE8-4800-BB8D-10B3BDCA8EB7}" type="presParOf" srcId="{FEBA22AD-E84A-4298-A005-B48BA8D207A8}" destId="{6676C31A-C0B5-4E03-8BFC-30A1BBF17986}" srcOrd="0" destOrd="0" presId="urn:microsoft.com/office/officeart/2005/8/layout/process1"/>
    <dgm:cxn modelId="{529CFE9D-1AE4-4392-8DD4-6D896F2A24FB}" type="presParOf" srcId="{FEBA22AD-E84A-4298-A005-B48BA8D207A8}" destId="{179F3A88-976D-4940-B8C8-CDFCBF86A1B3}" srcOrd="1" destOrd="0" presId="urn:microsoft.com/office/officeart/2005/8/layout/process1"/>
    <dgm:cxn modelId="{BF093F70-1554-45BD-9717-4C274BE256CB}" type="presParOf" srcId="{179F3A88-976D-4940-B8C8-CDFCBF86A1B3}" destId="{DD0FF222-6D6C-465D-8B40-05EAA919D7EC}" srcOrd="0" destOrd="0" presId="urn:microsoft.com/office/officeart/2005/8/layout/process1"/>
    <dgm:cxn modelId="{2C9C724D-20BF-49B6-9A08-9334A6D41C38}" type="presParOf" srcId="{FEBA22AD-E84A-4298-A005-B48BA8D207A8}" destId="{A7A382E0-9B4C-493E-A5D5-DAAB7C5FE6DB}" srcOrd="2" destOrd="0" presId="urn:microsoft.com/office/officeart/2005/8/layout/process1"/>
    <dgm:cxn modelId="{BB08138A-8267-45D2-B434-8446C32A614C}" type="presParOf" srcId="{FEBA22AD-E84A-4298-A005-B48BA8D207A8}" destId="{9EDAA472-E8BC-4E8F-9D02-C8F6076B0BE0}" srcOrd="3" destOrd="0" presId="urn:microsoft.com/office/officeart/2005/8/layout/process1"/>
    <dgm:cxn modelId="{061947E7-8D24-4C00-8947-78A40A632C5A}" type="presParOf" srcId="{9EDAA472-E8BC-4E8F-9D02-C8F6076B0BE0}" destId="{61920806-3AFE-4C2E-A7C6-8E3831FABA76}" srcOrd="0" destOrd="0" presId="urn:microsoft.com/office/officeart/2005/8/layout/process1"/>
    <dgm:cxn modelId="{85DA72D1-3DAE-4834-AD44-166CC679F6CC}" type="presParOf" srcId="{FEBA22AD-E84A-4298-A005-B48BA8D207A8}" destId="{DB7CEB51-865B-4D5F-BC1A-89EA014A39BA}" srcOrd="4" destOrd="0" presId="urn:microsoft.com/office/officeart/2005/8/layout/process1"/>
    <dgm:cxn modelId="{3EC87A23-6DB7-413C-9065-EBC64D065C0A}" type="presParOf" srcId="{FEBA22AD-E84A-4298-A005-B48BA8D207A8}" destId="{7387E53F-6D6F-448F-B35C-0261989BBB9D}" srcOrd="5" destOrd="0" presId="urn:microsoft.com/office/officeart/2005/8/layout/process1"/>
    <dgm:cxn modelId="{6A422DC3-354C-4324-A97D-90EC3359B8AA}" type="presParOf" srcId="{7387E53F-6D6F-448F-B35C-0261989BBB9D}" destId="{02FE6B8C-87BD-4DB1-AFC5-062C9AC3654E}" srcOrd="0" destOrd="0" presId="urn:microsoft.com/office/officeart/2005/8/layout/process1"/>
    <dgm:cxn modelId="{5236E61C-58DA-4668-AADA-656BC5AEDFCE}" type="presParOf" srcId="{FEBA22AD-E84A-4298-A005-B48BA8D207A8}" destId="{983CFC41-C5DC-4800-962D-A3B92C345765}" srcOrd="6" destOrd="0" presId="urn:microsoft.com/office/officeart/2005/8/layout/process1"/>
    <dgm:cxn modelId="{DD44D9AB-E890-40B4-93BC-EFE193EDBCB9}" type="presParOf" srcId="{FEBA22AD-E84A-4298-A005-B48BA8D207A8}" destId="{020C78DF-8F1F-4315-8ADA-6D883D8CE900}" srcOrd="7" destOrd="0" presId="urn:microsoft.com/office/officeart/2005/8/layout/process1"/>
    <dgm:cxn modelId="{424E2645-916F-4299-A407-1E7B531E6459}" type="presParOf" srcId="{020C78DF-8F1F-4315-8ADA-6D883D8CE900}" destId="{54065B9B-7EBA-4553-B5A2-BAB415AA2D25}" srcOrd="0" destOrd="0" presId="urn:microsoft.com/office/officeart/2005/8/layout/process1"/>
    <dgm:cxn modelId="{3210AA98-D6C3-4186-B50B-3E87004D44A0}" type="presParOf" srcId="{FEBA22AD-E84A-4298-A005-B48BA8D207A8}" destId="{BC996340-644A-4938-8BAC-EE6F5B6BAA5C}" srcOrd="8" destOrd="0" presId="urn:microsoft.com/office/officeart/2005/8/layout/process1"/>
    <dgm:cxn modelId="{8EF72F30-1230-4FE3-A910-8E2EC3C6BB6B}" type="presParOf" srcId="{FEBA22AD-E84A-4298-A005-B48BA8D207A8}" destId="{9C2872D2-A13C-4126-8695-CD37EAAE8B97}" srcOrd="9" destOrd="0" presId="urn:microsoft.com/office/officeart/2005/8/layout/process1"/>
    <dgm:cxn modelId="{CF8F3625-4807-4C53-8363-6F6E8E5C3479}" type="presParOf" srcId="{9C2872D2-A13C-4126-8695-CD37EAAE8B97}" destId="{1CFDA2C5-B812-43E3-8CAE-755A44B6F5EB}" srcOrd="0" destOrd="0" presId="urn:microsoft.com/office/officeart/2005/8/layout/process1"/>
    <dgm:cxn modelId="{EE30B869-F12D-46A9-8C01-A109DBC76D7C}" type="presParOf" srcId="{FEBA22AD-E84A-4298-A005-B48BA8D207A8}" destId="{F3C4C88E-975D-4860-88A6-C3A61532DC41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A3A97FD-C272-46A9-9705-E4BAF28B8BB5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BEB48F15-2AEA-44A4-B6EE-501365EDE1DB}">
      <dgm:prSet phldrT="[Text]"/>
      <dgm:spPr/>
      <dgm:t>
        <a:bodyPr/>
        <a:lstStyle/>
        <a:p>
          <a:r>
            <a:rPr lang="pt-PT" noProof="0"/>
            <a:t>Input: Texto bruto</a:t>
          </a:r>
        </a:p>
      </dgm:t>
    </dgm:pt>
    <dgm:pt modelId="{9A284D4B-632B-434D-B914-BEFEC0126447}" type="parTrans" cxnId="{1C3DAD76-A5AC-481D-BAB9-9728BF8CCC32}">
      <dgm:prSet/>
      <dgm:spPr/>
      <dgm:t>
        <a:bodyPr/>
        <a:lstStyle/>
        <a:p>
          <a:endParaRPr lang="pt-PT"/>
        </a:p>
      </dgm:t>
    </dgm:pt>
    <dgm:pt modelId="{AC861D07-C02D-40B2-8BD8-7F802EC765BA}" type="sibTrans" cxnId="{1C3DAD76-A5AC-481D-BAB9-9728BF8CCC32}">
      <dgm:prSet/>
      <dgm:spPr/>
      <dgm:t>
        <a:bodyPr/>
        <a:lstStyle/>
        <a:p>
          <a:endParaRPr lang="pt-PT" noProof="0"/>
        </a:p>
      </dgm:t>
    </dgm:pt>
    <dgm:pt modelId="{F81698E2-562B-4DDB-8CF5-814B8326EA2A}">
      <dgm:prSet phldrT="[Text]"/>
      <dgm:spPr/>
      <dgm:t>
        <a:bodyPr/>
        <a:lstStyle/>
        <a:p>
          <a:r>
            <a:rPr lang="pt-PT" noProof="0"/>
            <a:t>Output: “AI” ou “Human”</a:t>
          </a:r>
        </a:p>
      </dgm:t>
    </dgm:pt>
    <dgm:pt modelId="{92CDBD65-B4BD-43DE-836C-E839138670E3}" type="parTrans" cxnId="{E0577F90-0FF7-4AEB-BBE4-CBC5A86D7B05}">
      <dgm:prSet/>
      <dgm:spPr/>
      <dgm:t>
        <a:bodyPr/>
        <a:lstStyle/>
        <a:p>
          <a:endParaRPr lang="pt-PT"/>
        </a:p>
      </dgm:t>
    </dgm:pt>
    <dgm:pt modelId="{A4DFDF2C-7B0E-4480-8864-16829F04653F}" type="sibTrans" cxnId="{E0577F90-0FF7-4AEB-BBE4-CBC5A86D7B05}">
      <dgm:prSet/>
      <dgm:spPr/>
      <dgm:t>
        <a:bodyPr/>
        <a:lstStyle/>
        <a:p>
          <a:endParaRPr lang="pt-PT"/>
        </a:p>
      </dgm:t>
    </dgm:pt>
    <dgm:pt modelId="{DAF41851-0112-41A1-9BFE-0CCD6F77DC41}">
      <dgm:prSet phldrT="[Text]"/>
      <dgm:spPr/>
      <dgm:t>
        <a:bodyPr/>
        <a:lstStyle/>
        <a:p>
          <a:r>
            <a:rPr lang="pt-PT" noProof="0"/>
            <a:t>Limpeza</a:t>
          </a:r>
        </a:p>
      </dgm:t>
    </dgm:pt>
    <dgm:pt modelId="{17777E3B-23F7-49A6-BE2E-C4CD85BC651A}" type="parTrans" cxnId="{2E85EF94-0C6B-4B82-A269-818B9F08C0DC}">
      <dgm:prSet/>
      <dgm:spPr/>
      <dgm:t>
        <a:bodyPr/>
        <a:lstStyle/>
        <a:p>
          <a:endParaRPr lang="pt-PT"/>
        </a:p>
      </dgm:t>
    </dgm:pt>
    <dgm:pt modelId="{8743C37B-B7E4-48D4-B8E7-34E483C7E891}" type="sibTrans" cxnId="{2E85EF94-0C6B-4B82-A269-818B9F08C0DC}">
      <dgm:prSet/>
      <dgm:spPr/>
      <dgm:t>
        <a:bodyPr/>
        <a:lstStyle/>
        <a:p>
          <a:endParaRPr lang="pt-PT" noProof="0"/>
        </a:p>
      </dgm:t>
    </dgm:pt>
    <dgm:pt modelId="{545A883C-9E88-4A7A-8D3F-0402FC3ED1BC}">
      <dgm:prSet phldrT="[Text]"/>
      <dgm:spPr/>
      <dgm:t>
        <a:bodyPr/>
        <a:lstStyle/>
        <a:p>
          <a:r>
            <a:rPr lang="pt-PT" noProof="0"/>
            <a:t>RoBERTa + Camada Final de Classificação</a:t>
          </a:r>
        </a:p>
      </dgm:t>
    </dgm:pt>
    <dgm:pt modelId="{5EBBC464-87E5-4345-8317-4B8B6AAD2DC0}" type="parTrans" cxnId="{3CF00348-9147-4D9B-8613-2EADE7584F43}">
      <dgm:prSet/>
      <dgm:spPr/>
      <dgm:t>
        <a:bodyPr/>
        <a:lstStyle/>
        <a:p>
          <a:endParaRPr lang="pt-PT"/>
        </a:p>
      </dgm:t>
    </dgm:pt>
    <dgm:pt modelId="{7D39EBCB-B8E5-4645-90C4-CC40BDF6A43B}" type="sibTrans" cxnId="{3CF00348-9147-4D9B-8613-2EADE7584F43}">
      <dgm:prSet/>
      <dgm:spPr/>
      <dgm:t>
        <a:bodyPr/>
        <a:lstStyle/>
        <a:p>
          <a:endParaRPr lang="pt-PT" noProof="0"/>
        </a:p>
      </dgm:t>
    </dgm:pt>
    <dgm:pt modelId="{FEBA22AD-E84A-4298-A005-B48BA8D207A8}" type="pres">
      <dgm:prSet presAssocID="{CA3A97FD-C272-46A9-9705-E4BAF28B8BB5}" presName="Name0" presStyleCnt="0">
        <dgm:presLayoutVars>
          <dgm:dir/>
          <dgm:resizeHandles val="exact"/>
        </dgm:presLayoutVars>
      </dgm:prSet>
      <dgm:spPr/>
    </dgm:pt>
    <dgm:pt modelId="{6676C31A-C0B5-4E03-8BFC-30A1BBF17986}" type="pres">
      <dgm:prSet presAssocID="{BEB48F15-2AEA-44A4-B6EE-501365EDE1DB}" presName="node" presStyleLbl="node1" presStyleIdx="0" presStyleCnt="4">
        <dgm:presLayoutVars>
          <dgm:bulletEnabled val="1"/>
        </dgm:presLayoutVars>
      </dgm:prSet>
      <dgm:spPr/>
    </dgm:pt>
    <dgm:pt modelId="{179F3A88-976D-4940-B8C8-CDFCBF86A1B3}" type="pres">
      <dgm:prSet presAssocID="{AC861D07-C02D-40B2-8BD8-7F802EC765BA}" presName="sibTrans" presStyleLbl="sibTrans2D1" presStyleIdx="0" presStyleCnt="3"/>
      <dgm:spPr/>
    </dgm:pt>
    <dgm:pt modelId="{DD0FF222-6D6C-465D-8B40-05EAA919D7EC}" type="pres">
      <dgm:prSet presAssocID="{AC861D07-C02D-40B2-8BD8-7F802EC765BA}" presName="connectorText" presStyleLbl="sibTrans2D1" presStyleIdx="0" presStyleCnt="3"/>
      <dgm:spPr/>
    </dgm:pt>
    <dgm:pt modelId="{147EA8E4-D199-4E23-9008-ACDF4AD36179}" type="pres">
      <dgm:prSet presAssocID="{DAF41851-0112-41A1-9BFE-0CCD6F77DC41}" presName="node" presStyleLbl="node1" presStyleIdx="1" presStyleCnt="4">
        <dgm:presLayoutVars>
          <dgm:bulletEnabled val="1"/>
        </dgm:presLayoutVars>
      </dgm:prSet>
      <dgm:spPr/>
    </dgm:pt>
    <dgm:pt modelId="{B90A5FD3-114D-40BB-A89B-075CDC6E19BC}" type="pres">
      <dgm:prSet presAssocID="{8743C37B-B7E4-48D4-B8E7-34E483C7E891}" presName="sibTrans" presStyleLbl="sibTrans2D1" presStyleIdx="1" presStyleCnt="3"/>
      <dgm:spPr/>
    </dgm:pt>
    <dgm:pt modelId="{305CB3F7-D6E0-473A-B275-30348F38C732}" type="pres">
      <dgm:prSet presAssocID="{8743C37B-B7E4-48D4-B8E7-34E483C7E891}" presName="connectorText" presStyleLbl="sibTrans2D1" presStyleIdx="1" presStyleCnt="3"/>
      <dgm:spPr/>
    </dgm:pt>
    <dgm:pt modelId="{DB7CEB51-865B-4D5F-BC1A-89EA014A39BA}" type="pres">
      <dgm:prSet presAssocID="{545A883C-9E88-4A7A-8D3F-0402FC3ED1BC}" presName="node" presStyleLbl="node1" presStyleIdx="2" presStyleCnt="4">
        <dgm:presLayoutVars>
          <dgm:bulletEnabled val="1"/>
        </dgm:presLayoutVars>
      </dgm:prSet>
      <dgm:spPr/>
    </dgm:pt>
    <dgm:pt modelId="{7387E53F-6D6F-448F-B35C-0261989BBB9D}" type="pres">
      <dgm:prSet presAssocID="{7D39EBCB-B8E5-4645-90C4-CC40BDF6A43B}" presName="sibTrans" presStyleLbl="sibTrans2D1" presStyleIdx="2" presStyleCnt="3"/>
      <dgm:spPr/>
    </dgm:pt>
    <dgm:pt modelId="{02FE6B8C-87BD-4DB1-AFC5-062C9AC3654E}" type="pres">
      <dgm:prSet presAssocID="{7D39EBCB-B8E5-4645-90C4-CC40BDF6A43B}" presName="connectorText" presStyleLbl="sibTrans2D1" presStyleIdx="2" presStyleCnt="3"/>
      <dgm:spPr/>
    </dgm:pt>
    <dgm:pt modelId="{983CFC41-C5DC-4800-962D-A3B92C345765}" type="pres">
      <dgm:prSet presAssocID="{F81698E2-562B-4DDB-8CF5-814B8326EA2A}" presName="node" presStyleLbl="node1" presStyleIdx="3" presStyleCnt="4">
        <dgm:presLayoutVars>
          <dgm:bulletEnabled val="1"/>
        </dgm:presLayoutVars>
      </dgm:prSet>
      <dgm:spPr/>
    </dgm:pt>
  </dgm:ptLst>
  <dgm:cxnLst>
    <dgm:cxn modelId="{09D2F80E-0085-44DB-B066-34B34B185206}" type="presOf" srcId="{8743C37B-B7E4-48D4-B8E7-34E483C7E891}" destId="{305CB3F7-D6E0-473A-B275-30348F38C732}" srcOrd="1" destOrd="0" presId="urn:microsoft.com/office/officeart/2005/8/layout/process1"/>
    <dgm:cxn modelId="{72FA1819-49BF-4841-8768-1A6F6213FE9A}" type="presOf" srcId="{DAF41851-0112-41A1-9BFE-0CCD6F77DC41}" destId="{147EA8E4-D199-4E23-9008-ACDF4AD36179}" srcOrd="0" destOrd="0" presId="urn:microsoft.com/office/officeart/2005/8/layout/process1"/>
    <dgm:cxn modelId="{9CF40732-669F-4AB9-B783-E0BA64C906D6}" type="presOf" srcId="{8743C37B-B7E4-48D4-B8E7-34E483C7E891}" destId="{B90A5FD3-114D-40BB-A89B-075CDC6E19BC}" srcOrd="0" destOrd="0" presId="urn:microsoft.com/office/officeart/2005/8/layout/process1"/>
    <dgm:cxn modelId="{0F7FC95C-30E3-4317-BFDA-D2EB888F4392}" type="presOf" srcId="{545A883C-9E88-4A7A-8D3F-0402FC3ED1BC}" destId="{DB7CEB51-865B-4D5F-BC1A-89EA014A39BA}" srcOrd="0" destOrd="0" presId="urn:microsoft.com/office/officeart/2005/8/layout/process1"/>
    <dgm:cxn modelId="{E26B7360-DAE9-4689-874B-CB9E14C9CCCE}" type="presOf" srcId="{F81698E2-562B-4DDB-8CF5-814B8326EA2A}" destId="{983CFC41-C5DC-4800-962D-A3B92C345765}" srcOrd="0" destOrd="0" presId="urn:microsoft.com/office/officeart/2005/8/layout/process1"/>
    <dgm:cxn modelId="{3CF00348-9147-4D9B-8613-2EADE7584F43}" srcId="{CA3A97FD-C272-46A9-9705-E4BAF28B8BB5}" destId="{545A883C-9E88-4A7A-8D3F-0402FC3ED1BC}" srcOrd="2" destOrd="0" parTransId="{5EBBC464-87E5-4345-8317-4B8B6AAD2DC0}" sibTransId="{7D39EBCB-B8E5-4645-90C4-CC40BDF6A43B}"/>
    <dgm:cxn modelId="{02E9EC55-ED6C-4154-9B7E-F1254AB5639C}" type="presOf" srcId="{7D39EBCB-B8E5-4645-90C4-CC40BDF6A43B}" destId="{7387E53F-6D6F-448F-B35C-0261989BBB9D}" srcOrd="0" destOrd="0" presId="urn:microsoft.com/office/officeart/2005/8/layout/process1"/>
    <dgm:cxn modelId="{1C3DAD76-A5AC-481D-BAB9-9728BF8CCC32}" srcId="{CA3A97FD-C272-46A9-9705-E4BAF28B8BB5}" destId="{BEB48F15-2AEA-44A4-B6EE-501365EDE1DB}" srcOrd="0" destOrd="0" parTransId="{9A284D4B-632B-434D-B914-BEFEC0126447}" sibTransId="{AC861D07-C02D-40B2-8BD8-7F802EC765BA}"/>
    <dgm:cxn modelId="{24A22C78-33C4-4EE2-AA07-816AD2CE5DAB}" type="presOf" srcId="{AC861D07-C02D-40B2-8BD8-7F802EC765BA}" destId="{DD0FF222-6D6C-465D-8B40-05EAA919D7EC}" srcOrd="1" destOrd="0" presId="urn:microsoft.com/office/officeart/2005/8/layout/process1"/>
    <dgm:cxn modelId="{9F00DB79-20FA-4F08-B271-671556DA0BCC}" type="presOf" srcId="{CA3A97FD-C272-46A9-9705-E4BAF28B8BB5}" destId="{FEBA22AD-E84A-4298-A005-B48BA8D207A8}" srcOrd="0" destOrd="0" presId="urn:microsoft.com/office/officeart/2005/8/layout/process1"/>
    <dgm:cxn modelId="{E0577F90-0FF7-4AEB-BBE4-CBC5A86D7B05}" srcId="{CA3A97FD-C272-46A9-9705-E4BAF28B8BB5}" destId="{F81698E2-562B-4DDB-8CF5-814B8326EA2A}" srcOrd="3" destOrd="0" parTransId="{92CDBD65-B4BD-43DE-836C-E839138670E3}" sibTransId="{A4DFDF2C-7B0E-4480-8864-16829F04653F}"/>
    <dgm:cxn modelId="{2E85EF94-0C6B-4B82-A269-818B9F08C0DC}" srcId="{CA3A97FD-C272-46A9-9705-E4BAF28B8BB5}" destId="{DAF41851-0112-41A1-9BFE-0CCD6F77DC41}" srcOrd="1" destOrd="0" parTransId="{17777E3B-23F7-49A6-BE2E-C4CD85BC651A}" sibTransId="{8743C37B-B7E4-48D4-B8E7-34E483C7E891}"/>
    <dgm:cxn modelId="{EB61B5BE-3C07-47A5-B4DC-D58FFCF85CB9}" type="presOf" srcId="{BEB48F15-2AEA-44A4-B6EE-501365EDE1DB}" destId="{6676C31A-C0B5-4E03-8BFC-30A1BBF17986}" srcOrd="0" destOrd="0" presId="urn:microsoft.com/office/officeart/2005/8/layout/process1"/>
    <dgm:cxn modelId="{E161D4D1-4623-4B2C-AD6E-2E65E5EAC36F}" type="presOf" srcId="{7D39EBCB-B8E5-4645-90C4-CC40BDF6A43B}" destId="{02FE6B8C-87BD-4DB1-AFC5-062C9AC3654E}" srcOrd="1" destOrd="0" presId="urn:microsoft.com/office/officeart/2005/8/layout/process1"/>
    <dgm:cxn modelId="{1026DEEE-E296-4086-9B3F-F196DCD7950E}" type="presOf" srcId="{AC861D07-C02D-40B2-8BD8-7F802EC765BA}" destId="{179F3A88-976D-4940-B8C8-CDFCBF86A1B3}" srcOrd="0" destOrd="0" presId="urn:microsoft.com/office/officeart/2005/8/layout/process1"/>
    <dgm:cxn modelId="{91F722BE-8DE8-4800-BB8D-10B3BDCA8EB7}" type="presParOf" srcId="{FEBA22AD-E84A-4298-A005-B48BA8D207A8}" destId="{6676C31A-C0B5-4E03-8BFC-30A1BBF17986}" srcOrd="0" destOrd="0" presId="urn:microsoft.com/office/officeart/2005/8/layout/process1"/>
    <dgm:cxn modelId="{529CFE9D-1AE4-4392-8DD4-6D896F2A24FB}" type="presParOf" srcId="{FEBA22AD-E84A-4298-A005-B48BA8D207A8}" destId="{179F3A88-976D-4940-B8C8-CDFCBF86A1B3}" srcOrd="1" destOrd="0" presId="urn:microsoft.com/office/officeart/2005/8/layout/process1"/>
    <dgm:cxn modelId="{BF093F70-1554-45BD-9717-4C274BE256CB}" type="presParOf" srcId="{179F3A88-976D-4940-B8C8-CDFCBF86A1B3}" destId="{DD0FF222-6D6C-465D-8B40-05EAA919D7EC}" srcOrd="0" destOrd="0" presId="urn:microsoft.com/office/officeart/2005/8/layout/process1"/>
    <dgm:cxn modelId="{4885D86E-112F-4279-BAEF-33716D1CE800}" type="presParOf" srcId="{FEBA22AD-E84A-4298-A005-B48BA8D207A8}" destId="{147EA8E4-D199-4E23-9008-ACDF4AD36179}" srcOrd="2" destOrd="0" presId="urn:microsoft.com/office/officeart/2005/8/layout/process1"/>
    <dgm:cxn modelId="{27C04BD6-278C-4F95-9DBB-A8C4C2FFC385}" type="presParOf" srcId="{FEBA22AD-E84A-4298-A005-B48BA8D207A8}" destId="{B90A5FD3-114D-40BB-A89B-075CDC6E19BC}" srcOrd="3" destOrd="0" presId="urn:microsoft.com/office/officeart/2005/8/layout/process1"/>
    <dgm:cxn modelId="{D6538772-CE4E-479D-85AC-897219075442}" type="presParOf" srcId="{B90A5FD3-114D-40BB-A89B-075CDC6E19BC}" destId="{305CB3F7-D6E0-473A-B275-30348F38C732}" srcOrd="0" destOrd="0" presId="urn:microsoft.com/office/officeart/2005/8/layout/process1"/>
    <dgm:cxn modelId="{85DA72D1-3DAE-4834-AD44-166CC679F6CC}" type="presParOf" srcId="{FEBA22AD-E84A-4298-A005-B48BA8D207A8}" destId="{DB7CEB51-865B-4D5F-BC1A-89EA014A39BA}" srcOrd="4" destOrd="0" presId="urn:microsoft.com/office/officeart/2005/8/layout/process1"/>
    <dgm:cxn modelId="{3EC87A23-6DB7-413C-9065-EBC64D065C0A}" type="presParOf" srcId="{FEBA22AD-E84A-4298-A005-B48BA8D207A8}" destId="{7387E53F-6D6F-448F-B35C-0261989BBB9D}" srcOrd="5" destOrd="0" presId="urn:microsoft.com/office/officeart/2005/8/layout/process1"/>
    <dgm:cxn modelId="{6A422DC3-354C-4324-A97D-90EC3359B8AA}" type="presParOf" srcId="{7387E53F-6D6F-448F-B35C-0261989BBB9D}" destId="{02FE6B8C-87BD-4DB1-AFC5-062C9AC3654E}" srcOrd="0" destOrd="0" presId="urn:microsoft.com/office/officeart/2005/8/layout/process1"/>
    <dgm:cxn modelId="{5236E61C-58DA-4668-AADA-656BC5AEDFCE}" type="presParOf" srcId="{FEBA22AD-E84A-4298-A005-B48BA8D207A8}" destId="{983CFC41-C5DC-4800-962D-A3B92C34576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A3A97FD-C272-46A9-9705-E4BAF28B8BB5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BEB48F15-2AEA-44A4-B6EE-501365EDE1DB}">
      <dgm:prSet phldrT="[Text]"/>
      <dgm:spPr/>
      <dgm:t>
        <a:bodyPr/>
        <a:lstStyle/>
        <a:p>
          <a:r>
            <a:rPr lang="pt-PT" noProof="0"/>
            <a:t>Input de Dados</a:t>
          </a:r>
        </a:p>
      </dgm:t>
    </dgm:pt>
    <dgm:pt modelId="{9A284D4B-632B-434D-B914-BEFEC0126447}" type="parTrans" cxnId="{1C3DAD76-A5AC-481D-BAB9-9728BF8CCC32}">
      <dgm:prSet/>
      <dgm:spPr/>
      <dgm:t>
        <a:bodyPr/>
        <a:lstStyle/>
        <a:p>
          <a:endParaRPr lang="pt-PT"/>
        </a:p>
      </dgm:t>
    </dgm:pt>
    <dgm:pt modelId="{AC861D07-C02D-40B2-8BD8-7F802EC765BA}" type="sibTrans" cxnId="{1C3DAD76-A5AC-481D-BAB9-9728BF8CCC32}">
      <dgm:prSet/>
      <dgm:spPr/>
      <dgm:t>
        <a:bodyPr/>
        <a:lstStyle/>
        <a:p>
          <a:endParaRPr lang="pt-PT" noProof="0"/>
        </a:p>
      </dgm:t>
    </dgm:pt>
    <dgm:pt modelId="{F81698E2-562B-4DDB-8CF5-814B8326EA2A}">
      <dgm:prSet phldrT="[Text]"/>
      <dgm:spPr/>
      <dgm:t>
        <a:bodyPr/>
        <a:lstStyle/>
        <a:p>
          <a:r>
            <a:rPr lang="pt-PT" noProof="0"/>
            <a:t>RoBERTa</a:t>
          </a:r>
        </a:p>
      </dgm:t>
    </dgm:pt>
    <dgm:pt modelId="{92CDBD65-B4BD-43DE-836C-E839138670E3}" type="parTrans" cxnId="{E0577F90-0FF7-4AEB-BBE4-CBC5A86D7B05}">
      <dgm:prSet/>
      <dgm:spPr/>
      <dgm:t>
        <a:bodyPr/>
        <a:lstStyle/>
        <a:p>
          <a:endParaRPr lang="pt-PT"/>
        </a:p>
      </dgm:t>
    </dgm:pt>
    <dgm:pt modelId="{A4DFDF2C-7B0E-4480-8864-16829F04653F}" type="sibTrans" cxnId="{E0577F90-0FF7-4AEB-BBE4-CBC5A86D7B05}">
      <dgm:prSet/>
      <dgm:spPr/>
      <dgm:t>
        <a:bodyPr/>
        <a:lstStyle/>
        <a:p>
          <a:endParaRPr lang="pt-PT"/>
        </a:p>
      </dgm:t>
    </dgm:pt>
    <dgm:pt modelId="{545A883C-9E88-4A7A-8D3F-0402FC3ED1BC}">
      <dgm:prSet phldrT="[Text]"/>
      <dgm:spPr/>
      <dgm:t>
        <a:bodyPr/>
        <a:lstStyle/>
        <a:p>
          <a:r>
            <a:rPr lang="pt-PT" noProof="0"/>
            <a:t> Tokenização</a:t>
          </a:r>
        </a:p>
      </dgm:t>
    </dgm:pt>
    <dgm:pt modelId="{5EBBC464-87E5-4345-8317-4B8B6AAD2DC0}" type="parTrans" cxnId="{3CF00348-9147-4D9B-8613-2EADE7584F43}">
      <dgm:prSet/>
      <dgm:spPr/>
      <dgm:t>
        <a:bodyPr/>
        <a:lstStyle/>
        <a:p>
          <a:endParaRPr lang="pt-PT"/>
        </a:p>
      </dgm:t>
    </dgm:pt>
    <dgm:pt modelId="{7D39EBCB-B8E5-4645-90C4-CC40BDF6A43B}" type="sibTrans" cxnId="{3CF00348-9147-4D9B-8613-2EADE7584F43}">
      <dgm:prSet/>
      <dgm:spPr/>
      <dgm:t>
        <a:bodyPr/>
        <a:lstStyle/>
        <a:p>
          <a:endParaRPr lang="pt-PT" noProof="0"/>
        </a:p>
      </dgm:t>
    </dgm:pt>
    <dgm:pt modelId="{FDF5B2BC-B522-4B41-8B5A-EE8BF72AB0F7}">
      <dgm:prSet phldrT="[Text]"/>
      <dgm:spPr/>
      <dgm:t>
        <a:bodyPr/>
        <a:lstStyle/>
        <a:p>
          <a:r>
            <a:rPr lang="pt-PT" noProof="0"/>
            <a:t>Limpeza do Texto</a:t>
          </a:r>
        </a:p>
      </dgm:t>
    </dgm:pt>
    <dgm:pt modelId="{11039CFB-4095-4270-A70D-D1A7530153EB}" type="parTrans" cxnId="{D31AA721-751E-4688-B6F4-AAE6889818F8}">
      <dgm:prSet/>
      <dgm:spPr/>
      <dgm:t>
        <a:bodyPr/>
        <a:lstStyle/>
        <a:p>
          <a:endParaRPr lang="pt-PT"/>
        </a:p>
      </dgm:t>
    </dgm:pt>
    <dgm:pt modelId="{53E5A941-DA34-42F2-9C56-D5358D068F8C}" type="sibTrans" cxnId="{D31AA721-751E-4688-B6F4-AAE6889818F8}">
      <dgm:prSet/>
      <dgm:spPr/>
      <dgm:t>
        <a:bodyPr/>
        <a:lstStyle/>
        <a:p>
          <a:endParaRPr lang="pt-PT"/>
        </a:p>
      </dgm:t>
    </dgm:pt>
    <dgm:pt modelId="{02334C81-EF01-484A-A555-9124B864C087}">
      <dgm:prSet phldrT="[Text]"/>
      <dgm:spPr/>
      <dgm:t>
        <a:bodyPr/>
        <a:lstStyle/>
        <a:p>
          <a:r>
            <a:rPr lang="pt-PT" noProof="0"/>
            <a:t>Camada Final (2 Classes)</a:t>
          </a:r>
        </a:p>
      </dgm:t>
    </dgm:pt>
    <dgm:pt modelId="{5BA7061B-10A7-463B-841C-8421966E39E1}" type="parTrans" cxnId="{898AEC4A-BF97-49FE-9805-6D75DBAB63E0}">
      <dgm:prSet/>
      <dgm:spPr/>
      <dgm:t>
        <a:bodyPr/>
        <a:lstStyle/>
        <a:p>
          <a:endParaRPr lang="pt-PT"/>
        </a:p>
      </dgm:t>
    </dgm:pt>
    <dgm:pt modelId="{CF7F071B-11DB-47BF-A47B-5276B1D16F35}" type="sibTrans" cxnId="{898AEC4A-BF97-49FE-9805-6D75DBAB63E0}">
      <dgm:prSet/>
      <dgm:spPr/>
      <dgm:t>
        <a:bodyPr/>
        <a:lstStyle/>
        <a:p>
          <a:endParaRPr lang="pt-PT"/>
        </a:p>
      </dgm:t>
    </dgm:pt>
    <dgm:pt modelId="{DA96F38B-8DFD-40F4-A85F-C77EAB307524}">
      <dgm:prSet phldrT="[Text]"/>
      <dgm:spPr/>
      <dgm:t>
        <a:bodyPr/>
        <a:lstStyle/>
        <a:p>
          <a:r>
            <a:rPr lang="pt-PT" noProof="0"/>
            <a:t>Output</a:t>
          </a:r>
        </a:p>
        <a:p>
          <a:r>
            <a:rPr lang="pt-PT" noProof="0"/>
            <a:t>(Probabilidade: [0,1] Human/AI) </a:t>
          </a:r>
        </a:p>
      </dgm:t>
    </dgm:pt>
    <dgm:pt modelId="{08842FC1-E2B5-49BD-A03A-B127C5214CE5}" type="parTrans" cxnId="{281E901B-AA1C-4559-B699-BD5DA4C441CB}">
      <dgm:prSet/>
      <dgm:spPr/>
      <dgm:t>
        <a:bodyPr/>
        <a:lstStyle/>
        <a:p>
          <a:endParaRPr lang="pt-PT"/>
        </a:p>
      </dgm:t>
    </dgm:pt>
    <dgm:pt modelId="{1A8BD8C2-DA9B-4DB9-8F0A-FBA14F4F5481}" type="sibTrans" cxnId="{281E901B-AA1C-4559-B699-BD5DA4C441CB}">
      <dgm:prSet/>
      <dgm:spPr/>
      <dgm:t>
        <a:bodyPr/>
        <a:lstStyle/>
        <a:p>
          <a:endParaRPr lang="pt-PT"/>
        </a:p>
      </dgm:t>
    </dgm:pt>
    <dgm:pt modelId="{FEBA22AD-E84A-4298-A005-B48BA8D207A8}" type="pres">
      <dgm:prSet presAssocID="{CA3A97FD-C272-46A9-9705-E4BAF28B8BB5}" presName="Name0" presStyleCnt="0">
        <dgm:presLayoutVars>
          <dgm:dir/>
          <dgm:resizeHandles val="exact"/>
        </dgm:presLayoutVars>
      </dgm:prSet>
      <dgm:spPr/>
    </dgm:pt>
    <dgm:pt modelId="{6676C31A-C0B5-4E03-8BFC-30A1BBF17986}" type="pres">
      <dgm:prSet presAssocID="{BEB48F15-2AEA-44A4-B6EE-501365EDE1DB}" presName="node" presStyleLbl="node1" presStyleIdx="0" presStyleCnt="6">
        <dgm:presLayoutVars>
          <dgm:bulletEnabled val="1"/>
        </dgm:presLayoutVars>
      </dgm:prSet>
      <dgm:spPr/>
    </dgm:pt>
    <dgm:pt modelId="{179F3A88-976D-4940-B8C8-CDFCBF86A1B3}" type="pres">
      <dgm:prSet presAssocID="{AC861D07-C02D-40B2-8BD8-7F802EC765BA}" presName="sibTrans" presStyleLbl="sibTrans2D1" presStyleIdx="0" presStyleCnt="5"/>
      <dgm:spPr/>
    </dgm:pt>
    <dgm:pt modelId="{DD0FF222-6D6C-465D-8B40-05EAA919D7EC}" type="pres">
      <dgm:prSet presAssocID="{AC861D07-C02D-40B2-8BD8-7F802EC765BA}" presName="connectorText" presStyleLbl="sibTrans2D1" presStyleIdx="0" presStyleCnt="5"/>
      <dgm:spPr/>
    </dgm:pt>
    <dgm:pt modelId="{A7A382E0-9B4C-493E-A5D5-DAAB7C5FE6DB}" type="pres">
      <dgm:prSet presAssocID="{FDF5B2BC-B522-4B41-8B5A-EE8BF72AB0F7}" presName="node" presStyleLbl="node1" presStyleIdx="1" presStyleCnt="6">
        <dgm:presLayoutVars>
          <dgm:bulletEnabled val="1"/>
        </dgm:presLayoutVars>
      </dgm:prSet>
      <dgm:spPr/>
    </dgm:pt>
    <dgm:pt modelId="{9EDAA472-E8BC-4E8F-9D02-C8F6076B0BE0}" type="pres">
      <dgm:prSet presAssocID="{53E5A941-DA34-42F2-9C56-D5358D068F8C}" presName="sibTrans" presStyleLbl="sibTrans2D1" presStyleIdx="1" presStyleCnt="5"/>
      <dgm:spPr/>
    </dgm:pt>
    <dgm:pt modelId="{61920806-3AFE-4C2E-A7C6-8E3831FABA76}" type="pres">
      <dgm:prSet presAssocID="{53E5A941-DA34-42F2-9C56-D5358D068F8C}" presName="connectorText" presStyleLbl="sibTrans2D1" presStyleIdx="1" presStyleCnt="5"/>
      <dgm:spPr/>
    </dgm:pt>
    <dgm:pt modelId="{DB7CEB51-865B-4D5F-BC1A-89EA014A39BA}" type="pres">
      <dgm:prSet presAssocID="{545A883C-9E88-4A7A-8D3F-0402FC3ED1BC}" presName="node" presStyleLbl="node1" presStyleIdx="2" presStyleCnt="6">
        <dgm:presLayoutVars>
          <dgm:bulletEnabled val="1"/>
        </dgm:presLayoutVars>
      </dgm:prSet>
      <dgm:spPr/>
    </dgm:pt>
    <dgm:pt modelId="{7387E53F-6D6F-448F-B35C-0261989BBB9D}" type="pres">
      <dgm:prSet presAssocID="{7D39EBCB-B8E5-4645-90C4-CC40BDF6A43B}" presName="sibTrans" presStyleLbl="sibTrans2D1" presStyleIdx="2" presStyleCnt="5"/>
      <dgm:spPr/>
    </dgm:pt>
    <dgm:pt modelId="{02FE6B8C-87BD-4DB1-AFC5-062C9AC3654E}" type="pres">
      <dgm:prSet presAssocID="{7D39EBCB-B8E5-4645-90C4-CC40BDF6A43B}" presName="connectorText" presStyleLbl="sibTrans2D1" presStyleIdx="2" presStyleCnt="5"/>
      <dgm:spPr/>
    </dgm:pt>
    <dgm:pt modelId="{983CFC41-C5DC-4800-962D-A3B92C345765}" type="pres">
      <dgm:prSet presAssocID="{F81698E2-562B-4DDB-8CF5-814B8326EA2A}" presName="node" presStyleLbl="node1" presStyleIdx="3" presStyleCnt="6">
        <dgm:presLayoutVars>
          <dgm:bulletEnabled val="1"/>
        </dgm:presLayoutVars>
      </dgm:prSet>
      <dgm:spPr/>
    </dgm:pt>
    <dgm:pt modelId="{020C78DF-8F1F-4315-8ADA-6D883D8CE900}" type="pres">
      <dgm:prSet presAssocID="{A4DFDF2C-7B0E-4480-8864-16829F04653F}" presName="sibTrans" presStyleLbl="sibTrans2D1" presStyleIdx="3" presStyleCnt="5"/>
      <dgm:spPr/>
    </dgm:pt>
    <dgm:pt modelId="{54065B9B-7EBA-4553-B5A2-BAB415AA2D25}" type="pres">
      <dgm:prSet presAssocID="{A4DFDF2C-7B0E-4480-8864-16829F04653F}" presName="connectorText" presStyleLbl="sibTrans2D1" presStyleIdx="3" presStyleCnt="5"/>
      <dgm:spPr/>
    </dgm:pt>
    <dgm:pt modelId="{BC996340-644A-4938-8BAC-EE6F5B6BAA5C}" type="pres">
      <dgm:prSet presAssocID="{02334C81-EF01-484A-A555-9124B864C087}" presName="node" presStyleLbl="node1" presStyleIdx="4" presStyleCnt="6">
        <dgm:presLayoutVars>
          <dgm:bulletEnabled val="1"/>
        </dgm:presLayoutVars>
      </dgm:prSet>
      <dgm:spPr/>
    </dgm:pt>
    <dgm:pt modelId="{9C2872D2-A13C-4126-8695-CD37EAAE8B97}" type="pres">
      <dgm:prSet presAssocID="{CF7F071B-11DB-47BF-A47B-5276B1D16F35}" presName="sibTrans" presStyleLbl="sibTrans2D1" presStyleIdx="4" presStyleCnt="5"/>
      <dgm:spPr/>
    </dgm:pt>
    <dgm:pt modelId="{1CFDA2C5-B812-43E3-8CAE-755A44B6F5EB}" type="pres">
      <dgm:prSet presAssocID="{CF7F071B-11DB-47BF-A47B-5276B1D16F35}" presName="connectorText" presStyleLbl="sibTrans2D1" presStyleIdx="4" presStyleCnt="5"/>
      <dgm:spPr/>
    </dgm:pt>
    <dgm:pt modelId="{F3C4C88E-975D-4860-88A6-C3A61532DC41}" type="pres">
      <dgm:prSet presAssocID="{DA96F38B-8DFD-40F4-A85F-C77EAB307524}" presName="node" presStyleLbl="node1" presStyleIdx="5" presStyleCnt="6">
        <dgm:presLayoutVars>
          <dgm:bulletEnabled val="1"/>
        </dgm:presLayoutVars>
      </dgm:prSet>
      <dgm:spPr/>
    </dgm:pt>
  </dgm:ptLst>
  <dgm:cxnLst>
    <dgm:cxn modelId="{E0453813-738D-4E14-913F-0155E418F5FF}" type="presOf" srcId="{DA96F38B-8DFD-40F4-A85F-C77EAB307524}" destId="{F3C4C88E-975D-4860-88A6-C3A61532DC41}" srcOrd="0" destOrd="0" presId="urn:microsoft.com/office/officeart/2005/8/layout/process1"/>
    <dgm:cxn modelId="{B9712516-93F1-4074-B85E-4512D73D7921}" type="presOf" srcId="{A4DFDF2C-7B0E-4480-8864-16829F04653F}" destId="{54065B9B-7EBA-4553-B5A2-BAB415AA2D25}" srcOrd="1" destOrd="0" presId="urn:microsoft.com/office/officeart/2005/8/layout/process1"/>
    <dgm:cxn modelId="{281E901B-AA1C-4559-B699-BD5DA4C441CB}" srcId="{CA3A97FD-C272-46A9-9705-E4BAF28B8BB5}" destId="{DA96F38B-8DFD-40F4-A85F-C77EAB307524}" srcOrd="5" destOrd="0" parTransId="{08842FC1-E2B5-49BD-A03A-B127C5214CE5}" sibTransId="{1A8BD8C2-DA9B-4DB9-8F0A-FBA14F4F5481}"/>
    <dgm:cxn modelId="{D31AA721-751E-4688-B6F4-AAE6889818F8}" srcId="{CA3A97FD-C272-46A9-9705-E4BAF28B8BB5}" destId="{FDF5B2BC-B522-4B41-8B5A-EE8BF72AB0F7}" srcOrd="1" destOrd="0" parTransId="{11039CFB-4095-4270-A70D-D1A7530153EB}" sibTransId="{53E5A941-DA34-42F2-9C56-D5358D068F8C}"/>
    <dgm:cxn modelId="{3740AA3F-C4A5-4024-8D0C-44D01230A142}" type="presOf" srcId="{53E5A941-DA34-42F2-9C56-D5358D068F8C}" destId="{9EDAA472-E8BC-4E8F-9D02-C8F6076B0BE0}" srcOrd="0" destOrd="0" presId="urn:microsoft.com/office/officeart/2005/8/layout/process1"/>
    <dgm:cxn modelId="{0F7FC95C-30E3-4317-BFDA-D2EB888F4392}" type="presOf" srcId="{545A883C-9E88-4A7A-8D3F-0402FC3ED1BC}" destId="{DB7CEB51-865B-4D5F-BC1A-89EA014A39BA}" srcOrd="0" destOrd="0" presId="urn:microsoft.com/office/officeart/2005/8/layout/process1"/>
    <dgm:cxn modelId="{E26B7360-DAE9-4689-874B-CB9E14C9CCCE}" type="presOf" srcId="{F81698E2-562B-4DDB-8CF5-814B8326EA2A}" destId="{983CFC41-C5DC-4800-962D-A3B92C345765}" srcOrd="0" destOrd="0" presId="urn:microsoft.com/office/officeart/2005/8/layout/process1"/>
    <dgm:cxn modelId="{14200667-F8D7-4128-930D-D8178AAF85F2}" type="presOf" srcId="{FDF5B2BC-B522-4B41-8B5A-EE8BF72AB0F7}" destId="{A7A382E0-9B4C-493E-A5D5-DAAB7C5FE6DB}" srcOrd="0" destOrd="0" presId="urn:microsoft.com/office/officeart/2005/8/layout/process1"/>
    <dgm:cxn modelId="{3CF00348-9147-4D9B-8613-2EADE7584F43}" srcId="{CA3A97FD-C272-46A9-9705-E4BAF28B8BB5}" destId="{545A883C-9E88-4A7A-8D3F-0402FC3ED1BC}" srcOrd="2" destOrd="0" parTransId="{5EBBC464-87E5-4345-8317-4B8B6AAD2DC0}" sibTransId="{7D39EBCB-B8E5-4645-90C4-CC40BDF6A43B}"/>
    <dgm:cxn modelId="{898AEC4A-BF97-49FE-9805-6D75DBAB63E0}" srcId="{CA3A97FD-C272-46A9-9705-E4BAF28B8BB5}" destId="{02334C81-EF01-484A-A555-9124B864C087}" srcOrd="4" destOrd="0" parTransId="{5BA7061B-10A7-463B-841C-8421966E39E1}" sibTransId="{CF7F071B-11DB-47BF-A47B-5276B1D16F35}"/>
    <dgm:cxn modelId="{78A91D6E-6C0B-4DB4-BEBD-C785ADF094F3}" type="presOf" srcId="{02334C81-EF01-484A-A555-9124B864C087}" destId="{BC996340-644A-4938-8BAC-EE6F5B6BAA5C}" srcOrd="0" destOrd="0" presId="urn:microsoft.com/office/officeart/2005/8/layout/process1"/>
    <dgm:cxn modelId="{02E9EC55-ED6C-4154-9B7E-F1254AB5639C}" type="presOf" srcId="{7D39EBCB-B8E5-4645-90C4-CC40BDF6A43B}" destId="{7387E53F-6D6F-448F-B35C-0261989BBB9D}" srcOrd="0" destOrd="0" presId="urn:microsoft.com/office/officeart/2005/8/layout/process1"/>
    <dgm:cxn modelId="{1C3DAD76-A5AC-481D-BAB9-9728BF8CCC32}" srcId="{CA3A97FD-C272-46A9-9705-E4BAF28B8BB5}" destId="{BEB48F15-2AEA-44A4-B6EE-501365EDE1DB}" srcOrd="0" destOrd="0" parTransId="{9A284D4B-632B-434D-B914-BEFEC0126447}" sibTransId="{AC861D07-C02D-40B2-8BD8-7F802EC765BA}"/>
    <dgm:cxn modelId="{24A22C78-33C4-4EE2-AA07-816AD2CE5DAB}" type="presOf" srcId="{AC861D07-C02D-40B2-8BD8-7F802EC765BA}" destId="{DD0FF222-6D6C-465D-8B40-05EAA919D7EC}" srcOrd="1" destOrd="0" presId="urn:microsoft.com/office/officeart/2005/8/layout/process1"/>
    <dgm:cxn modelId="{9F00DB79-20FA-4F08-B271-671556DA0BCC}" type="presOf" srcId="{CA3A97FD-C272-46A9-9705-E4BAF28B8BB5}" destId="{FEBA22AD-E84A-4298-A005-B48BA8D207A8}" srcOrd="0" destOrd="0" presId="urn:microsoft.com/office/officeart/2005/8/layout/process1"/>
    <dgm:cxn modelId="{7F614387-4A1F-4621-B1DD-6CB85DF4C20D}" type="presOf" srcId="{CF7F071B-11DB-47BF-A47B-5276B1D16F35}" destId="{1CFDA2C5-B812-43E3-8CAE-755A44B6F5EB}" srcOrd="1" destOrd="0" presId="urn:microsoft.com/office/officeart/2005/8/layout/process1"/>
    <dgm:cxn modelId="{AB36318A-3F05-488B-97C7-ECCB9B05B442}" type="presOf" srcId="{53E5A941-DA34-42F2-9C56-D5358D068F8C}" destId="{61920806-3AFE-4C2E-A7C6-8E3831FABA76}" srcOrd="1" destOrd="0" presId="urn:microsoft.com/office/officeart/2005/8/layout/process1"/>
    <dgm:cxn modelId="{E0577F90-0FF7-4AEB-BBE4-CBC5A86D7B05}" srcId="{CA3A97FD-C272-46A9-9705-E4BAF28B8BB5}" destId="{F81698E2-562B-4DDB-8CF5-814B8326EA2A}" srcOrd="3" destOrd="0" parTransId="{92CDBD65-B4BD-43DE-836C-E839138670E3}" sibTransId="{A4DFDF2C-7B0E-4480-8864-16829F04653F}"/>
    <dgm:cxn modelId="{D2C9BE94-43B1-4D9E-97FE-C4B965A8DB2C}" type="presOf" srcId="{A4DFDF2C-7B0E-4480-8864-16829F04653F}" destId="{020C78DF-8F1F-4315-8ADA-6D883D8CE900}" srcOrd="0" destOrd="0" presId="urn:microsoft.com/office/officeart/2005/8/layout/process1"/>
    <dgm:cxn modelId="{EB61B5BE-3C07-47A5-B4DC-D58FFCF85CB9}" type="presOf" srcId="{BEB48F15-2AEA-44A4-B6EE-501365EDE1DB}" destId="{6676C31A-C0B5-4E03-8BFC-30A1BBF17986}" srcOrd="0" destOrd="0" presId="urn:microsoft.com/office/officeart/2005/8/layout/process1"/>
    <dgm:cxn modelId="{E161D4D1-4623-4B2C-AD6E-2E65E5EAC36F}" type="presOf" srcId="{7D39EBCB-B8E5-4645-90C4-CC40BDF6A43B}" destId="{02FE6B8C-87BD-4DB1-AFC5-062C9AC3654E}" srcOrd="1" destOrd="0" presId="urn:microsoft.com/office/officeart/2005/8/layout/process1"/>
    <dgm:cxn modelId="{917704EA-978A-4E2D-BD73-33346A758CE2}" type="presOf" srcId="{CF7F071B-11DB-47BF-A47B-5276B1D16F35}" destId="{9C2872D2-A13C-4126-8695-CD37EAAE8B97}" srcOrd="0" destOrd="0" presId="urn:microsoft.com/office/officeart/2005/8/layout/process1"/>
    <dgm:cxn modelId="{1026DEEE-E296-4086-9B3F-F196DCD7950E}" type="presOf" srcId="{AC861D07-C02D-40B2-8BD8-7F802EC765BA}" destId="{179F3A88-976D-4940-B8C8-CDFCBF86A1B3}" srcOrd="0" destOrd="0" presId="urn:microsoft.com/office/officeart/2005/8/layout/process1"/>
    <dgm:cxn modelId="{91F722BE-8DE8-4800-BB8D-10B3BDCA8EB7}" type="presParOf" srcId="{FEBA22AD-E84A-4298-A005-B48BA8D207A8}" destId="{6676C31A-C0B5-4E03-8BFC-30A1BBF17986}" srcOrd="0" destOrd="0" presId="urn:microsoft.com/office/officeart/2005/8/layout/process1"/>
    <dgm:cxn modelId="{529CFE9D-1AE4-4392-8DD4-6D896F2A24FB}" type="presParOf" srcId="{FEBA22AD-E84A-4298-A005-B48BA8D207A8}" destId="{179F3A88-976D-4940-B8C8-CDFCBF86A1B3}" srcOrd="1" destOrd="0" presId="urn:microsoft.com/office/officeart/2005/8/layout/process1"/>
    <dgm:cxn modelId="{BF093F70-1554-45BD-9717-4C274BE256CB}" type="presParOf" srcId="{179F3A88-976D-4940-B8C8-CDFCBF86A1B3}" destId="{DD0FF222-6D6C-465D-8B40-05EAA919D7EC}" srcOrd="0" destOrd="0" presId="urn:microsoft.com/office/officeart/2005/8/layout/process1"/>
    <dgm:cxn modelId="{2C9C724D-20BF-49B6-9A08-9334A6D41C38}" type="presParOf" srcId="{FEBA22AD-E84A-4298-A005-B48BA8D207A8}" destId="{A7A382E0-9B4C-493E-A5D5-DAAB7C5FE6DB}" srcOrd="2" destOrd="0" presId="urn:microsoft.com/office/officeart/2005/8/layout/process1"/>
    <dgm:cxn modelId="{BB08138A-8267-45D2-B434-8446C32A614C}" type="presParOf" srcId="{FEBA22AD-E84A-4298-A005-B48BA8D207A8}" destId="{9EDAA472-E8BC-4E8F-9D02-C8F6076B0BE0}" srcOrd="3" destOrd="0" presId="urn:microsoft.com/office/officeart/2005/8/layout/process1"/>
    <dgm:cxn modelId="{061947E7-8D24-4C00-8947-78A40A632C5A}" type="presParOf" srcId="{9EDAA472-E8BC-4E8F-9D02-C8F6076B0BE0}" destId="{61920806-3AFE-4C2E-A7C6-8E3831FABA76}" srcOrd="0" destOrd="0" presId="urn:microsoft.com/office/officeart/2005/8/layout/process1"/>
    <dgm:cxn modelId="{85DA72D1-3DAE-4834-AD44-166CC679F6CC}" type="presParOf" srcId="{FEBA22AD-E84A-4298-A005-B48BA8D207A8}" destId="{DB7CEB51-865B-4D5F-BC1A-89EA014A39BA}" srcOrd="4" destOrd="0" presId="urn:microsoft.com/office/officeart/2005/8/layout/process1"/>
    <dgm:cxn modelId="{3EC87A23-6DB7-413C-9065-EBC64D065C0A}" type="presParOf" srcId="{FEBA22AD-E84A-4298-A005-B48BA8D207A8}" destId="{7387E53F-6D6F-448F-B35C-0261989BBB9D}" srcOrd="5" destOrd="0" presId="urn:microsoft.com/office/officeart/2005/8/layout/process1"/>
    <dgm:cxn modelId="{6A422DC3-354C-4324-A97D-90EC3359B8AA}" type="presParOf" srcId="{7387E53F-6D6F-448F-B35C-0261989BBB9D}" destId="{02FE6B8C-87BD-4DB1-AFC5-062C9AC3654E}" srcOrd="0" destOrd="0" presId="urn:microsoft.com/office/officeart/2005/8/layout/process1"/>
    <dgm:cxn modelId="{5236E61C-58DA-4668-AADA-656BC5AEDFCE}" type="presParOf" srcId="{FEBA22AD-E84A-4298-A005-B48BA8D207A8}" destId="{983CFC41-C5DC-4800-962D-A3B92C345765}" srcOrd="6" destOrd="0" presId="urn:microsoft.com/office/officeart/2005/8/layout/process1"/>
    <dgm:cxn modelId="{DD44D9AB-E890-40B4-93BC-EFE193EDBCB9}" type="presParOf" srcId="{FEBA22AD-E84A-4298-A005-B48BA8D207A8}" destId="{020C78DF-8F1F-4315-8ADA-6D883D8CE900}" srcOrd="7" destOrd="0" presId="urn:microsoft.com/office/officeart/2005/8/layout/process1"/>
    <dgm:cxn modelId="{424E2645-916F-4299-A407-1E7B531E6459}" type="presParOf" srcId="{020C78DF-8F1F-4315-8ADA-6D883D8CE900}" destId="{54065B9B-7EBA-4553-B5A2-BAB415AA2D25}" srcOrd="0" destOrd="0" presId="urn:microsoft.com/office/officeart/2005/8/layout/process1"/>
    <dgm:cxn modelId="{3210AA98-D6C3-4186-B50B-3E87004D44A0}" type="presParOf" srcId="{FEBA22AD-E84A-4298-A005-B48BA8D207A8}" destId="{BC996340-644A-4938-8BAC-EE6F5B6BAA5C}" srcOrd="8" destOrd="0" presId="urn:microsoft.com/office/officeart/2005/8/layout/process1"/>
    <dgm:cxn modelId="{8EF72F30-1230-4FE3-A910-8E2EC3C6BB6B}" type="presParOf" srcId="{FEBA22AD-E84A-4298-A005-B48BA8D207A8}" destId="{9C2872D2-A13C-4126-8695-CD37EAAE8B97}" srcOrd="9" destOrd="0" presId="urn:microsoft.com/office/officeart/2005/8/layout/process1"/>
    <dgm:cxn modelId="{CF8F3625-4807-4C53-8363-6F6E8E5C3479}" type="presParOf" srcId="{9C2872D2-A13C-4126-8695-CD37EAAE8B97}" destId="{1CFDA2C5-B812-43E3-8CAE-755A44B6F5EB}" srcOrd="0" destOrd="0" presId="urn:microsoft.com/office/officeart/2005/8/layout/process1"/>
    <dgm:cxn modelId="{EE30B869-F12D-46A9-8C01-A109DBC76D7C}" type="presParOf" srcId="{FEBA22AD-E84A-4298-A005-B48BA8D207A8}" destId="{F3C4C88E-975D-4860-88A6-C3A61532DC41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6C31A-C0B5-4E03-8BFC-30A1BBF17986}">
      <dsp:nvSpPr>
        <dsp:cNvPr id="0" name=""/>
        <dsp:cNvSpPr/>
      </dsp:nvSpPr>
      <dsp:spPr>
        <a:xfrm>
          <a:off x="5339" y="0"/>
          <a:ext cx="1655154" cy="5400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noProof="0"/>
            <a:t>Input: Texto bruto</a:t>
          </a:r>
        </a:p>
      </dsp:txBody>
      <dsp:txXfrm>
        <a:off x="21158" y="15819"/>
        <a:ext cx="1623516" cy="508460"/>
      </dsp:txXfrm>
    </dsp:sp>
    <dsp:sp modelId="{179F3A88-976D-4940-B8C8-CDFCBF86A1B3}">
      <dsp:nvSpPr>
        <dsp:cNvPr id="0" name=""/>
        <dsp:cNvSpPr/>
      </dsp:nvSpPr>
      <dsp:spPr>
        <a:xfrm>
          <a:off x="1826009" y="64809"/>
          <a:ext cx="350892" cy="41047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100" kern="1200" noProof="0"/>
        </a:p>
      </dsp:txBody>
      <dsp:txXfrm>
        <a:off x="1826009" y="146905"/>
        <a:ext cx="245624" cy="246286"/>
      </dsp:txXfrm>
    </dsp:sp>
    <dsp:sp modelId="{147EA8E4-D199-4E23-9008-ACDF4AD36179}">
      <dsp:nvSpPr>
        <dsp:cNvPr id="0" name=""/>
        <dsp:cNvSpPr/>
      </dsp:nvSpPr>
      <dsp:spPr>
        <a:xfrm>
          <a:off x="2322555" y="0"/>
          <a:ext cx="1655154" cy="5400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noProof="0"/>
            <a:t>Limpeza</a:t>
          </a:r>
        </a:p>
      </dsp:txBody>
      <dsp:txXfrm>
        <a:off x="2338374" y="15819"/>
        <a:ext cx="1623516" cy="508460"/>
      </dsp:txXfrm>
    </dsp:sp>
    <dsp:sp modelId="{B90A5FD3-114D-40BB-A89B-075CDC6E19BC}">
      <dsp:nvSpPr>
        <dsp:cNvPr id="0" name=""/>
        <dsp:cNvSpPr/>
      </dsp:nvSpPr>
      <dsp:spPr>
        <a:xfrm>
          <a:off x="4143226" y="64809"/>
          <a:ext cx="350892" cy="41047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100" kern="1200" noProof="0"/>
        </a:p>
      </dsp:txBody>
      <dsp:txXfrm>
        <a:off x="4143226" y="146905"/>
        <a:ext cx="245624" cy="246286"/>
      </dsp:txXfrm>
    </dsp:sp>
    <dsp:sp modelId="{DB7CEB51-865B-4D5F-BC1A-89EA014A39BA}">
      <dsp:nvSpPr>
        <dsp:cNvPr id="0" name=""/>
        <dsp:cNvSpPr/>
      </dsp:nvSpPr>
      <dsp:spPr>
        <a:xfrm>
          <a:off x="4639772" y="0"/>
          <a:ext cx="1655154" cy="5400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noProof="0"/>
            <a:t>TF-IDF</a:t>
          </a:r>
        </a:p>
      </dsp:txBody>
      <dsp:txXfrm>
        <a:off x="4655591" y="15819"/>
        <a:ext cx="1623516" cy="508460"/>
      </dsp:txXfrm>
    </dsp:sp>
    <dsp:sp modelId="{7387E53F-6D6F-448F-B35C-0261989BBB9D}">
      <dsp:nvSpPr>
        <dsp:cNvPr id="0" name=""/>
        <dsp:cNvSpPr/>
      </dsp:nvSpPr>
      <dsp:spPr>
        <a:xfrm>
          <a:off x="6460442" y="64809"/>
          <a:ext cx="350892" cy="41047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100" kern="1200" noProof="0"/>
        </a:p>
      </dsp:txBody>
      <dsp:txXfrm>
        <a:off x="6460442" y="146905"/>
        <a:ext cx="245624" cy="246286"/>
      </dsp:txXfrm>
    </dsp:sp>
    <dsp:sp modelId="{B4694254-5165-40DC-9BED-53662D7CB58C}">
      <dsp:nvSpPr>
        <dsp:cNvPr id="0" name=""/>
        <dsp:cNvSpPr/>
      </dsp:nvSpPr>
      <dsp:spPr>
        <a:xfrm>
          <a:off x="6956989" y="0"/>
          <a:ext cx="1655154" cy="5400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noProof="0">
              <a:latin typeface="Aptos Display" panose="02110004020202020204"/>
            </a:rPr>
            <a:t>Modelo Regressão Logística</a:t>
          </a:r>
          <a:endParaRPr lang="pt-PT" sz="1400" kern="1200" noProof="0"/>
        </a:p>
      </dsp:txBody>
      <dsp:txXfrm>
        <a:off x="6972808" y="15819"/>
        <a:ext cx="1623516" cy="508460"/>
      </dsp:txXfrm>
    </dsp:sp>
    <dsp:sp modelId="{890B37C6-1C4E-446F-9700-B35C83026B95}">
      <dsp:nvSpPr>
        <dsp:cNvPr id="0" name=""/>
        <dsp:cNvSpPr/>
      </dsp:nvSpPr>
      <dsp:spPr>
        <a:xfrm>
          <a:off x="8777659" y="64809"/>
          <a:ext cx="350892" cy="41047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100" kern="1200" noProof="0"/>
        </a:p>
      </dsp:txBody>
      <dsp:txXfrm>
        <a:off x="8777659" y="146905"/>
        <a:ext cx="245624" cy="246286"/>
      </dsp:txXfrm>
    </dsp:sp>
    <dsp:sp modelId="{983CFC41-C5DC-4800-962D-A3B92C345765}">
      <dsp:nvSpPr>
        <dsp:cNvPr id="0" name=""/>
        <dsp:cNvSpPr/>
      </dsp:nvSpPr>
      <dsp:spPr>
        <a:xfrm>
          <a:off x="9274206" y="0"/>
          <a:ext cx="1655154" cy="5400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noProof="0"/>
            <a:t>Output: “AI” ou “Human”</a:t>
          </a:r>
        </a:p>
      </dsp:txBody>
      <dsp:txXfrm>
        <a:off x="9290025" y="15819"/>
        <a:ext cx="1623516" cy="5084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6C31A-C0B5-4E03-8BFC-30A1BBF17986}">
      <dsp:nvSpPr>
        <dsp:cNvPr id="0" name=""/>
        <dsp:cNvSpPr/>
      </dsp:nvSpPr>
      <dsp:spPr>
        <a:xfrm>
          <a:off x="0" y="0"/>
          <a:ext cx="1372838" cy="7691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noProof="0"/>
            <a:t>Input de Dados</a:t>
          </a:r>
        </a:p>
      </dsp:txBody>
      <dsp:txXfrm>
        <a:off x="22528" y="22528"/>
        <a:ext cx="1327782" cy="724094"/>
      </dsp:txXfrm>
    </dsp:sp>
    <dsp:sp modelId="{179F3A88-976D-4940-B8C8-CDFCBF86A1B3}">
      <dsp:nvSpPr>
        <dsp:cNvPr id="0" name=""/>
        <dsp:cNvSpPr/>
      </dsp:nvSpPr>
      <dsp:spPr>
        <a:xfrm>
          <a:off x="1510122" y="214343"/>
          <a:ext cx="291041" cy="34046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000" kern="1200" noProof="0"/>
        </a:p>
      </dsp:txBody>
      <dsp:txXfrm>
        <a:off x="1510122" y="282436"/>
        <a:ext cx="203729" cy="204277"/>
      </dsp:txXfrm>
    </dsp:sp>
    <dsp:sp modelId="{A7A382E0-9B4C-493E-A5D5-DAAB7C5FE6DB}">
      <dsp:nvSpPr>
        <dsp:cNvPr id="0" name=""/>
        <dsp:cNvSpPr/>
      </dsp:nvSpPr>
      <dsp:spPr>
        <a:xfrm>
          <a:off x="1921973" y="0"/>
          <a:ext cx="1372838" cy="7691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noProof="0"/>
            <a:t>Limpeza do Texto</a:t>
          </a:r>
        </a:p>
      </dsp:txBody>
      <dsp:txXfrm>
        <a:off x="1944501" y="22528"/>
        <a:ext cx="1327782" cy="724094"/>
      </dsp:txXfrm>
    </dsp:sp>
    <dsp:sp modelId="{9EDAA472-E8BC-4E8F-9D02-C8F6076B0BE0}">
      <dsp:nvSpPr>
        <dsp:cNvPr id="0" name=""/>
        <dsp:cNvSpPr/>
      </dsp:nvSpPr>
      <dsp:spPr>
        <a:xfrm>
          <a:off x="3432095" y="214343"/>
          <a:ext cx="291041" cy="34046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000" kern="1200"/>
        </a:p>
      </dsp:txBody>
      <dsp:txXfrm>
        <a:off x="3432095" y="282436"/>
        <a:ext cx="203729" cy="204277"/>
      </dsp:txXfrm>
    </dsp:sp>
    <dsp:sp modelId="{DB7CEB51-865B-4D5F-BC1A-89EA014A39BA}">
      <dsp:nvSpPr>
        <dsp:cNvPr id="0" name=""/>
        <dsp:cNvSpPr/>
      </dsp:nvSpPr>
      <dsp:spPr>
        <a:xfrm>
          <a:off x="3843947" y="0"/>
          <a:ext cx="1372838" cy="7691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noProof="0"/>
            <a:t> Tokenização</a:t>
          </a:r>
        </a:p>
      </dsp:txBody>
      <dsp:txXfrm>
        <a:off x="3866475" y="22528"/>
        <a:ext cx="1327782" cy="724094"/>
      </dsp:txXfrm>
    </dsp:sp>
    <dsp:sp modelId="{7387E53F-6D6F-448F-B35C-0261989BBB9D}">
      <dsp:nvSpPr>
        <dsp:cNvPr id="0" name=""/>
        <dsp:cNvSpPr/>
      </dsp:nvSpPr>
      <dsp:spPr>
        <a:xfrm>
          <a:off x="5354069" y="214343"/>
          <a:ext cx="291041" cy="34046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000" kern="1200" noProof="0"/>
        </a:p>
      </dsp:txBody>
      <dsp:txXfrm>
        <a:off x="5354069" y="282436"/>
        <a:ext cx="203729" cy="204277"/>
      </dsp:txXfrm>
    </dsp:sp>
    <dsp:sp modelId="{983CFC41-C5DC-4800-962D-A3B92C345765}">
      <dsp:nvSpPr>
        <dsp:cNvPr id="0" name=""/>
        <dsp:cNvSpPr/>
      </dsp:nvSpPr>
      <dsp:spPr>
        <a:xfrm>
          <a:off x="5765920" y="0"/>
          <a:ext cx="1372838" cy="7691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noProof="0">
              <a:latin typeface="Aptos Display" panose="02110004020202020204"/>
            </a:rPr>
            <a:t>BERT</a:t>
          </a:r>
          <a:endParaRPr lang="pt-PT" sz="1300" kern="1200" noProof="0"/>
        </a:p>
      </dsp:txBody>
      <dsp:txXfrm>
        <a:off x="5788448" y="22528"/>
        <a:ext cx="1327782" cy="724094"/>
      </dsp:txXfrm>
    </dsp:sp>
    <dsp:sp modelId="{020C78DF-8F1F-4315-8ADA-6D883D8CE900}">
      <dsp:nvSpPr>
        <dsp:cNvPr id="0" name=""/>
        <dsp:cNvSpPr/>
      </dsp:nvSpPr>
      <dsp:spPr>
        <a:xfrm>
          <a:off x="7276042" y="214343"/>
          <a:ext cx="291041" cy="34046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000" kern="1200"/>
        </a:p>
      </dsp:txBody>
      <dsp:txXfrm>
        <a:off x="7276042" y="282436"/>
        <a:ext cx="203729" cy="204277"/>
      </dsp:txXfrm>
    </dsp:sp>
    <dsp:sp modelId="{BC996340-644A-4938-8BAC-EE6F5B6BAA5C}">
      <dsp:nvSpPr>
        <dsp:cNvPr id="0" name=""/>
        <dsp:cNvSpPr/>
      </dsp:nvSpPr>
      <dsp:spPr>
        <a:xfrm>
          <a:off x="7687894" y="0"/>
          <a:ext cx="1372838" cy="7691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noProof="0"/>
            <a:t>Camada Final (2 Classes)</a:t>
          </a:r>
        </a:p>
      </dsp:txBody>
      <dsp:txXfrm>
        <a:off x="7710422" y="22528"/>
        <a:ext cx="1327782" cy="724094"/>
      </dsp:txXfrm>
    </dsp:sp>
    <dsp:sp modelId="{9C2872D2-A13C-4126-8695-CD37EAAE8B97}">
      <dsp:nvSpPr>
        <dsp:cNvPr id="0" name=""/>
        <dsp:cNvSpPr/>
      </dsp:nvSpPr>
      <dsp:spPr>
        <a:xfrm>
          <a:off x="9198016" y="214343"/>
          <a:ext cx="291041" cy="34046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000" kern="1200"/>
        </a:p>
      </dsp:txBody>
      <dsp:txXfrm>
        <a:off x="9198016" y="282436"/>
        <a:ext cx="203729" cy="204277"/>
      </dsp:txXfrm>
    </dsp:sp>
    <dsp:sp modelId="{F3C4C88E-975D-4860-88A6-C3A61532DC41}">
      <dsp:nvSpPr>
        <dsp:cNvPr id="0" name=""/>
        <dsp:cNvSpPr/>
      </dsp:nvSpPr>
      <dsp:spPr>
        <a:xfrm>
          <a:off x="9609867" y="0"/>
          <a:ext cx="1372838" cy="7691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noProof="0"/>
            <a:t>Output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noProof="0"/>
            <a:t>(Probabilidade: [0,1] Human/AI) </a:t>
          </a:r>
        </a:p>
      </dsp:txBody>
      <dsp:txXfrm>
        <a:off x="9632395" y="22528"/>
        <a:ext cx="1327782" cy="72409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6C31A-C0B5-4E03-8BFC-30A1BBF17986}">
      <dsp:nvSpPr>
        <dsp:cNvPr id="0" name=""/>
        <dsp:cNvSpPr/>
      </dsp:nvSpPr>
      <dsp:spPr>
        <a:xfrm>
          <a:off x="0" y="0"/>
          <a:ext cx="1366837" cy="5400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noProof="0"/>
            <a:t>Input: Texto bruto</a:t>
          </a:r>
        </a:p>
      </dsp:txBody>
      <dsp:txXfrm>
        <a:off x="15819" y="15819"/>
        <a:ext cx="1335199" cy="508460"/>
      </dsp:txXfrm>
    </dsp:sp>
    <dsp:sp modelId="{179F3A88-976D-4940-B8C8-CDFCBF86A1B3}">
      <dsp:nvSpPr>
        <dsp:cNvPr id="0" name=""/>
        <dsp:cNvSpPr/>
      </dsp:nvSpPr>
      <dsp:spPr>
        <a:xfrm>
          <a:off x="1503521" y="100561"/>
          <a:ext cx="289769" cy="3389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000" kern="1200" noProof="0"/>
        </a:p>
      </dsp:txBody>
      <dsp:txXfrm>
        <a:off x="1503521" y="168356"/>
        <a:ext cx="202838" cy="203385"/>
      </dsp:txXfrm>
    </dsp:sp>
    <dsp:sp modelId="{147EA8E4-D199-4E23-9008-ACDF4AD36179}">
      <dsp:nvSpPr>
        <dsp:cNvPr id="0" name=""/>
        <dsp:cNvSpPr/>
      </dsp:nvSpPr>
      <dsp:spPr>
        <a:xfrm>
          <a:off x="1913572" y="0"/>
          <a:ext cx="1366837" cy="5400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noProof="0"/>
            <a:t>Limpeza</a:t>
          </a:r>
        </a:p>
      </dsp:txBody>
      <dsp:txXfrm>
        <a:off x="1929391" y="15819"/>
        <a:ext cx="1335199" cy="508460"/>
      </dsp:txXfrm>
    </dsp:sp>
    <dsp:sp modelId="{B90A5FD3-114D-40BB-A89B-075CDC6E19BC}">
      <dsp:nvSpPr>
        <dsp:cNvPr id="0" name=""/>
        <dsp:cNvSpPr/>
      </dsp:nvSpPr>
      <dsp:spPr>
        <a:xfrm>
          <a:off x="3417093" y="100561"/>
          <a:ext cx="289769" cy="3389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000" kern="1200" noProof="0"/>
        </a:p>
      </dsp:txBody>
      <dsp:txXfrm>
        <a:off x="3417093" y="168356"/>
        <a:ext cx="202838" cy="203385"/>
      </dsp:txXfrm>
    </dsp:sp>
    <dsp:sp modelId="{DB7CEB51-865B-4D5F-BC1A-89EA014A39BA}">
      <dsp:nvSpPr>
        <dsp:cNvPr id="0" name=""/>
        <dsp:cNvSpPr/>
      </dsp:nvSpPr>
      <dsp:spPr>
        <a:xfrm>
          <a:off x="3827144" y="0"/>
          <a:ext cx="1366837" cy="5400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noProof="0"/>
            <a:t>Tokenização + </a:t>
          </a:r>
          <a:r>
            <a:rPr lang="pt-PT" sz="1200" kern="1200"/>
            <a:t>Embeddings GloVe</a:t>
          </a:r>
        </a:p>
      </dsp:txBody>
      <dsp:txXfrm>
        <a:off x="3842963" y="15819"/>
        <a:ext cx="1335199" cy="508460"/>
      </dsp:txXfrm>
    </dsp:sp>
    <dsp:sp modelId="{7387E53F-6D6F-448F-B35C-0261989BBB9D}">
      <dsp:nvSpPr>
        <dsp:cNvPr id="0" name=""/>
        <dsp:cNvSpPr/>
      </dsp:nvSpPr>
      <dsp:spPr>
        <a:xfrm>
          <a:off x="5330666" y="100561"/>
          <a:ext cx="289769" cy="3389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000" kern="1200" noProof="0"/>
        </a:p>
      </dsp:txBody>
      <dsp:txXfrm>
        <a:off x="5330666" y="168356"/>
        <a:ext cx="202838" cy="203385"/>
      </dsp:txXfrm>
    </dsp:sp>
    <dsp:sp modelId="{983CFC41-C5DC-4800-962D-A3B92C345765}">
      <dsp:nvSpPr>
        <dsp:cNvPr id="0" name=""/>
        <dsp:cNvSpPr/>
      </dsp:nvSpPr>
      <dsp:spPr>
        <a:xfrm>
          <a:off x="5740717" y="0"/>
          <a:ext cx="1366837" cy="5400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noProof="0"/>
            <a:t>LSTM</a:t>
          </a:r>
          <a:endParaRPr lang="pt-PT" sz="1200" kern="1200"/>
        </a:p>
      </dsp:txBody>
      <dsp:txXfrm>
        <a:off x="5756536" y="15819"/>
        <a:ext cx="1335199" cy="508460"/>
      </dsp:txXfrm>
    </dsp:sp>
    <dsp:sp modelId="{DC600D94-B507-4063-8A72-C6BF0FCD3871}">
      <dsp:nvSpPr>
        <dsp:cNvPr id="0" name=""/>
        <dsp:cNvSpPr/>
      </dsp:nvSpPr>
      <dsp:spPr>
        <a:xfrm>
          <a:off x="7244238" y="100561"/>
          <a:ext cx="289769" cy="3389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000" kern="1200"/>
        </a:p>
      </dsp:txBody>
      <dsp:txXfrm>
        <a:off x="7244238" y="168356"/>
        <a:ext cx="202838" cy="203385"/>
      </dsp:txXfrm>
    </dsp:sp>
    <dsp:sp modelId="{EA573FD5-7BFF-4FCC-939D-F9BC4FEDEFA8}">
      <dsp:nvSpPr>
        <dsp:cNvPr id="0" name=""/>
        <dsp:cNvSpPr/>
      </dsp:nvSpPr>
      <dsp:spPr>
        <a:xfrm>
          <a:off x="7654290" y="0"/>
          <a:ext cx="1366837" cy="5400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noProof="0"/>
            <a:t>Camada Final de Classificação</a:t>
          </a:r>
          <a:endParaRPr lang="pt-PT" sz="1200" kern="1200" noProof="0">
            <a:latin typeface="Aptos Display" panose="02110004020202020204"/>
          </a:endParaRPr>
        </a:p>
      </dsp:txBody>
      <dsp:txXfrm>
        <a:off x="7670109" y="15819"/>
        <a:ext cx="1335199" cy="508460"/>
      </dsp:txXfrm>
    </dsp:sp>
    <dsp:sp modelId="{4FB6FAE6-EDDA-481E-88F9-B33FE5E8DC41}">
      <dsp:nvSpPr>
        <dsp:cNvPr id="0" name=""/>
        <dsp:cNvSpPr/>
      </dsp:nvSpPr>
      <dsp:spPr>
        <a:xfrm>
          <a:off x="9157811" y="100561"/>
          <a:ext cx="289769" cy="3389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000" kern="1200"/>
        </a:p>
      </dsp:txBody>
      <dsp:txXfrm>
        <a:off x="9157811" y="168356"/>
        <a:ext cx="202838" cy="203385"/>
      </dsp:txXfrm>
    </dsp:sp>
    <dsp:sp modelId="{D80FE486-F20E-49F1-A931-6BD005B4E572}">
      <dsp:nvSpPr>
        <dsp:cNvPr id="0" name=""/>
        <dsp:cNvSpPr/>
      </dsp:nvSpPr>
      <dsp:spPr>
        <a:xfrm>
          <a:off x="9567862" y="0"/>
          <a:ext cx="1366837" cy="5400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noProof="0"/>
            <a:t>Output: “AI” ou “Human</a:t>
          </a:r>
          <a:r>
            <a:rPr lang="pt-PT" sz="1200" kern="1200" noProof="0">
              <a:latin typeface="Aptos Display" panose="02110004020202020204"/>
            </a:rPr>
            <a:t>"</a:t>
          </a:r>
        </a:p>
      </dsp:txBody>
      <dsp:txXfrm>
        <a:off x="9583681" y="15819"/>
        <a:ext cx="1335199" cy="508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6C31A-C0B5-4E03-8BFC-30A1BBF17986}">
      <dsp:nvSpPr>
        <dsp:cNvPr id="0" name=""/>
        <dsp:cNvSpPr/>
      </dsp:nvSpPr>
      <dsp:spPr>
        <a:xfrm>
          <a:off x="5339" y="0"/>
          <a:ext cx="1655154" cy="5400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noProof="0"/>
            <a:t>Input: Texto bruto</a:t>
          </a:r>
        </a:p>
      </dsp:txBody>
      <dsp:txXfrm>
        <a:off x="21158" y="15819"/>
        <a:ext cx="1623516" cy="508460"/>
      </dsp:txXfrm>
    </dsp:sp>
    <dsp:sp modelId="{179F3A88-976D-4940-B8C8-CDFCBF86A1B3}">
      <dsp:nvSpPr>
        <dsp:cNvPr id="0" name=""/>
        <dsp:cNvSpPr/>
      </dsp:nvSpPr>
      <dsp:spPr>
        <a:xfrm>
          <a:off x="1826009" y="64809"/>
          <a:ext cx="350892" cy="41047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100" kern="1200" noProof="0"/>
        </a:p>
      </dsp:txBody>
      <dsp:txXfrm>
        <a:off x="1826009" y="146905"/>
        <a:ext cx="245624" cy="246286"/>
      </dsp:txXfrm>
    </dsp:sp>
    <dsp:sp modelId="{147EA8E4-D199-4E23-9008-ACDF4AD36179}">
      <dsp:nvSpPr>
        <dsp:cNvPr id="0" name=""/>
        <dsp:cNvSpPr/>
      </dsp:nvSpPr>
      <dsp:spPr>
        <a:xfrm>
          <a:off x="2322555" y="0"/>
          <a:ext cx="1655154" cy="5400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noProof="0"/>
            <a:t>Limpeza</a:t>
          </a:r>
        </a:p>
      </dsp:txBody>
      <dsp:txXfrm>
        <a:off x="2338374" y="15819"/>
        <a:ext cx="1623516" cy="508460"/>
      </dsp:txXfrm>
    </dsp:sp>
    <dsp:sp modelId="{B90A5FD3-114D-40BB-A89B-075CDC6E19BC}">
      <dsp:nvSpPr>
        <dsp:cNvPr id="0" name=""/>
        <dsp:cNvSpPr/>
      </dsp:nvSpPr>
      <dsp:spPr>
        <a:xfrm>
          <a:off x="4143226" y="64809"/>
          <a:ext cx="350892" cy="41047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100" kern="1200" noProof="0"/>
        </a:p>
      </dsp:txBody>
      <dsp:txXfrm>
        <a:off x="4143226" y="146905"/>
        <a:ext cx="245624" cy="246286"/>
      </dsp:txXfrm>
    </dsp:sp>
    <dsp:sp modelId="{DB7CEB51-865B-4D5F-BC1A-89EA014A39BA}">
      <dsp:nvSpPr>
        <dsp:cNvPr id="0" name=""/>
        <dsp:cNvSpPr/>
      </dsp:nvSpPr>
      <dsp:spPr>
        <a:xfrm>
          <a:off x="4639772" y="0"/>
          <a:ext cx="1655154" cy="5400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noProof="0"/>
            <a:t>TF-IDF</a:t>
          </a:r>
        </a:p>
      </dsp:txBody>
      <dsp:txXfrm>
        <a:off x="4655591" y="15819"/>
        <a:ext cx="1623516" cy="508460"/>
      </dsp:txXfrm>
    </dsp:sp>
    <dsp:sp modelId="{7387E53F-6D6F-448F-B35C-0261989BBB9D}">
      <dsp:nvSpPr>
        <dsp:cNvPr id="0" name=""/>
        <dsp:cNvSpPr/>
      </dsp:nvSpPr>
      <dsp:spPr>
        <a:xfrm>
          <a:off x="6460442" y="64809"/>
          <a:ext cx="350892" cy="41047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100" kern="1200" noProof="0"/>
        </a:p>
      </dsp:txBody>
      <dsp:txXfrm>
        <a:off x="6460442" y="146905"/>
        <a:ext cx="245624" cy="246286"/>
      </dsp:txXfrm>
    </dsp:sp>
    <dsp:sp modelId="{B4694254-5165-40DC-9BED-53662D7CB58C}">
      <dsp:nvSpPr>
        <dsp:cNvPr id="0" name=""/>
        <dsp:cNvSpPr/>
      </dsp:nvSpPr>
      <dsp:spPr>
        <a:xfrm>
          <a:off x="6956989" y="0"/>
          <a:ext cx="1655154" cy="5400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noProof="0"/>
            <a:t>DNN</a:t>
          </a:r>
        </a:p>
      </dsp:txBody>
      <dsp:txXfrm>
        <a:off x="6972808" y="15819"/>
        <a:ext cx="1623516" cy="508460"/>
      </dsp:txXfrm>
    </dsp:sp>
    <dsp:sp modelId="{890B37C6-1C4E-446F-9700-B35C83026B95}">
      <dsp:nvSpPr>
        <dsp:cNvPr id="0" name=""/>
        <dsp:cNvSpPr/>
      </dsp:nvSpPr>
      <dsp:spPr>
        <a:xfrm>
          <a:off x="8777659" y="64809"/>
          <a:ext cx="350892" cy="41047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100" kern="1200" noProof="0"/>
        </a:p>
      </dsp:txBody>
      <dsp:txXfrm>
        <a:off x="8777659" y="146905"/>
        <a:ext cx="245624" cy="246286"/>
      </dsp:txXfrm>
    </dsp:sp>
    <dsp:sp modelId="{983CFC41-C5DC-4800-962D-A3B92C345765}">
      <dsp:nvSpPr>
        <dsp:cNvPr id="0" name=""/>
        <dsp:cNvSpPr/>
      </dsp:nvSpPr>
      <dsp:spPr>
        <a:xfrm>
          <a:off x="9274206" y="0"/>
          <a:ext cx="1655154" cy="5400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noProof="0"/>
            <a:t>Output: “AI” ou “Human”</a:t>
          </a:r>
        </a:p>
      </dsp:txBody>
      <dsp:txXfrm>
        <a:off x="9290025" y="15819"/>
        <a:ext cx="1623516" cy="5084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6C31A-C0B5-4E03-8BFC-30A1BBF17986}">
      <dsp:nvSpPr>
        <dsp:cNvPr id="0" name=""/>
        <dsp:cNvSpPr/>
      </dsp:nvSpPr>
      <dsp:spPr>
        <a:xfrm>
          <a:off x="4826" y="0"/>
          <a:ext cx="2110202" cy="7691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 noProof="0"/>
            <a:t>Vetor de Input TF-IDF/BoW</a:t>
          </a:r>
        </a:p>
      </dsp:txBody>
      <dsp:txXfrm>
        <a:off x="27354" y="22528"/>
        <a:ext cx="2065146" cy="724094"/>
      </dsp:txXfrm>
    </dsp:sp>
    <dsp:sp modelId="{179F3A88-976D-4940-B8C8-CDFCBF86A1B3}">
      <dsp:nvSpPr>
        <dsp:cNvPr id="0" name=""/>
        <dsp:cNvSpPr/>
      </dsp:nvSpPr>
      <dsp:spPr>
        <a:xfrm>
          <a:off x="2326049" y="122909"/>
          <a:ext cx="447362" cy="52333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900" kern="1200" noProof="0"/>
        </a:p>
      </dsp:txBody>
      <dsp:txXfrm>
        <a:off x="2326049" y="227575"/>
        <a:ext cx="313153" cy="313998"/>
      </dsp:txXfrm>
    </dsp:sp>
    <dsp:sp modelId="{147EA8E4-D199-4E23-9008-ACDF4AD36179}">
      <dsp:nvSpPr>
        <dsp:cNvPr id="0" name=""/>
        <dsp:cNvSpPr/>
      </dsp:nvSpPr>
      <dsp:spPr>
        <a:xfrm>
          <a:off x="2959109" y="0"/>
          <a:ext cx="2110202" cy="7691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 noProof="0"/>
            <a:t>Dense + ReLU +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 noProof="0"/>
            <a:t>Dropout(opcional)</a:t>
          </a:r>
        </a:p>
      </dsp:txBody>
      <dsp:txXfrm>
        <a:off x="2981637" y="22528"/>
        <a:ext cx="2065146" cy="724094"/>
      </dsp:txXfrm>
    </dsp:sp>
    <dsp:sp modelId="{B90A5FD3-114D-40BB-A89B-075CDC6E19BC}">
      <dsp:nvSpPr>
        <dsp:cNvPr id="0" name=""/>
        <dsp:cNvSpPr/>
      </dsp:nvSpPr>
      <dsp:spPr>
        <a:xfrm>
          <a:off x="5280332" y="122909"/>
          <a:ext cx="447362" cy="52333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900" kern="1200" noProof="0"/>
        </a:p>
      </dsp:txBody>
      <dsp:txXfrm>
        <a:off x="5280332" y="227575"/>
        <a:ext cx="313153" cy="313998"/>
      </dsp:txXfrm>
    </dsp:sp>
    <dsp:sp modelId="{DB7CEB51-865B-4D5F-BC1A-89EA014A39BA}">
      <dsp:nvSpPr>
        <dsp:cNvPr id="0" name=""/>
        <dsp:cNvSpPr/>
      </dsp:nvSpPr>
      <dsp:spPr>
        <a:xfrm>
          <a:off x="5913393" y="0"/>
          <a:ext cx="2110202" cy="7691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 noProof="0"/>
            <a:t> Dense + ReLU +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 noProof="0"/>
            <a:t>Dropout(opcional)</a:t>
          </a:r>
        </a:p>
      </dsp:txBody>
      <dsp:txXfrm>
        <a:off x="5935921" y="22528"/>
        <a:ext cx="2065146" cy="724094"/>
      </dsp:txXfrm>
    </dsp:sp>
    <dsp:sp modelId="{7387E53F-6D6F-448F-B35C-0261989BBB9D}">
      <dsp:nvSpPr>
        <dsp:cNvPr id="0" name=""/>
        <dsp:cNvSpPr/>
      </dsp:nvSpPr>
      <dsp:spPr>
        <a:xfrm>
          <a:off x="8234616" y="122909"/>
          <a:ext cx="447362" cy="52333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900" kern="1200" noProof="0"/>
        </a:p>
      </dsp:txBody>
      <dsp:txXfrm>
        <a:off x="8234616" y="227575"/>
        <a:ext cx="313153" cy="313998"/>
      </dsp:txXfrm>
    </dsp:sp>
    <dsp:sp modelId="{983CFC41-C5DC-4800-962D-A3B92C345765}">
      <dsp:nvSpPr>
        <dsp:cNvPr id="0" name=""/>
        <dsp:cNvSpPr/>
      </dsp:nvSpPr>
      <dsp:spPr>
        <a:xfrm>
          <a:off x="8867677" y="0"/>
          <a:ext cx="2110202" cy="7691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 noProof="0"/>
            <a:t>Dense + Sigmoid (single output neuron)    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 noProof="0"/>
            <a:t>(Probabilidade: [0,1] Human/AI) </a:t>
          </a:r>
        </a:p>
      </dsp:txBody>
      <dsp:txXfrm>
        <a:off x="8890205" y="22528"/>
        <a:ext cx="2065146" cy="7240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6C31A-C0B5-4E03-8BFC-30A1BBF17986}">
      <dsp:nvSpPr>
        <dsp:cNvPr id="0" name=""/>
        <dsp:cNvSpPr/>
      </dsp:nvSpPr>
      <dsp:spPr>
        <a:xfrm>
          <a:off x="0" y="0"/>
          <a:ext cx="1366837" cy="5400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 noProof="0"/>
            <a:t>Input: Texto bruto</a:t>
          </a:r>
        </a:p>
      </dsp:txBody>
      <dsp:txXfrm>
        <a:off x="15819" y="15819"/>
        <a:ext cx="1335199" cy="508460"/>
      </dsp:txXfrm>
    </dsp:sp>
    <dsp:sp modelId="{179F3A88-976D-4940-B8C8-CDFCBF86A1B3}">
      <dsp:nvSpPr>
        <dsp:cNvPr id="0" name=""/>
        <dsp:cNvSpPr/>
      </dsp:nvSpPr>
      <dsp:spPr>
        <a:xfrm>
          <a:off x="1503521" y="100561"/>
          <a:ext cx="289769" cy="3389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800" kern="1200" noProof="0"/>
        </a:p>
      </dsp:txBody>
      <dsp:txXfrm>
        <a:off x="1503521" y="168356"/>
        <a:ext cx="202838" cy="203385"/>
      </dsp:txXfrm>
    </dsp:sp>
    <dsp:sp modelId="{147EA8E4-D199-4E23-9008-ACDF4AD36179}">
      <dsp:nvSpPr>
        <dsp:cNvPr id="0" name=""/>
        <dsp:cNvSpPr/>
      </dsp:nvSpPr>
      <dsp:spPr>
        <a:xfrm>
          <a:off x="1913572" y="0"/>
          <a:ext cx="1366837" cy="5400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 noProof="0"/>
            <a:t>Limpeza + Remoção de </a:t>
          </a:r>
          <a:r>
            <a:rPr lang="pt-PT" sz="1000" kern="1200" noProof="0" err="1"/>
            <a:t>Stopwords</a:t>
          </a:r>
        </a:p>
      </dsp:txBody>
      <dsp:txXfrm>
        <a:off x="1929391" y="15819"/>
        <a:ext cx="1335199" cy="508460"/>
      </dsp:txXfrm>
    </dsp:sp>
    <dsp:sp modelId="{B90A5FD3-114D-40BB-A89B-075CDC6E19BC}">
      <dsp:nvSpPr>
        <dsp:cNvPr id="0" name=""/>
        <dsp:cNvSpPr/>
      </dsp:nvSpPr>
      <dsp:spPr>
        <a:xfrm>
          <a:off x="3417093" y="100561"/>
          <a:ext cx="289769" cy="3389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800" kern="1200" noProof="0"/>
        </a:p>
      </dsp:txBody>
      <dsp:txXfrm>
        <a:off x="3417093" y="168356"/>
        <a:ext cx="202838" cy="203385"/>
      </dsp:txXfrm>
    </dsp:sp>
    <dsp:sp modelId="{F4817C40-9026-46BA-98BA-B83B70BB682E}">
      <dsp:nvSpPr>
        <dsp:cNvPr id="0" name=""/>
        <dsp:cNvSpPr/>
      </dsp:nvSpPr>
      <dsp:spPr>
        <a:xfrm>
          <a:off x="3827144" y="0"/>
          <a:ext cx="1366837" cy="5400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 noProof="0" err="1"/>
            <a:t>Embedding</a:t>
          </a:r>
          <a:r>
            <a:rPr lang="pt-PT" sz="1000" kern="1200" noProof="0"/>
            <a:t> com </a:t>
          </a:r>
          <a:r>
            <a:rPr lang="pt-PT" sz="1000" kern="1200" noProof="0" err="1"/>
            <a:t>GloVe</a:t>
          </a:r>
          <a:r>
            <a:rPr lang="pt-PT" sz="1000" kern="1200" noProof="0"/>
            <a:t> (</a:t>
          </a:r>
          <a:r>
            <a:rPr lang="pt-PT" sz="1000" kern="1200" noProof="0" err="1"/>
            <a:t>dim</a:t>
          </a:r>
          <a:r>
            <a:rPr lang="pt-PT" sz="1000" kern="1200" noProof="0"/>
            <a:t>=50)</a:t>
          </a:r>
          <a:endParaRPr lang="pt-PT" sz="1000" kern="1200"/>
        </a:p>
      </dsp:txBody>
      <dsp:txXfrm>
        <a:off x="3842963" y="15819"/>
        <a:ext cx="1335199" cy="508460"/>
      </dsp:txXfrm>
    </dsp:sp>
    <dsp:sp modelId="{9BC2498F-91DD-49AE-86C8-78AC061266A8}">
      <dsp:nvSpPr>
        <dsp:cNvPr id="0" name=""/>
        <dsp:cNvSpPr/>
      </dsp:nvSpPr>
      <dsp:spPr>
        <a:xfrm>
          <a:off x="5330666" y="100561"/>
          <a:ext cx="289769" cy="3389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800" kern="1200"/>
        </a:p>
      </dsp:txBody>
      <dsp:txXfrm>
        <a:off x="5330666" y="168356"/>
        <a:ext cx="202838" cy="203385"/>
      </dsp:txXfrm>
    </dsp:sp>
    <dsp:sp modelId="{DB7CEB51-865B-4D5F-BC1A-89EA014A39BA}">
      <dsp:nvSpPr>
        <dsp:cNvPr id="0" name=""/>
        <dsp:cNvSpPr/>
      </dsp:nvSpPr>
      <dsp:spPr>
        <a:xfrm>
          <a:off x="5740717" y="0"/>
          <a:ext cx="1366837" cy="5400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 noProof="0" err="1"/>
            <a:t>Padding</a:t>
          </a:r>
          <a:r>
            <a:rPr lang="pt-PT" sz="1000" kern="1200" noProof="0"/>
            <a:t> e Normalização</a:t>
          </a:r>
        </a:p>
      </dsp:txBody>
      <dsp:txXfrm>
        <a:off x="5756536" y="15819"/>
        <a:ext cx="1335199" cy="508460"/>
      </dsp:txXfrm>
    </dsp:sp>
    <dsp:sp modelId="{7387E53F-6D6F-448F-B35C-0261989BBB9D}">
      <dsp:nvSpPr>
        <dsp:cNvPr id="0" name=""/>
        <dsp:cNvSpPr/>
      </dsp:nvSpPr>
      <dsp:spPr>
        <a:xfrm>
          <a:off x="7244238" y="100561"/>
          <a:ext cx="289769" cy="3389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800" kern="1200" noProof="0"/>
        </a:p>
      </dsp:txBody>
      <dsp:txXfrm>
        <a:off x="7244238" y="168356"/>
        <a:ext cx="202838" cy="203385"/>
      </dsp:txXfrm>
    </dsp:sp>
    <dsp:sp modelId="{983CFC41-C5DC-4800-962D-A3B92C345765}">
      <dsp:nvSpPr>
        <dsp:cNvPr id="0" name=""/>
        <dsp:cNvSpPr/>
      </dsp:nvSpPr>
      <dsp:spPr>
        <a:xfrm>
          <a:off x="7654290" y="0"/>
          <a:ext cx="1366837" cy="5400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 noProof="0"/>
            <a:t>RNN (implementação própria)</a:t>
          </a:r>
          <a:endParaRPr lang="pt-PT" sz="1000" kern="1200"/>
        </a:p>
      </dsp:txBody>
      <dsp:txXfrm>
        <a:off x="7670109" y="15819"/>
        <a:ext cx="1335199" cy="508460"/>
      </dsp:txXfrm>
    </dsp:sp>
    <dsp:sp modelId="{BB393EF3-028D-4CC4-AFAA-524C6B471899}">
      <dsp:nvSpPr>
        <dsp:cNvPr id="0" name=""/>
        <dsp:cNvSpPr/>
      </dsp:nvSpPr>
      <dsp:spPr>
        <a:xfrm>
          <a:off x="9157811" y="100561"/>
          <a:ext cx="289769" cy="3389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800" kern="1200"/>
        </a:p>
      </dsp:txBody>
      <dsp:txXfrm>
        <a:off x="9157811" y="168356"/>
        <a:ext cx="202838" cy="203385"/>
      </dsp:txXfrm>
    </dsp:sp>
    <dsp:sp modelId="{E9563997-1C1B-4200-979C-F16FDBFB8950}">
      <dsp:nvSpPr>
        <dsp:cNvPr id="0" name=""/>
        <dsp:cNvSpPr/>
      </dsp:nvSpPr>
      <dsp:spPr>
        <a:xfrm>
          <a:off x="9567862" y="0"/>
          <a:ext cx="1366837" cy="5400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/>
            <a:t>Output: “AI” ou “Human”</a:t>
          </a:r>
          <a:endParaRPr lang="pt-PT" sz="1000" kern="1200">
            <a:latin typeface="Aptos Display" panose="02110004020202020204"/>
          </a:endParaRPr>
        </a:p>
      </dsp:txBody>
      <dsp:txXfrm>
        <a:off x="9583681" y="15819"/>
        <a:ext cx="1335199" cy="5084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6C31A-C0B5-4E03-8BFC-30A1BBF17986}">
      <dsp:nvSpPr>
        <dsp:cNvPr id="0" name=""/>
        <dsp:cNvSpPr/>
      </dsp:nvSpPr>
      <dsp:spPr>
        <a:xfrm>
          <a:off x="4826" y="0"/>
          <a:ext cx="2110202" cy="7691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noProof="0"/>
            <a:t>Input: </a:t>
          </a:r>
          <a:r>
            <a:rPr lang="pt-PT" sz="1300" kern="1200" noProof="0" err="1"/>
            <a:t>Embedding</a:t>
          </a:r>
          <a:r>
            <a:rPr lang="pt-PT" sz="1300" kern="1200" noProof="0"/>
            <a:t> (</a:t>
          </a:r>
          <a:r>
            <a:rPr lang="pt-PT" sz="1300" kern="1200" noProof="0" err="1"/>
            <a:t>shape</a:t>
          </a:r>
          <a:r>
            <a:rPr lang="pt-PT" sz="1300" kern="1200" noProof="0"/>
            <a:t>: [130, 50])</a:t>
          </a:r>
        </a:p>
      </dsp:txBody>
      <dsp:txXfrm>
        <a:off x="27354" y="22528"/>
        <a:ext cx="2065146" cy="724094"/>
      </dsp:txXfrm>
    </dsp:sp>
    <dsp:sp modelId="{179F3A88-976D-4940-B8C8-CDFCBF86A1B3}">
      <dsp:nvSpPr>
        <dsp:cNvPr id="0" name=""/>
        <dsp:cNvSpPr/>
      </dsp:nvSpPr>
      <dsp:spPr>
        <a:xfrm>
          <a:off x="2326049" y="122909"/>
          <a:ext cx="447362" cy="52333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100" kern="1200" noProof="0"/>
        </a:p>
      </dsp:txBody>
      <dsp:txXfrm>
        <a:off x="2326049" y="227575"/>
        <a:ext cx="313153" cy="313998"/>
      </dsp:txXfrm>
    </dsp:sp>
    <dsp:sp modelId="{A7A382E0-9B4C-493E-A5D5-DAAB7C5FE6DB}">
      <dsp:nvSpPr>
        <dsp:cNvPr id="0" name=""/>
        <dsp:cNvSpPr/>
      </dsp:nvSpPr>
      <dsp:spPr>
        <a:xfrm>
          <a:off x="2959109" y="0"/>
          <a:ext cx="2110202" cy="7691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noProof="0"/>
            <a:t>Loop </a:t>
          </a:r>
          <a:r>
            <a:rPr lang="pt-PT" sz="1300" kern="1200" noProof="0" err="1"/>
            <a:t>Recurrente</a:t>
          </a:r>
          <a:r>
            <a:rPr lang="pt-PT" sz="1300" kern="1200" noProof="0"/>
            <a:t> com </a:t>
          </a:r>
          <a:r>
            <a:rPr lang="pt-PT" sz="1300" kern="1200" noProof="0">
              <a:latin typeface="Aptos Display" panose="02110004020202020204"/>
            </a:rPr>
            <a:t>tanh</a:t>
          </a:r>
          <a:endParaRPr lang="pt-PT" sz="1300" kern="1200" noProof="0"/>
        </a:p>
      </dsp:txBody>
      <dsp:txXfrm>
        <a:off x="2981637" y="22528"/>
        <a:ext cx="2065146" cy="724094"/>
      </dsp:txXfrm>
    </dsp:sp>
    <dsp:sp modelId="{9EDAA472-E8BC-4E8F-9D02-C8F6076B0BE0}">
      <dsp:nvSpPr>
        <dsp:cNvPr id="0" name=""/>
        <dsp:cNvSpPr/>
      </dsp:nvSpPr>
      <dsp:spPr>
        <a:xfrm>
          <a:off x="5280332" y="122909"/>
          <a:ext cx="447362" cy="52333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100" kern="1200"/>
        </a:p>
      </dsp:txBody>
      <dsp:txXfrm>
        <a:off x="5280332" y="227575"/>
        <a:ext cx="313153" cy="313998"/>
      </dsp:txXfrm>
    </dsp:sp>
    <dsp:sp modelId="{DB7CEB51-865B-4D5F-BC1A-89EA014A39BA}">
      <dsp:nvSpPr>
        <dsp:cNvPr id="0" name=""/>
        <dsp:cNvSpPr/>
      </dsp:nvSpPr>
      <dsp:spPr>
        <a:xfrm>
          <a:off x="5913393" y="0"/>
          <a:ext cx="2110202" cy="7691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noProof="0"/>
            <a:t> Última saída → Dense + Sigmoid</a:t>
          </a:r>
        </a:p>
      </dsp:txBody>
      <dsp:txXfrm>
        <a:off x="5935921" y="22528"/>
        <a:ext cx="2065146" cy="724094"/>
      </dsp:txXfrm>
    </dsp:sp>
    <dsp:sp modelId="{7387E53F-6D6F-448F-B35C-0261989BBB9D}">
      <dsp:nvSpPr>
        <dsp:cNvPr id="0" name=""/>
        <dsp:cNvSpPr/>
      </dsp:nvSpPr>
      <dsp:spPr>
        <a:xfrm>
          <a:off x="8234616" y="122909"/>
          <a:ext cx="447362" cy="52333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100" kern="1200" noProof="0"/>
        </a:p>
      </dsp:txBody>
      <dsp:txXfrm>
        <a:off x="8234616" y="227575"/>
        <a:ext cx="313153" cy="313998"/>
      </dsp:txXfrm>
    </dsp:sp>
    <dsp:sp modelId="{F3C4C88E-975D-4860-88A6-C3A61532DC41}">
      <dsp:nvSpPr>
        <dsp:cNvPr id="0" name=""/>
        <dsp:cNvSpPr/>
      </dsp:nvSpPr>
      <dsp:spPr>
        <a:xfrm>
          <a:off x="8867677" y="0"/>
          <a:ext cx="2110202" cy="7691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noProof="0"/>
            <a:t>Output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noProof="0"/>
            <a:t>(Probabilidade: [0,1] </a:t>
          </a:r>
          <a:r>
            <a:rPr lang="pt-PT" sz="1300" kern="1200" noProof="0" err="1"/>
            <a:t>Human</a:t>
          </a:r>
          <a:r>
            <a:rPr lang="pt-PT" sz="1300" kern="1200" noProof="0"/>
            <a:t>/AI) </a:t>
          </a:r>
        </a:p>
      </dsp:txBody>
      <dsp:txXfrm>
        <a:off x="8890205" y="22528"/>
        <a:ext cx="2065146" cy="7240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6C31A-C0B5-4E03-8BFC-30A1BBF17986}">
      <dsp:nvSpPr>
        <dsp:cNvPr id="0" name=""/>
        <dsp:cNvSpPr/>
      </dsp:nvSpPr>
      <dsp:spPr>
        <a:xfrm>
          <a:off x="0" y="0"/>
          <a:ext cx="1366837" cy="5400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noProof="0"/>
            <a:t>Input: Texto bruto</a:t>
          </a:r>
        </a:p>
      </dsp:txBody>
      <dsp:txXfrm>
        <a:off x="15819" y="15819"/>
        <a:ext cx="1335199" cy="508460"/>
      </dsp:txXfrm>
    </dsp:sp>
    <dsp:sp modelId="{179F3A88-976D-4940-B8C8-CDFCBF86A1B3}">
      <dsp:nvSpPr>
        <dsp:cNvPr id="0" name=""/>
        <dsp:cNvSpPr/>
      </dsp:nvSpPr>
      <dsp:spPr>
        <a:xfrm>
          <a:off x="1503521" y="100561"/>
          <a:ext cx="289769" cy="3389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100" kern="1200" noProof="0"/>
        </a:p>
      </dsp:txBody>
      <dsp:txXfrm>
        <a:off x="1503521" y="168356"/>
        <a:ext cx="202838" cy="203385"/>
      </dsp:txXfrm>
    </dsp:sp>
    <dsp:sp modelId="{147EA8E4-D199-4E23-9008-ACDF4AD36179}">
      <dsp:nvSpPr>
        <dsp:cNvPr id="0" name=""/>
        <dsp:cNvSpPr/>
      </dsp:nvSpPr>
      <dsp:spPr>
        <a:xfrm>
          <a:off x="1913572" y="0"/>
          <a:ext cx="1366837" cy="5400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noProof="0"/>
            <a:t>Limpeza</a:t>
          </a:r>
        </a:p>
      </dsp:txBody>
      <dsp:txXfrm>
        <a:off x="1929391" y="15819"/>
        <a:ext cx="1335199" cy="508460"/>
      </dsp:txXfrm>
    </dsp:sp>
    <dsp:sp modelId="{B90A5FD3-114D-40BB-A89B-075CDC6E19BC}">
      <dsp:nvSpPr>
        <dsp:cNvPr id="0" name=""/>
        <dsp:cNvSpPr/>
      </dsp:nvSpPr>
      <dsp:spPr>
        <a:xfrm>
          <a:off x="3417093" y="100561"/>
          <a:ext cx="289769" cy="3389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100" kern="1200" noProof="0"/>
        </a:p>
      </dsp:txBody>
      <dsp:txXfrm>
        <a:off x="3417093" y="168356"/>
        <a:ext cx="202838" cy="203385"/>
      </dsp:txXfrm>
    </dsp:sp>
    <dsp:sp modelId="{F4817C40-9026-46BA-98BA-B83B70BB682E}">
      <dsp:nvSpPr>
        <dsp:cNvPr id="0" name=""/>
        <dsp:cNvSpPr/>
      </dsp:nvSpPr>
      <dsp:spPr>
        <a:xfrm>
          <a:off x="3827144" y="0"/>
          <a:ext cx="1366837" cy="5400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noProof="0">
              <a:latin typeface="Aptos Display" panose="02110004020202020204"/>
            </a:rPr>
            <a:t>Tokenização</a:t>
          </a:r>
        </a:p>
      </dsp:txBody>
      <dsp:txXfrm>
        <a:off x="3842963" y="15819"/>
        <a:ext cx="1335199" cy="508460"/>
      </dsp:txXfrm>
    </dsp:sp>
    <dsp:sp modelId="{9BC2498F-91DD-49AE-86C8-78AC061266A8}">
      <dsp:nvSpPr>
        <dsp:cNvPr id="0" name=""/>
        <dsp:cNvSpPr/>
      </dsp:nvSpPr>
      <dsp:spPr>
        <a:xfrm>
          <a:off x="5330666" y="100561"/>
          <a:ext cx="289769" cy="3389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100" kern="1200"/>
        </a:p>
      </dsp:txBody>
      <dsp:txXfrm>
        <a:off x="5330666" y="168356"/>
        <a:ext cx="202838" cy="203385"/>
      </dsp:txXfrm>
    </dsp:sp>
    <dsp:sp modelId="{DB7CEB51-865B-4D5F-BC1A-89EA014A39BA}">
      <dsp:nvSpPr>
        <dsp:cNvPr id="0" name=""/>
        <dsp:cNvSpPr/>
      </dsp:nvSpPr>
      <dsp:spPr>
        <a:xfrm>
          <a:off x="5740717" y="0"/>
          <a:ext cx="1366837" cy="5400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noProof="0">
              <a:latin typeface="Aptos Display" panose="02110004020202020204"/>
            </a:rPr>
            <a:t>GRU</a:t>
          </a:r>
        </a:p>
      </dsp:txBody>
      <dsp:txXfrm>
        <a:off x="5756536" y="15819"/>
        <a:ext cx="1335199" cy="508460"/>
      </dsp:txXfrm>
    </dsp:sp>
    <dsp:sp modelId="{7387E53F-6D6F-448F-B35C-0261989BBB9D}">
      <dsp:nvSpPr>
        <dsp:cNvPr id="0" name=""/>
        <dsp:cNvSpPr/>
      </dsp:nvSpPr>
      <dsp:spPr>
        <a:xfrm>
          <a:off x="7244238" y="100561"/>
          <a:ext cx="289769" cy="3389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100" kern="1200" noProof="0"/>
        </a:p>
      </dsp:txBody>
      <dsp:txXfrm>
        <a:off x="7244238" y="168356"/>
        <a:ext cx="202838" cy="203385"/>
      </dsp:txXfrm>
    </dsp:sp>
    <dsp:sp modelId="{681FD6AE-8228-4B33-8DC0-18C911782B85}">
      <dsp:nvSpPr>
        <dsp:cNvPr id="0" name=""/>
        <dsp:cNvSpPr/>
      </dsp:nvSpPr>
      <dsp:spPr>
        <a:xfrm>
          <a:off x="7654290" y="0"/>
          <a:ext cx="1366837" cy="5400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noProof="0"/>
            <a:t>Camada Final de Classificação</a:t>
          </a:r>
          <a:endParaRPr lang="pt-PT" sz="1300" kern="1200"/>
        </a:p>
      </dsp:txBody>
      <dsp:txXfrm>
        <a:off x="7670109" y="15819"/>
        <a:ext cx="1335199" cy="508460"/>
      </dsp:txXfrm>
    </dsp:sp>
    <dsp:sp modelId="{88AC2FEE-259B-48AF-8346-ADE153C65752}">
      <dsp:nvSpPr>
        <dsp:cNvPr id="0" name=""/>
        <dsp:cNvSpPr/>
      </dsp:nvSpPr>
      <dsp:spPr>
        <a:xfrm>
          <a:off x="9157811" y="100561"/>
          <a:ext cx="289769" cy="3389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100" kern="1200"/>
        </a:p>
      </dsp:txBody>
      <dsp:txXfrm>
        <a:off x="9157811" y="168356"/>
        <a:ext cx="202838" cy="203385"/>
      </dsp:txXfrm>
    </dsp:sp>
    <dsp:sp modelId="{983CFC41-C5DC-4800-962D-A3B92C345765}">
      <dsp:nvSpPr>
        <dsp:cNvPr id="0" name=""/>
        <dsp:cNvSpPr/>
      </dsp:nvSpPr>
      <dsp:spPr>
        <a:xfrm>
          <a:off x="9567862" y="0"/>
          <a:ext cx="1366837" cy="5400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noProof="0"/>
            <a:t>Output: “AI” ou “</a:t>
          </a:r>
          <a:r>
            <a:rPr lang="pt-PT" sz="1300" kern="1200" noProof="0" err="1"/>
            <a:t>Human</a:t>
          </a:r>
          <a:r>
            <a:rPr lang="pt-PT" sz="1300" kern="1200" noProof="0"/>
            <a:t>”</a:t>
          </a:r>
        </a:p>
      </dsp:txBody>
      <dsp:txXfrm>
        <a:off x="9583681" y="15819"/>
        <a:ext cx="1335199" cy="5084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6C31A-C0B5-4E03-8BFC-30A1BBF17986}">
      <dsp:nvSpPr>
        <dsp:cNvPr id="0" name=""/>
        <dsp:cNvSpPr/>
      </dsp:nvSpPr>
      <dsp:spPr>
        <a:xfrm>
          <a:off x="0" y="0"/>
          <a:ext cx="1372838" cy="7691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noProof="0"/>
            <a:t>Input de Dados</a:t>
          </a:r>
        </a:p>
      </dsp:txBody>
      <dsp:txXfrm>
        <a:off x="22528" y="22528"/>
        <a:ext cx="1327782" cy="724094"/>
      </dsp:txXfrm>
    </dsp:sp>
    <dsp:sp modelId="{179F3A88-976D-4940-B8C8-CDFCBF86A1B3}">
      <dsp:nvSpPr>
        <dsp:cNvPr id="0" name=""/>
        <dsp:cNvSpPr/>
      </dsp:nvSpPr>
      <dsp:spPr>
        <a:xfrm>
          <a:off x="1510122" y="214343"/>
          <a:ext cx="291041" cy="34046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000" kern="1200" noProof="0"/>
        </a:p>
      </dsp:txBody>
      <dsp:txXfrm>
        <a:off x="1510122" y="282436"/>
        <a:ext cx="203729" cy="204277"/>
      </dsp:txXfrm>
    </dsp:sp>
    <dsp:sp modelId="{A7A382E0-9B4C-493E-A5D5-DAAB7C5FE6DB}">
      <dsp:nvSpPr>
        <dsp:cNvPr id="0" name=""/>
        <dsp:cNvSpPr/>
      </dsp:nvSpPr>
      <dsp:spPr>
        <a:xfrm>
          <a:off x="1921973" y="0"/>
          <a:ext cx="1372838" cy="7691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noProof="0"/>
            <a:t>Limpeza do Texto</a:t>
          </a:r>
        </a:p>
      </dsp:txBody>
      <dsp:txXfrm>
        <a:off x="1944501" y="22528"/>
        <a:ext cx="1327782" cy="724094"/>
      </dsp:txXfrm>
    </dsp:sp>
    <dsp:sp modelId="{9EDAA472-E8BC-4E8F-9D02-C8F6076B0BE0}">
      <dsp:nvSpPr>
        <dsp:cNvPr id="0" name=""/>
        <dsp:cNvSpPr/>
      </dsp:nvSpPr>
      <dsp:spPr>
        <a:xfrm>
          <a:off x="3432095" y="214343"/>
          <a:ext cx="291041" cy="34046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000" kern="1200"/>
        </a:p>
      </dsp:txBody>
      <dsp:txXfrm>
        <a:off x="3432095" y="282436"/>
        <a:ext cx="203729" cy="204277"/>
      </dsp:txXfrm>
    </dsp:sp>
    <dsp:sp modelId="{DB7CEB51-865B-4D5F-BC1A-89EA014A39BA}">
      <dsp:nvSpPr>
        <dsp:cNvPr id="0" name=""/>
        <dsp:cNvSpPr/>
      </dsp:nvSpPr>
      <dsp:spPr>
        <a:xfrm>
          <a:off x="3843947" y="0"/>
          <a:ext cx="1372838" cy="7691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noProof="0"/>
            <a:t> Tokenização</a:t>
          </a:r>
        </a:p>
      </dsp:txBody>
      <dsp:txXfrm>
        <a:off x="3866475" y="22528"/>
        <a:ext cx="1327782" cy="724094"/>
      </dsp:txXfrm>
    </dsp:sp>
    <dsp:sp modelId="{7387E53F-6D6F-448F-B35C-0261989BBB9D}">
      <dsp:nvSpPr>
        <dsp:cNvPr id="0" name=""/>
        <dsp:cNvSpPr/>
      </dsp:nvSpPr>
      <dsp:spPr>
        <a:xfrm>
          <a:off x="5354069" y="214343"/>
          <a:ext cx="291041" cy="34046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000" kern="1200" noProof="0"/>
        </a:p>
      </dsp:txBody>
      <dsp:txXfrm>
        <a:off x="5354069" y="282436"/>
        <a:ext cx="203729" cy="204277"/>
      </dsp:txXfrm>
    </dsp:sp>
    <dsp:sp modelId="{983CFC41-C5DC-4800-962D-A3B92C345765}">
      <dsp:nvSpPr>
        <dsp:cNvPr id="0" name=""/>
        <dsp:cNvSpPr/>
      </dsp:nvSpPr>
      <dsp:spPr>
        <a:xfrm>
          <a:off x="5765920" y="0"/>
          <a:ext cx="1372838" cy="7691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noProof="0">
              <a:latin typeface="Aptos Display" panose="02110004020202020204"/>
            </a:rPr>
            <a:t>GRU</a:t>
          </a:r>
          <a:endParaRPr lang="pt-PT" sz="1300" kern="1200" noProof="0"/>
        </a:p>
      </dsp:txBody>
      <dsp:txXfrm>
        <a:off x="5788448" y="22528"/>
        <a:ext cx="1327782" cy="724094"/>
      </dsp:txXfrm>
    </dsp:sp>
    <dsp:sp modelId="{020C78DF-8F1F-4315-8ADA-6D883D8CE900}">
      <dsp:nvSpPr>
        <dsp:cNvPr id="0" name=""/>
        <dsp:cNvSpPr/>
      </dsp:nvSpPr>
      <dsp:spPr>
        <a:xfrm>
          <a:off x="7276042" y="214343"/>
          <a:ext cx="291041" cy="34046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000" kern="1200"/>
        </a:p>
      </dsp:txBody>
      <dsp:txXfrm>
        <a:off x="7276042" y="282436"/>
        <a:ext cx="203729" cy="204277"/>
      </dsp:txXfrm>
    </dsp:sp>
    <dsp:sp modelId="{BC996340-644A-4938-8BAC-EE6F5B6BAA5C}">
      <dsp:nvSpPr>
        <dsp:cNvPr id="0" name=""/>
        <dsp:cNvSpPr/>
      </dsp:nvSpPr>
      <dsp:spPr>
        <a:xfrm>
          <a:off x="7687894" y="0"/>
          <a:ext cx="1372838" cy="7691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noProof="0"/>
            <a:t>Camada Final (2 Classes)</a:t>
          </a:r>
        </a:p>
      </dsp:txBody>
      <dsp:txXfrm>
        <a:off x="7710422" y="22528"/>
        <a:ext cx="1327782" cy="724094"/>
      </dsp:txXfrm>
    </dsp:sp>
    <dsp:sp modelId="{9C2872D2-A13C-4126-8695-CD37EAAE8B97}">
      <dsp:nvSpPr>
        <dsp:cNvPr id="0" name=""/>
        <dsp:cNvSpPr/>
      </dsp:nvSpPr>
      <dsp:spPr>
        <a:xfrm>
          <a:off x="9198016" y="214343"/>
          <a:ext cx="291041" cy="34046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000" kern="1200"/>
        </a:p>
      </dsp:txBody>
      <dsp:txXfrm>
        <a:off x="9198016" y="282436"/>
        <a:ext cx="203729" cy="204277"/>
      </dsp:txXfrm>
    </dsp:sp>
    <dsp:sp modelId="{F3C4C88E-975D-4860-88A6-C3A61532DC41}">
      <dsp:nvSpPr>
        <dsp:cNvPr id="0" name=""/>
        <dsp:cNvSpPr/>
      </dsp:nvSpPr>
      <dsp:spPr>
        <a:xfrm>
          <a:off x="9609867" y="0"/>
          <a:ext cx="1372838" cy="7691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noProof="0"/>
            <a:t>Output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noProof="0"/>
            <a:t>(Probabilidade: [0,1] </a:t>
          </a:r>
          <a:r>
            <a:rPr lang="pt-PT" sz="1300" kern="1200" noProof="0" err="1"/>
            <a:t>Human</a:t>
          </a:r>
          <a:r>
            <a:rPr lang="pt-PT" sz="1300" kern="1200" noProof="0"/>
            <a:t>/AI) </a:t>
          </a:r>
        </a:p>
      </dsp:txBody>
      <dsp:txXfrm>
        <a:off x="9632395" y="22528"/>
        <a:ext cx="1327782" cy="7240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6C31A-C0B5-4E03-8BFC-30A1BBF17986}">
      <dsp:nvSpPr>
        <dsp:cNvPr id="0" name=""/>
        <dsp:cNvSpPr/>
      </dsp:nvSpPr>
      <dsp:spPr>
        <a:xfrm>
          <a:off x="4805" y="0"/>
          <a:ext cx="2100978" cy="5400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noProof="0"/>
            <a:t>Input: Texto bruto</a:t>
          </a:r>
        </a:p>
      </dsp:txBody>
      <dsp:txXfrm>
        <a:off x="20624" y="15819"/>
        <a:ext cx="2069340" cy="508460"/>
      </dsp:txXfrm>
    </dsp:sp>
    <dsp:sp modelId="{179F3A88-976D-4940-B8C8-CDFCBF86A1B3}">
      <dsp:nvSpPr>
        <dsp:cNvPr id="0" name=""/>
        <dsp:cNvSpPr/>
      </dsp:nvSpPr>
      <dsp:spPr>
        <a:xfrm>
          <a:off x="2315881" y="9527"/>
          <a:ext cx="445407" cy="52104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100" kern="1200" noProof="0"/>
        </a:p>
      </dsp:txBody>
      <dsp:txXfrm>
        <a:off x="2315881" y="113735"/>
        <a:ext cx="311785" cy="312626"/>
      </dsp:txXfrm>
    </dsp:sp>
    <dsp:sp modelId="{147EA8E4-D199-4E23-9008-ACDF4AD36179}">
      <dsp:nvSpPr>
        <dsp:cNvPr id="0" name=""/>
        <dsp:cNvSpPr/>
      </dsp:nvSpPr>
      <dsp:spPr>
        <a:xfrm>
          <a:off x="2946175" y="0"/>
          <a:ext cx="2100978" cy="5400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noProof="0"/>
            <a:t>Limpeza</a:t>
          </a:r>
        </a:p>
      </dsp:txBody>
      <dsp:txXfrm>
        <a:off x="2961994" y="15819"/>
        <a:ext cx="2069340" cy="508460"/>
      </dsp:txXfrm>
    </dsp:sp>
    <dsp:sp modelId="{B90A5FD3-114D-40BB-A89B-075CDC6E19BC}">
      <dsp:nvSpPr>
        <dsp:cNvPr id="0" name=""/>
        <dsp:cNvSpPr/>
      </dsp:nvSpPr>
      <dsp:spPr>
        <a:xfrm>
          <a:off x="5257252" y="9527"/>
          <a:ext cx="445407" cy="52104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100" kern="1200" noProof="0"/>
        </a:p>
      </dsp:txBody>
      <dsp:txXfrm>
        <a:off x="5257252" y="113735"/>
        <a:ext cx="311785" cy="312626"/>
      </dsp:txXfrm>
    </dsp:sp>
    <dsp:sp modelId="{DB7CEB51-865B-4D5F-BC1A-89EA014A39BA}">
      <dsp:nvSpPr>
        <dsp:cNvPr id="0" name=""/>
        <dsp:cNvSpPr/>
      </dsp:nvSpPr>
      <dsp:spPr>
        <a:xfrm>
          <a:off x="5887545" y="0"/>
          <a:ext cx="2100978" cy="5400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noProof="0"/>
            <a:t>RoBERTa + Camada Final de Classificação</a:t>
          </a:r>
        </a:p>
      </dsp:txBody>
      <dsp:txXfrm>
        <a:off x="5903364" y="15819"/>
        <a:ext cx="2069340" cy="508460"/>
      </dsp:txXfrm>
    </dsp:sp>
    <dsp:sp modelId="{7387E53F-6D6F-448F-B35C-0261989BBB9D}">
      <dsp:nvSpPr>
        <dsp:cNvPr id="0" name=""/>
        <dsp:cNvSpPr/>
      </dsp:nvSpPr>
      <dsp:spPr>
        <a:xfrm>
          <a:off x="8198622" y="9527"/>
          <a:ext cx="445407" cy="52104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100" kern="1200" noProof="0"/>
        </a:p>
      </dsp:txBody>
      <dsp:txXfrm>
        <a:off x="8198622" y="113735"/>
        <a:ext cx="311785" cy="312626"/>
      </dsp:txXfrm>
    </dsp:sp>
    <dsp:sp modelId="{983CFC41-C5DC-4800-962D-A3B92C345765}">
      <dsp:nvSpPr>
        <dsp:cNvPr id="0" name=""/>
        <dsp:cNvSpPr/>
      </dsp:nvSpPr>
      <dsp:spPr>
        <a:xfrm>
          <a:off x="8828915" y="0"/>
          <a:ext cx="2100978" cy="5400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noProof="0"/>
            <a:t>Output: “AI” ou “Human”</a:t>
          </a:r>
        </a:p>
      </dsp:txBody>
      <dsp:txXfrm>
        <a:off x="8844734" y="15819"/>
        <a:ext cx="2069340" cy="5084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6C31A-C0B5-4E03-8BFC-30A1BBF17986}">
      <dsp:nvSpPr>
        <dsp:cNvPr id="0" name=""/>
        <dsp:cNvSpPr/>
      </dsp:nvSpPr>
      <dsp:spPr>
        <a:xfrm>
          <a:off x="0" y="0"/>
          <a:ext cx="1372838" cy="7691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noProof="0"/>
            <a:t>Input de Dados</a:t>
          </a:r>
        </a:p>
      </dsp:txBody>
      <dsp:txXfrm>
        <a:off x="22528" y="22528"/>
        <a:ext cx="1327782" cy="724094"/>
      </dsp:txXfrm>
    </dsp:sp>
    <dsp:sp modelId="{179F3A88-976D-4940-B8C8-CDFCBF86A1B3}">
      <dsp:nvSpPr>
        <dsp:cNvPr id="0" name=""/>
        <dsp:cNvSpPr/>
      </dsp:nvSpPr>
      <dsp:spPr>
        <a:xfrm>
          <a:off x="1510122" y="214343"/>
          <a:ext cx="291041" cy="34046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000" kern="1200" noProof="0"/>
        </a:p>
      </dsp:txBody>
      <dsp:txXfrm>
        <a:off x="1510122" y="282436"/>
        <a:ext cx="203729" cy="204277"/>
      </dsp:txXfrm>
    </dsp:sp>
    <dsp:sp modelId="{A7A382E0-9B4C-493E-A5D5-DAAB7C5FE6DB}">
      <dsp:nvSpPr>
        <dsp:cNvPr id="0" name=""/>
        <dsp:cNvSpPr/>
      </dsp:nvSpPr>
      <dsp:spPr>
        <a:xfrm>
          <a:off x="1921973" y="0"/>
          <a:ext cx="1372838" cy="7691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noProof="0"/>
            <a:t>Limpeza do Texto</a:t>
          </a:r>
        </a:p>
      </dsp:txBody>
      <dsp:txXfrm>
        <a:off x="1944501" y="22528"/>
        <a:ext cx="1327782" cy="724094"/>
      </dsp:txXfrm>
    </dsp:sp>
    <dsp:sp modelId="{9EDAA472-E8BC-4E8F-9D02-C8F6076B0BE0}">
      <dsp:nvSpPr>
        <dsp:cNvPr id="0" name=""/>
        <dsp:cNvSpPr/>
      </dsp:nvSpPr>
      <dsp:spPr>
        <a:xfrm>
          <a:off x="3432095" y="214343"/>
          <a:ext cx="291041" cy="34046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000" kern="1200"/>
        </a:p>
      </dsp:txBody>
      <dsp:txXfrm>
        <a:off x="3432095" y="282436"/>
        <a:ext cx="203729" cy="204277"/>
      </dsp:txXfrm>
    </dsp:sp>
    <dsp:sp modelId="{DB7CEB51-865B-4D5F-BC1A-89EA014A39BA}">
      <dsp:nvSpPr>
        <dsp:cNvPr id="0" name=""/>
        <dsp:cNvSpPr/>
      </dsp:nvSpPr>
      <dsp:spPr>
        <a:xfrm>
          <a:off x="3843947" y="0"/>
          <a:ext cx="1372838" cy="7691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noProof="0"/>
            <a:t> Tokenização</a:t>
          </a:r>
        </a:p>
      </dsp:txBody>
      <dsp:txXfrm>
        <a:off x="3866475" y="22528"/>
        <a:ext cx="1327782" cy="724094"/>
      </dsp:txXfrm>
    </dsp:sp>
    <dsp:sp modelId="{7387E53F-6D6F-448F-B35C-0261989BBB9D}">
      <dsp:nvSpPr>
        <dsp:cNvPr id="0" name=""/>
        <dsp:cNvSpPr/>
      </dsp:nvSpPr>
      <dsp:spPr>
        <a:xfrm>
          <a:off x="5354069" y="214343"/>
          <a:ext cx="291041" cy="34046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000" kern="1200" noProof="0"/>
        </a:p>
      </dsp:txBody>
      <dsp:txXfrm>
        <a:off x="5354069" y="282436"/>
        <a:ext cx="203729" cy="204277"/>
      </dsp:txXfrm>
    </dsp:sp>
    <dsp:sp modelId="{983CFC41-C5DC-4800-962D-A3B92C345765}">
      <dsp:nvSpPr>
        <dsp:cNvPr id="0" name=""/>
        <dsp:cNvSpPr/>
      </dsp:nvSpPr>
      <dsp:spPr>
        <a:xfrm>
          <a:off x="5765920" y="0"/>
          <a:ext cx="1372838" cy="7691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noProof="0"/>
            <a:t>RoBERTa</a:t>
          </a:r>
        </a:p>
      </dsp:txBody>
      <dsp:txXfrm>
        <a:off x="5788448" y="22528"/>
        <a:ext cx="1327782" cy="724094"/>
      </dsp:txXfrm>
    </dsp:sp>
    <dsp:sp modelId="{020C78DF-8F1F-4315-8ADA-6D883D8CE900}">
      <dsp:nvSpPr>
        <dsp:cNvPr id="0" name=""/>
        <dsp:cNvSpPr/>
      </dsp:nvSpPr>
      <dsp:spPr>
        <a:xfrm>
          <a:off x="7276042" y="214343"/>
          <a:ext cx="291041" cy="34046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000" kern="1200"/>
        </a:p>
      </dsp:txBody>
      <dsp:txXfrm>
        <a:off x="7276042" y="282436"/>
        <a:ext cx="203729" cy="204277"/>
      </dsp:txXfrm>
    </dsp:sp>
    <dsp:sp modelId="{BC996340-644A-4938-8BAC-EE6F5B6BAA5C}">
      <dsp:nvSpPr>
        <dsp:cNvPr id="0" name=""/>
        <dsp:cNvSpPr/>
      </dsp:nvSpPr>
      <dsp:spPr>
        <a:xfrm>
          <a:off x="7687894" y="0"/>
          <a:ext cx="1372838" cy="7691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noProof="0"/>
            <a:t>Camada Final (2 Classes)</a:t>
          </a:r>
        </a:p>
      </dsp:txBody>
      <dsp:txXfrm>
        <a:off x="7710422" y="22528"/>
        <a:ext cx="1327782" cy="724094"/>
      </dsp:txXfrm>
    </dsp:sp>
    <dsp:sp modelId="{9C2872D2-A13C-4126-8695-CD37EAAE8B97}">
      <dsp:nvSpPr>
        <dsp:cNvPr id="0" name=""/>
        <dsp:cNvSpPr/>
      </dsp:nvSpPr>
      <dsp:spPr>
        <a:xfrm>
          <a:off x="9198016" y="214343"/>
          <a:ext cx="291041" cy="34046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000" kern="1200"/>
        </a:p>
      </dsp:txBody>
      <dsp:txXfrm>
        <a:off x="9198016" y="282436"/>
        <a:ext cx="203729" cy="204277"/>
      </dsp:txXfrm>
    </dsp:sp>
    <dsp:sp modelId="{F3C4C88E-975D-4860-88A6-C3A61532DC41}">
      <dsp:nvSpPr>
        <dsp:cNvPr id="0" name=""/>
        <dsp:cNvSpPr/>
      </dsp:nvSpPr>
      <dsp:spPr>
        <a:xfrm>
          <a:off x="9609867" y="0"/>
          <a:ext cx="1372838" cy="7691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noProof="0"/>
            <a:t>Output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noProof="0"/>
            <a:t>(Probabilidade: [0,1] Human/AI) </a:t>
          </a:r>
        </a:p>
      </dsp:txBody>
      <dsp:txXfrm>
        <a:off x="9632395" y="22528"/>
        <a:ext cx="1327782" cy="724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937EA-AB3F-46B6-9B87-C78B8CF8A807}" type="datetimeFigureOut">
              <a:rPr lang="pt-PT" smtClean="0"/>
              <a:t>28/03/2025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72919-1F31-4F36-97D9-5D9DD047B6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727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881F0-F294-EB92-A885-24E802889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BBA2CE29-0F75-4F0F-4B3F-27F07E21F3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DD8DB35E-B4A6-5C3D-06CF-43209FABA9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DB282DF-8A65-1C5E-5B08-84DCFB6616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72919-1F31-4F36-97D9-5D9DD047B6F2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6832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58D11-41D3-E034-5570-6DBC2A05B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F090B8BA-9719-86EE-459A-7B2F61C166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D0EA4024-D4DB-51D9-E3A8-5DD09FB246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68EF50A-E52B-B567-D54E-4A56F6DDC8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72919-1F31-4F36-97D9-5D9DD047B6F2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4690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9EFF5-C038-646E-8A62-E551E8DAB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45A63059-33EF-FAF4-10F8-3DF4B0BE11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4CB0235C-368E-2BE6-BCAB-847F607B12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1F4A13E-1DAA-0A48-39F3-A5989EBFB6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72919-1F31-4F36-97D9-5D9DD047B6F2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0380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B30EB-BA38-98AD-5222-F3101283A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67B94D9F-141C-B5DD-C474-4D6E34D357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37F111D3-4300-E92E-C63B-B012CA2F21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07C1CCA-1F1E-B659-D5EF-98E9276839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72919-1F31-4F36-97D9-5D9DD047B6F2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0274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29DD0-A188-2D6D-B5B1-3CD0E98EF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DA61D6ED-0464-5F97-9E02-CE36F02A1A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0D26FE31-A6DD-5033-2716-FAE2B0FF15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19540C5-EB06-3A56-AAE2-2932819AB0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72919-1F31-4F36-97D9-5D9DD047B6F2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7912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D1D8D-A70C-A95F-F164-B3DCE7D57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695430A2-5054-2DBA-B3FF-E069F78728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4923D7BC-D37A-F048-EE53-A312480293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44BB2D4-55FC-A4E5-56AD-EB98671C45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72919-1F31-4F36-97D9-5D9DD047B6F2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207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E1078-A888-B144-3ECC-38F6E4776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5AD708D4-6D2F-5D97-14A2-C8A130F93F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B10017EA-C322-70F8-8A61-37A77291E1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65CB98E-05F4-FB8F-39FB-DAB2D0B0D1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72919-1F31-4F36-97D9-5D9DD047B6F2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868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202D4-8A96-A811-89D1-3A5C853BD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C3346A0A-20FC-266D-31B7-05A3F9641B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A21FAABE-EDD5-4BE2-5652-B8FBA1304A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EEA841C-3560-0B31-B724-0060ACACF7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72919-1F31-4F36-97D9-5D9DD047B6F2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3419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5CA69-D560-37B7-CD74-F8C276E4A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132DEE96-59F5-CCD3-6D0C-D87CC44E42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35B79FF3-4282-2698-1221-E898A877B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2203606-09D2-22E8-BE17-A0DD7E92E2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72919-1F31-4F36-97D9-5D9DD047B6F2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0943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61C47-0408-1038-CED6-FF1990D51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8107A964-5997-1F81-B7AC-1C29D4D755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59689138-F359-2CC3-0C67-DD58184A53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6BDA38E-A709-47D9-490A-1B17EB7AAC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72919-1F31-4F36-97D9-5D9DD047B6F2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5398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819A5-7678-E6A4-95A2-47B7E4BDA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854683A5-8387-5D5B-138F-904F0BAEF5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02061CB6-EA36-FD68-45C1-89EA1CF2C8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6BC9C5A-3D83-58BA-E1A5-BF787CBF4A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72919-1F31-4F36-97D9-5D9DD047B6F2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9566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D3646-CAD9-8566-5937-35F54AD9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C19C5E7B-0A02-8C9C-36DF-6893A9A266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AF0A2B3A-D8F9-6054-AF65-7F98925ED6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CEAA484-F359-D779-1BF2-486388BDEF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72919-1F31-4F36-97D9-5D9DD047B6F2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1992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E3AB1-B045-9AAE-3EE8-3203681E9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1DD43F10-149D-B3D0-AD51-14C019D770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F2101CF8-7268-C448-4E45-99B2017CB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5FE91F7-EF1C-ED2A-F5E0-0DFB5CC690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72919-1F31-4F36-97D9-5D9DD047B6F2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51747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FF00E-8727-8343-0375-2A719CADE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BC23BD0C-EAEE-F7F8-F12F-3351F3C9B8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90FAEA74-BEEC-B136-5FC8-11CF1B542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A738387-3F1E-496E-6A60-2B63AE8A99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72919-1F31-4F36-97D9-5D9DD047B6F2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6796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F3EA6-811D-764B-B713-09C58D729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41C06DF6-73BA-6757-EFD3-360654385C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8C900068-6560-1F21-1183-F55BCE2B10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BA67FC5-DEAE-6945-8EF3-BD0B797687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72919-1F31-4F36-97D9-5D9DD047B6F2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3006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07B44-47C0-CFA6-5ED3-EF5EC0D14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301F38A0-65DA-8746-9AF6-5F6EF1C603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F9045ACB-1650-D443-90E9-C53006CD8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5614F27-E3EA-7388-2523-B30C80E000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72919-1F31-4F36-97D9-5D9DD047B6F2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3910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D3847-C388-BAD8-2F02-92EC55321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B90CA0A1-A112-8CAE-499B-90A9CB5BC9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D2A1CDC4-4E96-A708-4986-A04256723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37989B2-9AE0-9AE0-D95A-433A503C51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72919-1F31-4F36-97D9-5D9DD047B6F2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5079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2F38C-2F49-822C-459D-5C6DF8031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9DA8D538-6951-8142-6B0D-C511DF4855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8060DC12-867C-9186-6E2D-4283682419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52655DC-1AB1-8FC3-1067-3A23E97AC8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72919-1F31-4F36-97D9-5D9DD047B6F2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6580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9F2C8-79F1-41C5-4317-874FB88F9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AFF0659B-8F43-DEA0-E9E1-A9A93ADC52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B1A1AF9D-156A-62D0-559E-74CEB7C48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CD2F502-71A1-340C-143F-73BD789A59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72919-1F31-4F36-97D9-5D9DD047B6F2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1532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00E72-DE89-BA4B-27B3-B07BFBFB6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96471D98-B692-89A9-262F-8989B85E2F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D4AF912C-F407-97EF-8929-AB12E7B2D1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BE2CB3-766D-B82F-C7C5-ABAB59405A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72919-1F31-4F36-97D9-5D9DD047B6F2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778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12B85-DE97-6756-C669-F3A627887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84C545AE-AFAC-6A60-EF9F-3B843CE76F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25C55442-EA41-3B57-660A-DFAF42BCC2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A8ECEFA-B99F-F4C0-AE57-18D4E507B7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72919-1F31-4F36-97D9-5D9DD047B6F2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7852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A57BE-E616-8C11-ED87-456069737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6D24F3-97DD-5ADE-F83A-2CA913670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7F0C184-A734-D3DF-8C22-65AB57AC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29AD-A3DF-40AB-B12B-D85C70509C0E}" type="datetimeFigureOut">
              <a:rPr lang="pt-PT" smtClean="0"/>
              <a:t>28/03/2025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909F14A-391E-40E4-14FD-1F78CF6C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018BC28-8843-A003-0F14-FCB10E5B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D1B5-8369-41D7-8916-7ED12AA7BBB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403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8C762-9C6C-F32E-4C9B-A1D46EF1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5EE0B8C-7B83-A1B5-34F2-C4E0B2783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34D8189-AE7D-F071-7468-0DED5905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29AD-A3DF-40AB-B12B-D85C70509C0E}" type="datetimeFigureOut">
              <a:rPr lang="pt-PT" smtClean="0"/>
              <a:t>28/03/2025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791C406-B132-24A2-158C-934B573F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7A6FCC4-E9DD-A33D-B6EE-F9C93EBB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D1B5-8369-41D7-8916-7ED12AA7BBB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653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5841B6-DEFD-E4EF-97AC-078A814DC1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6D2DF80-1912-8B58-1D04-9F18B28DE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EE53A88-546E-32DD-2FB7-58351AA3A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29AD-A3DF-40AB-B12B-D85C70509C0E}" type="datetimeFigureOut">
              <a:rPr lang="pt-PT" smtClean="0"/>
              <a:t>28/03/2025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1FE3FB8-C01B-7B33-4783-D5DAC836E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9AEF507-2AF3-8E1C-A360-2DD6E208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D1B5-8369-41D7-8916-7ED12AA7BBB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122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03F86-2FA5-1A37-B4C2-37614220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C1276B8-1758-8E7D-5F14-0A5D5D5DB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F21AC89-E1AC-5497-E85E-020728AD4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29AD-A3DF-40AB-B12B-D85C70509C0E}" type="datetimeFigureOut">
              <a:rPr lang="pt-PT" smtClean="0"/>
              <a:t>28/03/2025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B93F242-172D-D2DE-13D8-9C9D2CE5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63822AC-80DB-EBBC-FB29-214EC61B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D1B5-8369-41D7-8916-7ED12AA7BBB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567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C6BC4-90F0-F4F6-AC7B-27F28CDDC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3241096-4F7D-586A-EE95-60F7D7D1F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AD5071E-F90A-F95C-AEE2-00C44878F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29AD-A3DF-40AB-B12B-D85C70509C0E}" type="datetimeFigureOut">
              <a:rPr lang="pt-PT" smtClean="0"/>
              <a:t>28/03/2025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1B78B58-E25E-8383-3B3B-19072AED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9DC032C-46E3-D491-61CC-850AA299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D1B5-8369-41D7-8916-7ED12AA7BBB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963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9AC85-5983-2DE0-569F-47CEBC56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8CB7AB-590A-CAC8-F778-7A6DF4A05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7D15852-42A8-FA39-3640-D284AA76D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CBBE413-C4EC-AE39-86C3-279D234E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29AD-A3DF-40AB-B12B-D85C70509C0E}" type="datetimeFigureOut">
              <a:rPr lang="pt-PT" smtClean="0"/>
              <a:t>28/03/2025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76ECE70-2152-796A-C3A8-03B28C2C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CCB752B-A08C-4AD1-4A21-BBB17C29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D1B5-8369-41D7-8916-7ED12AA7BBB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397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96E17-16AC-610D-2F5F-9D8CBE3CF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69A11BF-AAEB-4D54-9ED3-5CC643730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965E096-9405-6024-A623-3DBD7FB56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4F8A6E7-B5F0-02C4-4D0F-5FB8A6A5D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13CC09C-4187-5346-8AEE-211D6A5A7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CDB7B72-5117-7BE8-7256-8C39DE7B3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29AD-A3DF-40AB-B12B-D85C70509C0E}" type="datetimeFigureOut">
              <a:rPr lang="pt-PT" smtClean="0"/>
              <a:t>28/03/2025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6819E65-22B5-79E3-D068-F38E8B50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4EF0B91-7754-E5F4-7DE5-63C3B3FA5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D1B5-8369-41D7-8916-7ED12AA7BBB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2926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7476A-8357-3574-62A6-D09B883E0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F8F8FAA-57BE-CBD0-F456-3A2035DC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29AD-A3DF-40AB-B12B-D85C70509C0E}" type="datetimeFigureOut">
              <a:rPr lang="pt-PT" smtClean="0"/>
              <a:t>28/03/2025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2A70BC0-B888-756C-0C62-E6111427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9C2EB88-1C1F-1D8A-4188-9001ABDA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D1B5-8369-41D7-8916-7ED12AA7BBB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507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A653F8E-AA03-08D2-67AC-7ECEB146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29AD-A3DF-40AB-B12B-D85C70509C0E}" type="datetimeFigureOut">
              <a:rPr lang="pt-PT" smtClean="0"/>
              <a:t>28/03/2025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87F0B3D9-027F-EFB7-D741-8E2FC253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CBC9DB9-64C1-50E7-61EB-EADBC573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D1B5-8369-41D7-8916-7ED12AA7BBB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24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370FC-A8DD-CF61-42E8-91BF40BB8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8C29E70-F7CF-A431-B0D0-6E6667F51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228F325-D75C-2749-0958-47E58F6CB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A33B5C8-CC54-40D9-E9A5-D7F54B08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29AD-A3DF-40AB-B12B-D85C70509C0E}" type="datetimeFigureOut">
              <a:rPr lang="pt-PT" smtClean="0"/>
              <a:t>28/03/2025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E0C33DD-16DA-88C9-5D59-FBAF6DFA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3725F53-8FF1-3EE3-29F6-D9A803EC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D1B5-8369-41D7-8916-7ED12AA7BBB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446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947DE-CF76-E006-470C-CC3F7888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44972482-648D-FB4A-A117-9E0CF9B70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0A1E450-8DCD-8DA1-D75B-BE41D7E7F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32BFD51-4BC5-E66D-98E9-2E42607B5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29AD-A3DF-40AB-B12B-D85C70509C0E}" type="datetimeFigureOut">
              <a:rPr lang="pt-PT" smtClean="0"/>
              <a:t>28/03/2025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4F738FE-EAB5-A6F0-E9E3-41018B99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6B1D6F1-762C-046F-BFF0-00A22B60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D1B5-8369-41D7-8916-7ED12AA7BBB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828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51CF637-C67A-8DC5-0B97-7FB309560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EEC6D48-DAB0-2BD5-2C9C-30493D22F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6F780AF-1D61-6E53-FB84-C30AE0B9A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3B29AD-A3DF-40AB-B12B-D85C70509C0E}" type="datetimeFigureOut">
              <a:rPr lang="pt-PT" smtClean="0"/>
              <a:t>28/03/2025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2F24A9F-61FE-B0E4-3865-5EFFB80EA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E63E89D-AAA9-05E4-23C5-8BF712340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EFD1B5-8369-41D7-8916-7ED12AA7BBB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465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2.png"/><Relationship Id="rId9" Type="http://schemas.microsoft.com/office/2007/relationships/diagramDrawing" Target="../diagrams/drawing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2.png"/><Relationship Id="rId9" Type="http://schemas.microsoft.com/office/2007/relationships/diagramDrawing" Target="../diagrams/drawin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2.png"/><Relationship Id="rId9" Type="http://schemas.microsoft.com/office/2007/relationships/diagramDrawing" Target="../diagrams/drawing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2.png"/><Relationship Id="rId9" Type="http://schemas.microsoft.com/office/2007/relationships/diagramDrawing" Target="../diagrams/drawing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2.png"/><Relationship Id="rId9" Type="http://schemas.microsoft.com/office/2007/relationships/diagramDrawing" Target="../diagrams/drawing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1.xml"/><Relationship Id="rId5" Type="http://schemas.openxmlformats.org/officeDocument/2006/relationships/diagramData" Target="../diagrams/data11.xml"/><Relationship Id="rId4" Type="http://schemas.openxmlformats.org/officeDocument/2006/relationships/image" Target="../media/image2.png"/><Relationship Id="rId9" Type="http://schemas.microsoft.com/office/2007/relationships/diagramDrawing" Target="../diagrams/drawing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.png"/><Relationship Id="rId9" Type="http://schemas.microsoft.com/office/2007/relationships/diagramDrawing" Target="../diagrams/drawin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2.png"/><Relationship Id="rId9" Type="http://schemas.microsoft.com/office/2007/relationships/diagramDrawing" Target="../diagrams/drawing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2.png"/><Relationship Id="rId9" Type="http://schemas.microsoft.com/office/2007/relationships/diagramDrawing" Target="../diagrams/drawin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A3BF9F-4910-5DFC-B97D-16762B9BD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" r="2577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2FEE58-D036-253C-DE8E-8E865D2FF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PT" sz="4100" noProof="0">
                <a:solidFill>
                  <a:schemeClr val="bg1"/>
                </a:solidFill>
              </a:rPr>
              <a:t>Trabalho Prático Módulo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E25A49-F12F-7980-F07E-DB7F482C6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3"/>
            <a:ext cx="4023359" cy="771988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pt-PT" noProof="0">
                <a:solidFill>
                  <a:schemeClr val="bg1"/>
                </a:solidFill>
              </a:rPr>
              <a:t>Aprendizagem Profunda</a:t>
            </a:r>
            <a:br>
              <a:rPr lang="pt-PT" noProof="0">
                <a:solidFill>
                  <a:schemeClr val="bg1"/>
                </a:solidFill>
              </a:rPr>
            </a:br>
            <a:r>
              <a:rPr lang="pt-PT" sz="1100" noProof="0">
                <a:solidFill>
                  <a:schemeClr val="bg1"/>
                </a:solidFill>
              </a:rPr>
              <a:t>Mestrado em Engenharia Informática | Universidade do Minho</a:t>
            </a:r>
            <a:endParaRPr lang="pt-PT" noProof="0">
              <a:solidFill>
                <a:schemeClr val="bg1"/>
              </a:solidFill>
            </a:endParaRPr>
          </a:p>
        </p:txBody>
      </p:sp>
      <p:sp>
        <p:nvSpPr>
          <p:cNvPr id="1030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EDB654D-0A80-6436-3C39-FCA88242018F}"/>
              </a:ext>
            </a:extLst>
          </p:cNvPr>
          <p:cNvSpPr txBox="1"/>
          <p:nvPr/>
        </p:nvSpPr>
        <p:spPr>
          <a:xfrm>
            <a:off x="475488" y="5644910"/>
            <a:ext cx="3977640" cy="97020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pt-PT" sz="800" noProof="0">
                <a:solidFill>
                  <a:schemeClr val="bg1"/>
                </a:solidFill>
              </a:rPr>
              <a:t>Mateus Martins    |   PG57890</a:t>
            </a:r>
          </a:p>
          <a:p>
            <a:pPr algn="l">
              <a:lnSpc>
                <a:spcPct val="120000"/>
              </a:lnSpc>
            </a:pPr>
            <a:r>
              <a:rPr lang="pt-PT" sz="800" noProof="0">
                <a:solidFill>
                  <a:schemeClr val="bg1"/>
                </a:solidFill>
              </a:rPr>
              <a:t>Emanuel Silva       |   PG53802</a:t>
            </a:r>
          </a:p>
          <a:p>
            <a:pPr algn="l">
              <a:lnSpc>
                <a:spcPct val="120000"/>
              </a:lnSpc>
            </a:pPr>
            <a:r>
              <a:rPr lang="pt-PT" sz="800" noProof="0">
                <a:solidFill>
                  <a:schemeClr val="bg1"/>
                </a:solidFill>
              </a:rPr>
              <a:t>João Rodrigues     |   PG57879</a:t>
            </a:r>
          </a:p>
          <a:p>
            <a:pPr algn="l">
              <a:lnSpc>
                <a:spcPct val="120000"/>
              </a:lnSpc>
            </a:pPr>
            <a:r>
              <a:rPr lang="pt-PT" sz="800" noProof="0">
                <a:solidFill>
                  <a:schemeClr val="bg1"/>
                </a:solidFill>
              </a:rPr>
              <a:t>Eduardo Oliveira  |   PG52688</a:t>
            </a:r>
          </a:p>
          <a:p>
            <a:pPr>
              <a:lnSpc>
                <a:spcPct val="120000"/>
              </a:lnSpc>
            </a:pPr>
            <a:r>
              <a:rPr lang="pt-PT" sz="800" noProof="0">
                <a:solidFill>
                  <a:schemeClr val="bg1"/>
                </a:solidFill>
              </a:rPr>
              <a:t>Bernardo Dutra     |  </a:t>
            </a:r>
            <a:r>
              <a:rPr lang="pt-PT" sz="800">
                <a:solidFill>
                  <a:schemeClr val="bg1"/>
                </a:solidFill>
              </a:rPr>
              <a:t> </a:t>
            </a:r>
            <a:r>
              <a:rPr lang="pt-PT" sz="800" noProof="0">
                <a:solidFill>
                  <a:schemeClr val="bg1"/>
                </a:solidFill>
              </a:rPr>
              <a:t>E12338</a:t>
            </a:r>
          </a:p>
          <a:p>
            <a:pPr>
              <a:lnSpc>
                <a:spcPct val="120000"/>
              </a:lnSpc>
            </a:pPr>
            <a:endParaRPr lang="pt-PT" sz="800" noProof="0">
              <a:solidFill>
                <a:schemeClr val="bg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05D04A8-B3DD-97CB-F03C-71AFC4F78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289" y="625683"/>
            <a:ext cx="298971" cy="14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03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F943C3-7313-887B-29CB-14FFB3C39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6587B12-F770-513D-4799-749D49449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CD33B1-20BF-61A9-5A90-A5D289017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" r="7862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3BF437F-349F-C2A5-1BAF-B71D1620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FBE54F-6BAE-9994-9724-BEE0A2CB4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5470906" cy="1124712"/>
          </a:xfrm>
        </p:spPr>
        <p:txBody>
          <a:bodyPr anchor="b">
            <a:normAutofit fontScale="90000"/>
          </a:bodyPr>
          <a:lstStyle/>
          <a:p>
            <a:r>
              <a:rPr lang="pt-PT" sz="2800" noProof="0">
                <a:solidFill>
                  <a:schemeClr val="bg1"/>
                </a:solidFill>
              </a:rPr>
              <a:t>Modelos com Implementação Própria</a:t>
            </a:r>
            <a:br>
              <a:rPr lang="pt-PT" sz="2800" noProof="0">
                <a:solidFill>
                  <a:schemeClr val="bg1"/>
                </a:solidFill>
              </a:rPr>
            </a:br>
            <a:br>
              <a:rPr lang="pt-PT" sz="1800" noProof="0">
                <a:solidFill>
                  <a:schemeClr val="bg1"/>
                </a:solidFill>
              </a:rPr>
            </a:br>
            <a:r>
              <a:rPr lang="pt-PT" sz="1800" err="1">
                <a:solidFill>
                  <a:schemeClr val="bg1"/>
                </a:solidFill>
              </a:rPr>
              <a:t>Recurrent</a:t>
            </a:r>
            <a:r>
              <a:rPr lang="pt-PT" sz="1800" noProof="0">
                <a:solidFill>
                  <a:schemeClr val="bg1"/>
                </a:solidFill>
              </a:rPr>
              <a:t> Neural Network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34E8E075-DA02-E504-38F4-7B034F737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FDCA0FD-5068-5774-C3A7-8D652435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979CB8-DE92-C4F7-412D-B95298E55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4829" y="218820"/>
            <a:ext cx="298971" cy="146305"/>
          </a:xfrm>
          <a:prstGeom prst="rect">
            <a:avLst/>
          </a:prstGeom>
        </p:spPr>
      </p:pic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DACCBF3D-0A1C-72A9-DDE6-ACB060ABD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7268959" cy="32964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PT" sz="1400" noProof="0">
                <a:solidFill>
                  <a:schemeClr val="bg1"/>
                </a:solidFill>
              </a:rPr>
              <a:t>Resultados Obtidos</a:t>
            </a:r>
          </a:p>
          <a:p>
            <a:r>
              <a:rPr lang="pt-PT" sz="1400" noProof="0" err="1">
                <a:solidFill>
                  <a:schemeClr val="bg1"/>
                </a:solidFill>
              </a:rPr>
              <a:t>Dataset</a:t>
            </a:r>
            <a:r>
              <a:rPr lang="pt-PT" sz="1400" noProof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pt-PT" sz="1200" noProof="0">
                <a:solidFill>
                  <a:schemeClr val="bg1"/>
                </a:solidFill>
              </a:rPr>
              <a:t>gpt_vs_human_data_set_inputs.csv</a:t>
            </a:r>
          </a:p>
          <a:p>
            <a:pPr lvl="1"/>
            <a:r>
              <a:rPr lang="pt-PT" sz="1200" noProof="0">
                <a:solidFill>
                  <a:schemeClr val="bg1"/>
                </a:solidFill>
              </a:rPr>
              <a:t>gpt_vs_human_data_set_outputs.csv</a:t>
            </a:r>
          </a:p>
          <a:p>
            <a:r>
              <a:rPr lang="pt-PT" sz="1400" noProof="0">
                <a:solidFill>
                  <a:schemeClr val="bg1"/>
                </a:solidFill>
              </a:rPr>
              <a:t>Melhor configuração de </a:t>
            </a:r>
            <a:r>
              <a:rPr lang="pt-PT" sz="1400" noProof="0" err="1">
                <a:solidFill>
                  <a:schemeClr val="bg1"/>
                </a:solidFill>
              </a:rPr>
              <a:t>Hiperparametros</a:t>
            </a:r>
            <a:r>
              <a:rPr lang="pt-PT" sz="1400" noProof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pt-PT" sz="1100">
                <a:solidFill>
                  <a:schemeClr val="bg1"/>
                </a:solidFill>
                <a:latin typeface="Consolas"/>
              </a:rPr>
              <a:t>{'</a:t>
            </a:r>
            <a:r>
              <a:rPr lang="pt-PT" sz="1100" err="1">
                <a:solidFill>
                  <a:schemeClr val="bg1"/>
                </a:solidFill>
                <a:latin typeface="Consolas"/>
              </a:rPr>
              <a:t>epochs</a:t>
            </a:r>
            <a:r>
              <a:rPr lang="pt-PT" sz="1100">
                <a:solidFill>
                  <a:schemeClr val="bg1"/>
                </a:solidFill>
                <a:latin typeface="Consolas"/>
              </a:rPr>
              <a:t>': 13, '</a:t>
            </a:r>
            <a:r>
              <a:rPr lang="pt-PT" sz="1100" err="1">
                <a:solidFill>
                  <a:schemeClr val="bg1"/>
                </a:solidFill>
                <a:latin typeface="Consolas"/>
              </a:rPr>
              <a:t>batch_size</a:t>
            </a:r>
            <a:r>
              <a:rPr lang="pt-PT" sz="1100">
                <a:solidFill>
                  <a:schemeClr val="bg1"/>
                </a:solidFill>
                <a:latin typeface="Consolas"/>
              </a:rPr>
              <a:t>': 6, '</a:t>
            </a:r>
            <a:r>
              <a:rPr lang="pt-PT" sz="1100" err="1">
                <a:solidFill>
                  <a:schemeClr val="bg1"/>
                </a:solidFill>
                <a:latin typeface="Consolas"/>
              </a:rPr>
              <a:t>learning_rate</a:t>
            </a:r>
            <a:r>
              <a:rPr lang="pt-PT" sz="1100">
                <a:solidFill>
                  <a:schemeClr val="bg1"/>
                </a:solidFill>
                <a:latin typeface="Consolas"/>
              </a:rPr>
              <a:t>': 0.0055, '</a:t>
            </a:r>
            <a:r>
              <a:rPr lang="pt-PT" sz="1100" err="1">
                <a:solidFill>
                  <a:schemeClr val="bg1"/>
                </a:solidFill>
                <a:latin typeface="Consolas"/>
              </a:rPr>
              <a:t>momentum</a:t>
            </a:r>
            <a:r>
              <a:rPr lang="pt-PT" sz="1100">
                <a:solidFill>
                  <a:schemeClr val="bg1"/>
                </a:solidFill>
                <a:latin typeface="Consolas"/>
              </a:rPr>
              <a:t>': 0.87</a:t>
            </a:r>
            <a:r>
              <a:rPr lang="pt-PT" sz="1100" noProof="0">
                <a:solidFill>
                  <a:schemeClr val="bg1"/>
                </a:solidFill>
                <a:latin typeface="Consolas"/>
              </a:rPr>
              <a:t>, </a:t>
            </a:r>
            <a:r>
              <a:rPr lang="pt-PT" sz="1100">
                <a:solidFill>
                  <a:schemeClr val="bg1"/>
                </a:solidFill>
                <a:latin typeface="Consolas"/>
              </a:rPr>
              <a:t>'</a:t>
            </a:r>
            <a:r>
              <a:rPr lang="pt-PT" sz="1100" err="1">
                <a:solidFill>
                  <a:schemeClr val="bg1"/>
                </a:solidFill>
                <a:latin typeface="Consolas"/>
              </a:rPr>
              <a:t>bptt_trunc</a:t>
            </a:r>
            <a:r>
              <a:rPr lang="pt-PT" sz="1100">
                <a:solidFill>
                  <a:schemeClr val="bg1"/>
                </a:solidFill>
                <a:latin typeface="Consolas"/>
              </a:rPr>
              <a:t>': 4} </a:t>
            </a:r>
            <a:endParaRPr lang="pt-PT" sz="1200" noProof="0">
              <a:solidFill>
                <a:schemeClr val="bg1"/>
              </a:solidFill>
            </a:endParaRPr>
          </a:p>
          <a:p>
            <a:r>
              <a:rPr lang="pt-PT" sz="1400">
                <a:solidFill>
                  <a:schemeClr val="bg1"/>
                </a:solidFill>
              </a:rPr>
              <a:t>Desempenho no Conjunto de Teste</a:t>
            </a:r>
          </a:p>
          <a:p>
            <a:pPr lvl="1"/>
            <a:r>
              <a:rPr lang="pt-PT" sz="1200" noProof="0" err="1">
                <a:solidFill>
                  <a:schemeClr val="bg1"/>
                </a:solidFill>
              </a:rPr>
              <a:t>Accuracy</a:t>
            </a:r>
            <a:r>
              <a:rPr lang="pt-PT" sz="1200" noProof="0">
                <a:solidFill>
                  <a:schemeClr val="bg1"/>
                </a:solidFill>
              </a:rPr>
              <a:t>: ~</a:t>
            </a:r>
            <a:r>
              <a:rPr lang="pt-PT" sz="1200">
                <a:solidFill>
                  <a:schemeClr val="bg1"/>
                </a:solidFill>
              </a:rPr>
              <a:t>89.31%</a:t>
            </a:r>
          </a:p>
          <a:p>
            <a:r>
              <a:rPr lang="pt-PT" sz="1400" noProof="0">
                <a:solidFill>
                  <a:schemeClr val="bg1"/>
                </a:solidFill>
              </a:rPr>
              <a:t>Comentário:</a:t>
            </a:r>
          </a:p>
          <a:p>
            <a:pPr lvl="1"/>
            <a:r>
              <a:rPr lang="pt-PT" sz="1200" noProof="0">
                <a:solidFill>
                  <a:schemeClr val="bg1"/>
                </a:solidFill>
              </a:rPr>
              <a:t>Apesar de a </a:t>
            </a:r>
            <a:r>
              <a:rPr lang="pt-PT" sz="1200" i="1" noProof="0" err="1">
                <a:solidFill>
                  <a:schemeClr val="bg1"/>
                </a:solidFill>
              </a:rPr>
              <a:t>accuracy</a:t>
            </a:r>
            <a:r>
              <a:rPr lang="pt-PT" sz="1200" noProof="0">
                <a:solidFill>
                  <a:schemeClr val="bg1"/>
                </a:solidFill>
              </a:rPr>
              <a:t> ser </a:t>
            </a:r>
            <a:r>
              <a:rPr lang="pt-PT" sz="1200">
                <a:solidFill>
                  <a:schemeClr val="bg1"/>
                </a:solidFill>
              </a:rPr>
              <a:t> bastante</a:t>
            </a:r>
            <a:r>
              <a:rPr lang="pt-PT" sz="1200" noProof="0">
                <a:solidFill>
                  <a:schemeClr val="bg1"/>
                </a:solidFill>
              </a:rPr>
              <a:t> </a:t>
            </a:r>
            <a:r>
              <a:rPr lang="pt-PT" sz="1200">
                <a:solidFill>
                  <a:schemeClr val="bg1"/>
                </a:solidFill>
              </a:rPr>
              <a:t>boa </a:t>
            </a:r>
            <a:r>
              <a:rPr lang="pt-PT" sz="1200" noProof="0">
                <a:solidFill>
                  <a:schemeClr val="bg1"/>
                </a:solidFill>
              </a:rPr>
              <a:t>(~</a:t>
            </a:r>
            <a:r>
              <a:rPr lang="pt-PT" sz="1200">
                <a:solidFill>
                  <a:schemeClr val="bg1"/>
                </a:solidFill>
              </a:rPr>
              <a:t>89</a:t>
            </a:r>
            <a:r>
              <a:rPr lang="pt-PT" sz="1200" noProof="0">
                <a:solidFill>
                  <a:schemeClr val="bg1"/>
                </a:solidFill>
              </a:rPr>
              <a:t>%),  são necessárias métricas adicionais como precisão, </a:t>
            </a:r>
            <a:r>
              <a:rPr lang="pt-PT" sz="1200" noProof="0" err="1">
                <a:solidFill>
                  <a:schemeClr val="bg1"/>
                </a:solidFill>
              </a:rPr>
              <a:t>recall</a:t>
            </a:r>
            <a:r>
              <a:rPr lang="pt-PT" sz="1200" noProof="0">
                <a:solidFill>
                  <a:schemeClr val="bg1"/>
                </a:solidFill>
              </a:rPr>
              <a:t> ou F1 para verificar se o modelo erra sistematicamente numa das classes ou apresenta enviesamentos não visíveis apenas na </a:t>
            </a:r>
            <a:r>
              <a:rPr lang="pt-PT" sz="1200" i="1" noProof="0" err="1">
                <a:solidFill>
                  <a:schemeClr val="bg1"/>
                </a:solidFill>
              </a:rPr>
              <a:t>accuracy</a:t>
            </a:r>
            <a:r>
              <a:rPr lang="pt-PT" sz="1200" noProof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9547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A78DDA-9886-1827-805D-B680F8D8D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4D59DF0-B25C-BAEE-0C15-245CC9007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FEB1E6-53B0-2F3B-39EC-98F445690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" r="7862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50B9075-3486-0A73-E983-3F8977106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594744-76E1-D725-854B-AF1C9B7E8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5470906" cy="1124712"/>
          </a:xfrm>
        </p:spPr>
        <p:txBody>
          <a:bodyPr anchor="b">
            <a:normAutofit fontScale="90000"/>
          </a:bodyPr>
          <a:lstStyle/>
          <a:p>
            <a:r>
              <a:rPr lang="pt-PT" sz="2800" noProof="0">
                <a:solidFill>
                  <a:schemeClr val="bg1"/>
                </a:solidFill>
              </a:rPr>
              <a:t>Modelos com Implementação em </a:t>
            </a:r>
            <a:r>
              <a:rPr lang="pt-PT" sz="2800" noProof="0" err="1">
                <a:solidFill>
                  <a:schemeClr val="bg1"/>
                </a:solidFill>
              </a:rPr>
              <a:t>Tensorflow</a:t>
            </a:r>
            <a:br>
              <a:rPr lang="pt-PT" sz="2800" noProof="0"/>
            </a:br>
            <a:br>
              <a:rPr lang="pt-PT" sz="1800" noProof="0"/>
            </a:br>
            <a:r>
              <a:rPr lang="pt-PT" sz="1800" err="1">
                <a:solidFill>
                  <a:schemeClr val="bg1"/>
                </a:solidFill>
              </a:rPr>
              <a:t>Gated</a:t>
            </a:r>
            <a:r>
              <a:rPr lang="pt-PT" sz="1800">
                <a:solidFill>
                  <a:schemeClr val="bg1"/>
                </a:solidFill>
              </a:rPr>
              <a:t> </a:t>
            </a:r>
            <a:r>
              <a:rPr lang="pt-PT" sz="1800" err="1">
                <a:solidFill>
                  <a:schemeClr val="bg1"/>
                </a:solidFill>
              </a:rPr>
              <a:t>Recurrent</a:t>
            </a:r>
            <a:r>
              <a:rPr lang="pt-PT" sz="1800">
                <a:solidFill>
                  <a:schemeClr val="bg1"/>
                </a:solidFill>
              </a:rPr>
              <a:t> </a:t>
            </a:r>
            <a:r>
              <a:rPr lang="pt-PT" sz="1800" err="1">
                <a:solidFill>
                  <a:schemeClr val="bg1"/>
                </a:solidFill>
              </a:rPr>
              <a:t>Units</a:t>
            </a:r>
            <a:r>
              <a:rPr lang="pt-PT" sz="1800">
                <a:solidFill>
                  <a:schemeClr val="bg1"/>
                </a:solidFill>
              </a:rPr>
              <a:t> </a:t>
            </a:r>
            <a:r>
              <a:rPr lang="pt-PT" sz="1800" noProof="0">
                <a:solidFill>
                  <a:schemeClr val="bg1"/>
                </a:solidFill>
              </a:rPr>
              <a:t>(</a:t>
            </a:r>
            <a:r>
              <a:rPr lang="pt-PT" sz="1800">
                <a:solidFill>
                  <a:schemeClr val="bg1"/>
                </a:solidFill>
              </a:rPr>
              <a:t>GRU</a:t>
            </a:r>
            <a:r>
              <a:rPr lang="pt-PT" sz="1800" noProof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710691A-1EBA-578C-42E0-E762FA910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CF37FC2-0603-8344-B949-8C2E84BA1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89C3C48-1C2C-AAE7-BA1F-78B031177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4829" y="218820"/>
            <a:ext cx="298971" cy="146305"/>
          </a:xfrm>
          <a:prstGeom prst="rect">
            <a:avLst/>
          </a:prstGeom>
        </p:spPr>
      </p:pic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E8CCDDBD-6AA9-1ECF-31EB-C3AFD02AF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109827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PT" sz="1400" b="1" noProof="0">
                <a:solidFill>
                  <a:schemeClr val="bg1"/>
                </a:solidFill>
              </a:rPr>
              <a:t>Contexto</a:t>
            </a:r>
          </a:p>
          <a:p>
            <a:r>
              <a:rPr lang="pt-PT" sz="1400" noProof="0">
                <a:solidFill>
                  <a:schemeClr val="bg1"/>
                </a:solidFill>
                <a:ea typeface="+mn-lt"/>
                <a:cs typeface="+mn-lt"/>
              </a:rPr>
              <a:t>Implementação de um modelo 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baseado em </a:t>
            </a:r>
            <a:r>
              <a:rPr lang="pt-PT" sz="1400" err="1">
                <a:solidFill>
                  <a:schemeClr val="bg1"/>
                </a:solidFill>
                <a:ea typeface="+mn-lt"/>
                <a:cs typeface="+mn-lt"/>
              </a:rPr>
              <a:t>Gated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pt-PT" sz="1400" err="1">
                <a:solidFill>
                  <a:schemeClr val="bg1"/>
                </a:solidFill>
                <a:ea typeface="+mn-lt"/>
                <a:cs typeface="+mn-lt"/>
              </a:rPr>
              <a:t>Recurrent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pt-PT" sz="1400" err="1">
                <a:solidFill>
                  <a:schemeClr val="bg1"/>
                </a:solidFill>
                <a:ea typeface="+mn-lt"/>
                <a:cs typeface="+mn-lt"/>
              </a:rPr>
              <a:t>Units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 (GRU), </a:t>
            </a:r>
            <a:r>
              <a:rPr lang="pt-PT" sz="1400" noProof="0">
                <a:solidFill>
                  <a:schemeClr val="bg1"/>
                </a:solidFill>
                <a:ea typeface="+mn-lt"/>
                <a:cs typeface="+mn-lt"/>
              </a:rPr>
              <a:t>uma variante 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das Redes Neurais Recorrentes (RNN).</a:t>
            </a:r>
          </a:p>
          <a:p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O GRU é eficiente para </a:t>
            </a:r>
            <a:r>
              <a:rPr lang="pt-PT" sz="1400" noProof="0">
                <a:solidFill>
                  <a:schemeClr val="bg1"/>
                </a:solidFill>
                <a:ea typeface="+mn-lt"/>
                <a:cs typeface="+mn-lt"/>
              </a:rPr>
              <a:t>tarefas 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sequenciais, como </a:t>
            </a:r>
            <a:r>
              <a:rPr lang="pt-PT" sz="1400" noProof="0">
                <a:solidFill>
                  <a:schemeClr val="bg1"/>
                </a:solidFill>
                <a:ea typeface="+mn-lt"/>
                <a:cs typeface="+mn-lt"/>
              </a:rPr>
              <a:t>processamento de linguagem natural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 (PLN).</a:t>
            </a:r>
            <a:endParaRPr lang="pt-PT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Este modelo foi treinado para a tarefa de </a:t>
            </a:r>
            <a:r>
              <a:rPr lang="pt-PT" sz="1400" noProof="0">
                <a:solidFill>
                  <a:schemeClr val="bg1"/>
                </a:solidFill>
                <a:ea typeface="+mn-lt"/>
                <a:cs typeface="+mn-lt"/>
              </a:rPr>
              <a:t>classificação de 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textos</a:t>
            </a:r>
            <a:r>
              <a:rPr lang="pt-PT" sz="1400" noProof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com o objetivo de distinguir entre textos produzidos por Inteligência Artificial (IA) e textos escritos por humanos</a:t>
            </a:r>
            <a:r>
              <a:rPr lang="pt-PT" sz="1400" noProof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pt-PT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pt-PT" sz="1400" b="1" noProof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PT" sz="1400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PT" sz="1400" b="1" noProof="0">
                <a:solidFill>
                  <a:schemeClr val="bg1"/>
                </a:solidFill>
              </a:rPr>
              <a:t>Pipeline de Classificação</a:t>
            </a:r>
          </a:p>
          <a:p>
            <a:pPr marL="0" indent="0">
              <a:buNone/>
            </a:pPr>
            <a:endParaRPr lang="pt-PT" sz="1400" noProof="0">
              <a:solidFill>
                <a:schemeClr val="bg1"/>
              </a:solidFill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672F8B0-D386-80AC-6588-E54A96368D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4160682"/>
              </p:ext>
            </p:extLst>
          </p:nvPr>
        </p:nvGraphicFramePr>
        <p:xfrm>
          <a:off x="419100" y="5293894"/>
          <a:ext cx="10934700" cy="540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938578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A886B7-9163-D23F-4C73-F59DFADB6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AA8C318-0375-75D9-1465-63148590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E63635-0F84-B04D-BDD0-E460420C2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" r="7862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6DFFD9C-9245-E3FE-9865-403EC1851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7284C4-6A93-B739-C56C-CFF02253A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5470906" cy="1124712"/>
          </a:xfrm>
        </p:spPr>
        <p:txBody>
          <a:bodyPr anchor="b">
            <a:normAutofit fontScale="90000"/>
          </a:bodyPr>
          <a:lstStyle/>
          <a:p>
            <a:r>
              <a:rPr lang="pt-PT" sz="2800" noProof="0">
                <a:solidFill>
                  <a:schemeClr val="bg1"/>
                </a:solidFill>
              </a:rPr>
              <a:t>Modelos com Implementação em </a:t>
            </a:r>
            <a:r>
              <a:rPr lang="pt-PT" sz="2800" noProof="0" err="1">
                <a:solidFill>
                  <a:schemeClr val="bg1"/>
                </a:solidFill>
              </a:rPr>
              <a:t>Tensorflow</a:t>
            </a:r>
            <a:br>
              <a:rPr lang="pt-PT" sz="2800" noProof="0"/>
            </a:br>
            <a:br>
              <a:rPr lang="pt-PT" sz="1800" noProof="0"/>
            </a:br>
            <a:r>
              <a:rPr lang="pt-PT" sz="1800" err="1">
                <a:solidFill>
                  <a:schemeClr val="bg1"/>
                </a:solidFill>
              </a:rPr>
              <a:t>Gated</a:t>
            </a:r>
            <a:r>
              <a:rPr lang="pt-PT" sz="1800">
                <a:solidFill>
                  <a:schemeClr val="bg1"/>
                </a:solidFill>
              </a:rPr>
              <a:t> </a:t>
            </a:r>
            <a:r>
              <a:rPr lang="pt-PT" sz="1800" err="1">
                <a:solidFill>
                  <a:schemeClr val="bg1"/>
                </a:solidFill>
              </a:rPr>
              <a:t>Recurrent</a:t>
            </a:r>
            <a:r>
              <a:rPr lang="pt-PT" sz="1800">
                <a:solidFill>
                  <a:schemeClr val="bg1"/>
                </a:solidFill>
              </a:rPr>
              <a:t> </a:t>
            </a:r>
            <a:r>
              <a:rPr lang="pt-PT" sz="1800" err="1">
                <a:solidFill>
                  <a:schemeClr val="bg1"/>
                </a:solidFill>
              </a:rPr>
              <a:t>Units</a:t>
            </a:r>
            <a:r>
              <a:rPr lang="pt-PT" sz="1800">
                <a:solidFill>
                  <a:schemeClr val="bg1"/>
                </a:solidFill>
              </a:rPr>
              <a:t> </a:t>
            </a:r>
            <a:r>
              <a:rPr lang="pt-PT" sz="1800" noProof="0">
                <a:solidFill>
                  <a:schemeClr val="bg1"/>
                </a:solidFill>
              </a:rPr>
              <a:t>(</a:t>
            </a:r>
            <a:r>
              <a:rPr lang="pt-PT" sz="1800">
                <a:solidFill>
                  <a:schemeClr val="bg1"/>
                </a:solidFill>
              </a:rPr>
              <a:t>GRU</a:t>
            </a:r>
            <a:r>
              <a:rPr lang="pt-PT" sz="1800" noProof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C8110F8F-6E4F-02D6-07A1-DF2CF2BF0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E5A75CC-A029-7E2A-7EA0-AE2E210D7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73F7DB7-CBB0-7EEF-DA9E-8F9FA2795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4829" y="218820"/>
            <a:ext cx="298971" cy="146305"/>
          </a:xfrm>
          <a:prstGeom prst="rect">
            <a:avLst/>
          </a:prstGeom>
        </p:spPr>
      </p:pic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20499370-4B41-38BD-BB12-116CE566D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109827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PT" sz="1200" b="1" noProof="0">
                <a:solidFill>
                  <a:schemeClr val="bg1"/>
                </a:solidFill>
              </a:rPr>
              <a:t>Implementação</a:t>
            </a:r>
          </a:p>
          <a:p>
            <a:r>
              <a:rPr lang="pt-PT" sz="1200" b="1">
                <a:solidFill>
                  <a:schemeClr val="bg1"/>
                </a:solidFill>
                <a:ea typeface="+mn-lt"/>
                <a:cs typeface="+mn-lt"/>
              </a:rPr>
              <a:t>Limpeza </a:t>
            </a:r>
            <a:r>
              <a:rPr lang="pt-PT" sz="1200" b="1" noProof="0">
                <a:solidFill>
                  <a:schemeClr val="bg1"/>
                </a:solidFill>
                <a:ea typeface="+mn-lt"/>
                <a:cs typeface="+mn-lt"/>
              </a:rPr>
              <a:t>de </a:t>
            </a:r>
            <a:r>
              <a:rPr lang="pt-PT" sz="1200" b="1">
                <a:solidFill>
                  <a:schemeClr val="bg1"/>
                </a:solidFill>
                <a:ea typeface="+mn-lt"/>
                <a:cs typeface="+mn-lt"/>
              </a:rPr>
              <a:t>Texto</a:t>
            </a:r>
            <a:r>
              <a:rPr lang="pt-PT" sz="1200">
                <a:solidFill>
                  <a:schemeClr val="bg1"/>
                </a:solidFill>
                <a:ea typeface="+mn-lt"/>
                <a:cs typeface="+mn-lt"/>
              </a:rPr>
              <a:t>: </a:t>
            </a:r>
            <a:r>
              <a:rPr lang="pt-PT" sz="1200" noProof="0">
                <a:solidFill>
                  <a:schemeClr val="bg1"/>
                </a:solidFill>
                <a:ea typeface="+mn-lt"/>
                <a:cs typeface="+mn-lt"/>
              </a:rPr>
              <a:t>remoção de ruído, </a:t>
            </a:r>
            <a:r>
              <a:rPr lang="pt-PT" sz="1200" noProof="0" err="1">
                <a:solidFill>
                  <a:schemeClr val="bg1"/>
                </a:solidFill>
                <a:ea typeface="+mn-lt"/>
                <a:cs typeface="+mn-lt"/>
              </a:rPr>
              <a:t>stopwords</a:t>
            </a:r>
            <a:r>
              <a:rPr lang="pt-PT" sz="1200" noProof="0">
                <a:solidFill>
                  <a:schemeClr val="bg1"/>
                </a:solidFill>
                <a:ea typeface="+mn-lt"/>
                <a:cs typeface="+mn-lt"/>
              </a:rPr>
              <a:t>, lematização</a:t>
            </a:r>
            <a:r>
              <a:rPr lang="pt-PT" sz="1200">
                <a:solidFill>
                  <a:schemeClr val="bg1"/>
                </a:solidFill>
                <a:ea typeface="+mn-lt"/>
                <a:cs typeface="+mn-lt"/>
              </a:rPr>
              <a:t>. </a:t>
            </a:r>
            <a:endParaRPr lang="pt-PT" sz="1100">
              <a:solidFill>
                <a:schemeClr val="bg1"/>
              </a:solidFill>
              <a:latin typeface="Consolas"/>
              <a:ea typeface="+mn-lt"/>
              <a:cs typeface="+mn-lt"/>
            </a:endParaRPr>
          </a:p>
          <a:p>
            <a:r>
              <a:rPr lang="pt-PT" sz="1200" b="1">
                <a:solidFill>
                  <a:schemeClr val="bg1"/>
                </a:solidFill>
                <a:ea typeface="+mn-lt"/>
                <a:cs typeface="+mn-lt"/>
              </a:rPr>
              <a:t>Tokenização</a:t>
            </a:r>
            <a:r>
              <a:rPr lang="pt-PT" sz="1200">
                <a:solidFill>
                  <a:schemeClr val="bg1"/>
                </a:solidFill>
                <a:ea typeface="+mn-lt"/>
                <a:cs typeface="+mn-lt"/>
              </a:rPr>
              <a:t>: conversão do </a:t>
            </a:r>
            <a:r>
              <a:rPr lang="pt-PT" sz="1200" noProof="0">
                <a:solidFill>
                  <a:schemeClr val="bg1"/>
                </a:solidFill>
                <a:ea typeface="+mn-lt"/>
                <a:cs typeface="+mn-lt"/>
              </a:rPr>
              <a:t>texto em </a:t>
            </a:r>
            <a:r>
              <a:rPr lang="pt-PT" sz="1200">
                <a:solidFill>
                  <a:schemeClr val="bg1"/>
                </a:solidFill>
                <a:ea typeface="+mn-lt"/>
                <a:cs typeface="+mn-lt"/>
              </a:rPr>
              <a:t>sequências numéricas, utilizando um vocabulário de tamanho máximo de 1000 palavras.</a:t>
            </a:r>
            <a:endParaRPr lang="pt-PT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pt-PT" sz="1200" b="1">
                <a:solidFill>
                  <a:schemeClr val="bg1"/>
                </a:solidFill>
                <a:ea typeface="+mn-lt"/>
                <a:cs typeface="+mn-lt"/>
              </a:rPr>
              <a:t>Arquitetura</a:t>
            </a:r>
            <a:r>
              <a:rPr lang="pt-PT" sz="1200">
                <a:solidFill>
                  <a:schemeClr val="bg1"/>
                </a:solidFill>
                <a:ea typeface="+mn-lt"/>
                <a:cs typeface="+mn-lt"/>
              </a:rPr>
              <a:t>: Utiliza uma camada GRU (para capturar dependências temporais) seguida de </a:t>
            </a:r>
            <a:r>
              <a:rPr lang="pt-PT" sz="1200" noProof="0">
                <a:solidFill>
                  <a:schemeClr val="bg1"/>
                </a:solidFill>
                <a:ea typeface="+mn-lt"/>
                <a:cs typeface="+mn-lt"/>
              </a:rPr>
              <a:t>uma camada </a:t>
            </a:r>
            <a:r>
              <a:rPr lang="pt-PT" sz="1200">
                <a:solidFill>
                  <a:schemeClr val="bg1"/>
                </a:solidFill>
                <a:ea typeface="+mn-lt"/>
                <a:cs typeface="+mn-lt"/>
              </a:rPr>
              <a:t>densa de classificação. O modelo aplica regularização para evitar </a:t>
            </a:r>
            <a:r>
              <a:rPr lang="pt-PT" sz="1200" err="1">
                <a:solidFill>
                  <a:schemeClr val="bg1"/>
                </a:solidFill>
                <a:ea typeface="+mn-lt"/>
                <a:cs typeface="+mn-lt"/>
              </a:rPr>
              <a:t>overfitting</a:t>
            </a:r>
            <a:r>
              <a:rPr lang="pt-PT" sz="120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pt-PT">
              <a:solidFill>
                <a:schemeClr val="bg1"/>
              </a:solidFill>
            </a:endParaRPr>
          </a:p>
          <a:p>
            <a:r>
              <a:rPr lang="pt-PT" sz="1200" b="1">
                <a:solidFill>
                  <a:schemeClr val="bg1"/>
                </a:solidFill>
                <a:ea typeface="+mn-lt"/>
                <a:cs typeface="+mn-lt"/>
              </a:rPr>
              <a:t>Treino</a:t>
            </a:r>
            <a:r>
              <a:rPr lang="pt-PT" sz="1200">
                <a:solidFill>
                  <a:schemeClr val="bg1"/>
                </a:solidFill>
                <a:ea typeface="+mn-lt"/>
                <a:cs typeface="+mn-lt"/>
              </a:rPr>
              <a:t>: Função </a:t>
            </a:r>
            <a:r>
              <a:rPr lang="pt-PT" sz="1200" noProof="0">
                <a:solidFill>
                  <a:schemeClr val="bg1"/>
                </a:solidFill>
                <a:ea typeface="+mn-lt"/>
                <a:cs typeface="+mn-lt"/>
              </a:rPr>
              <a:t>de </a:t>
            </a:r>
            <a:r>
              <a:rPr lang="pt-PT" sz="1200">
                <a:solidFill>
                  <a:schemeClr val="bg1"/>
                </a:solidFill>
                <a:ea typeface="+mn-lt"/>
                <a:cs typeface="+mn-lt"/>
              </a:rPr>
              <a:t>perda cross-</a:t>
            </a:r>
            <a:r>
              <a:rPr lang="pt-PT" sz="1200" err="1">
                <a:solidFill>
                  <a:schemeClr val="bg1"/>
                </a:solidFill>
                <a:ea typeface="+mn-lt"/>
                <a:cs typeface="+mn-lt"/>
              </a:rPr>
              <a:t>entropy</a:t>
            </a:r>
            <a:r>
              <a:rPr lang="pt-PT" sz="12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pt-PT" sz="1200" noProof="0">
                <a:solidFill>
                  <a:schemeClr val="bg1"/>
                </a:solidFill>
                <a:ea typeface="+mn-lt"/>
                <a:cs typeface="+mn-lt"/>
              </a:rPr>
              <a:t>e </a:t>
            </a:r>
            <a:r>
              <a:rPr lang="pt-PT" sz="1200">
                <a:solidFill>
                  <a:schemeClr val="bg1"/>
                </a:solidFill>
                <a:ea typeface="+mn-lt"/>
                <a:cs typeface="+mn-lt"/>
              </a:rPr>
              <a:t>otimização </a:t>
            </a:r>
            <a:r>
              <a:rPr lang="pt-PT" sz="1200" noProof="0">
                <a:solidFill>
                  <a:schemeClr val="bg1"/>
                </a:solidFill>
                <a:ea typeface="+mn-lt"/>
                <a:cs typeface="+mn-lt"/>
              </a:rPr>
              <a:t>com </a:t>
            </a:r>
            <a:r>
              <a:rPr lang="pt-PT" sz="1200">
                <a:solidFill>
                  <a:schemeClr val="bg1"/>
                </a:solidFill>
                <a:ea typeface="+mn-lt"/>
                <a:cs typeface="+mn-lt"/>
              </a:rPr>
              <a:t>Adam.</a:t>
            </a:r>
            <a:endParaRPr lang="pt-PT">
              <a:solidFill>
                <a:schemeClr val="bg1"/>
              </a:solidFill>
            </a:endParaRPr>
          </a:p>
          <a:p>
            <a:r>
              <a:rPr lang="pt-PT" sz="1200" b="1" err="1">
                <a:solidFill>
                  <a:schemeClr val="bg1"/>
                </a:solidFill>
                <a:ea typeface="+mn-lt"/>
                <a:cs typeface="+mn-lt"/>
              </a:rPr>
              <a:t>Early</a:t>
            </a:r>
            <a:r>
              <a:rPr lang="pt-PT" sz="1200" b="1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pt-PT" sz="1200" b="1" err="1">
                <a:solidFill>
                  <a:schemeClr val="bg1"/>
                </a:solidFill>
                <a:ea typeface="+mn-lt"/>
                <a:cs typeface="+mn-lt"/>
              </a:rPr>
              <a:t>Stopping</a:t>
            </a:r>
            <a:r>
              <a:rPr lang="pt-PT" sz="1200">
                <a:solidFill>
                  <a:schemeClr val="bg1"/>
                </a:solidFill>
                <a:ea typeface="+mn-lt"/>
                <a:cs typeface="+mn-lt"/>
              </a:rPr>
              <a:t>: Para o treino caso não haja melhoria.</a:t>
            </a:r>
            <a:endParaRPr lang="pt-PT">
              <a:solidFill>
                <a:schemeClr val="bg1"/>
              </a:solidFill>
              <a:ea typeface="+mn-lt"/>
              <a:cs typeface="+mn-lt"/>
            </a:endParaRPr>
          </a:p>
          <a:p>
            <a:endParaRPr lang="pt-PT" sz="800">
              <a:solidFill>
                <a:schemeClr val="bg1"/>
              </a:solidFill>
            </a:endParaRPr>
          </a:p>
          <a:p>
            <a:endParaRPr lang="pt-PT" sz="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PT" sz="1200" b="1" noProof="0">
                <a:solidFill>
                  <a:schemeClr val="bg1"/>
                </a:solidFill>
              </a:rPr>
              <a:t>Modelo </a:t>
            </a:r>
            <a:r>
              <a:rPr lang="pt-PT" sz="1200" b="1">
                <a:solidFill>
                  <a:schemeClr val="bg1"/>
                </a:solidFill>
              </a:rPr>
              <a:t>Visual do GRU</a:t>
            </a:r>
            <a:endParaRPr lang="pt-PT" sz="1200" b="1" noProof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PT" sz="1200" noProof="0">
              <a:solidFill>
                <a:schemeClr val="bg1"/>
              </a:solidFill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BC959C7-ABA9-5F08-67CA-5FDD0EA099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1165244"/>
              </p:ext>
            </p:extLst>
          </p:nvPr>
        </p:nvGraphicFramePr>
        <p:xfrm>
          <a:off x="424815" y="5448264"/>
          <a:ext cx="10982706" cy="76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914400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FD3425-5A38-45C5-A193-870EE76C7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422437A-F528-1E79-0990-5C8008C73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6BAF34-C60A-6374-BA19-BF7C682F3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" r="7862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5C60EB05-99CE-8C6B-099E-918D37DF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3A2BB8-905E-A113-BBF7-8DD4DD6B7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5470906" cy="1124712"/>
          </a:xfrm>
        </p:spPr>
        <p:txBody>
          <a:bodyPr anchor="b">
            <a:normAutofit fontScale="90000"/>
          </a:bodyPr>
          <a:lstStyle/>
          <a:p>
            <a:r>
              <a:rPr lang="pt-PT" sz="2800" noProof="0">
                <a:solidFill>
                  <a:schemeClr val="bg1"/>
                </a:solidFill>
              </a:rPr>
              <a:t>Modelos com Implementação em </a:t>
            </a:r>
            <a:r>
              <a:rPr lang="pt-PT" sz="2800" noProof="0" err="1">
                <a:solidFill>
                  <a:schemeClr val="bg1"/>
                </a:solidFill>
              </a:rPr>
              <a:t>Tensorflow</a:t>
            </a:r>
            <a:br>
              <a:rPr lang="pt-PT" sz="2800" noProof="0"/>
            </a:br>
            <a:br>
              <a:rPr lang="pt-PT" sz="1800" noProof="0"/>
            </a:br>
            <a:r>
              <a:rPr lang="pt-PT" sz="1800" err="1">
                <a:solidFill>
                  <a:schemeClr val="bg1"/>
                </a:solidFill>
              </a:rPr>
              <a:t>Gated</a:t>
            </a:r>
            <a:r>
              <a:rPr lang="pt-PT" sz="1800">
                <a:solidFill>
                  <a:schemeClr val="bg1"/>
                </a:solidFill>
              </a:rPr>
              <a:t> </a:t>
            </a:r>
            <a:r>
              <a:rPr lang="pt-PT" sz="1800" err="1">
                <a:solidFill>
                  <a:schemeClr val="bg1"/>
                </a:solidFill>
              </a:rPr>
              <a:t>Recurrent</a:t>
            </a:r>
            <a:r>
              <a:rPr lang="pt-PT" sz="1800">
                <a:solidFill>
                  <a:schemeClr val="bg1"/>
                </a:solidFill>
              </a:rPr>
              <a:t> </a:t>
            </a:r>
            <a:r>
              <a:rPr lang="pt-PT" sz="1800" err="1">
                <a:solidFill>
                  <a:schemeClr val="bg1"/>
                </a:solidFill>
              </a:rPr>
              <a:t>Units</a:t>
            </a:r>
            <a:r>
              <a:rPr lang="pt-PT" sz="1800">
                <a:solidFill>
                  <a:schemeClr val="bg1"/>
                </a:solidFill>
              </a:rPr>
              <a:t> </a:t>
            </a:r>
            <a:r>
              <a:rPr lang="pt-PT" sz="1800" noProof="0">
                <a:solidFill>
                  <a:schemeClr val="bg1"/>
                </a:solidFill>
              </a:rPr>
              <a:t>(</a:t>
            </a:r>
            <a:r>
              <a:rPr lang="pt-PT" sz="1800">
                <a:solidFill>
                  <a:schemeClr val="bg1"/>
                </a:solidFill>
              </a:rPr>
              <a:t>GRU</a:t>
            </a:r>
            <a:r>
              <a:rPr lang="pt-PT" sz="1800" noProof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A02E0A3-B4D8-E60F-B336-64003F03F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6866A74-A8D0-633B-3CE8-2891457E2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8DF75F3-05FE-2626-A2D7-5B8B1A423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4829" y="218820"/>
            <a:ext cx="298971" cy="146305"/>
          </a:xfrm>
          <a:prstGeom prst="rect">
            <a:avLst/>
          </a:prstGeom>
        </p:spPr>
      </p:pic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DFA558F4-4523-880D-3160-59B3DDAAC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10982705" cy="329641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PT" sz="1400" noProof="0">
                <a:solidFill>
                  <a:schemeClr val="bg1"/>
                </a:solidFill>
              </a:rPr>
              <a:t>Resultados Obtidos</a:t>
            </a:r>
          </a:p>
          <a:p>
            <a:r>
              <a:rPr lang="pt-PT" sz="1400" noProof="0" err="1">
                <a:solidFill>
                  <a:schemeClr val="bg1"/>
                </a:solidFill>
              </a:rPr>
              <a:t>Dataset</a:t>
            </a:r>
            <a:r>
              <a:rPr lang="pt-PT" sz="1400" noProof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pt-PT" sz="1400">
                <a:solidFill>
                  <a:schemeClr val="bg1"/>
                </a:solidFill>
                <a:latin typeface="Aptos"/>
              </a:rPr>
              <a:t>gpt_vs_human_data_set_inputs.</a:t>
            </a:r>
            <a:r>
              <a:rPr lang="pt-PT" sz="1400" noProof="0">
                <a:solidFill>
                  <a:schemeClr val="bg1"/>
                </a:solidFill>
                <a:latin typeface="Aptos"/>
              </a:rPr>
              <a:t>csv</a:t>
            </a:r>
          </a:p>
          <a:p>
            <a:pPr lvl="1"/>
            <a:r>
              <a:rPr lang="pt-PT" sz="1400">
                <a:solidFill>
                  <a:schemeClr val="bg1"/>
                </a:solidFill>
              </a:rPr>
              <a:t>gpt_vs_human_data</a:t>
            </a:r>
            <a:r>
              <a:rPr lang="pt-PT" sz="1400" noProof="0">
                <a:solidFill>
                  <a:schemeClr val="bg1"/>
                </a:solidFill>
              </a:rPr>
              <a:t>_</a:t>
            </a:r>
            <a:r>
              <a:rPr lang="pt-PT" sz="1400">
                <a:solidFill>
                  <a:schemeClr val="bg1"/>
                </a:solidFill>
              </a:rPr>
              <a:t>set</a:t>
            </a:r>
            <a:r>
              <a:rPr lang="pt-PT" sz="1400" noProof="0">
                <a:solidFill>
                  <a:schemeClr val="bg1"/>
                </a:solidFill>
              </a:rPr>
              <a:t>_</a:t>
            </a:r>
            <a:r>
              <a:rPr lang="pt-PT" sz="1400">
                <a:solidFill>
                  <a:schemeClr val="bg1"/>
                </a:solidFill>
              </a:rPr>
              <a:t>outputs</a:t>
            </a:r>
            <a:r>
              <a:rPr lang="pt-PT" sz="1400" noProof="0">
                <a:solidFill>
                  <a:schemeClr val="bg1"/>
                </a:solidFill>
              </a:rPr>
              <a:t>.csv</a:t>
            </a:r>
          </a:p>
          <a:p>
            <a:r>
              <a:rPr lang="pt-PT" sz="1400" noProof="0">
                <a:solidFill>
                  <a:schemeClr val="bg1"/>
                </a:solidFill>
              </a:rPr>
              <a:t>Melhor configuração de </a:t>
            </a:r>
            <a:r>
              <a:rPr lang="pt-PT" sz="1400" noProof="0" err="1">
                <a:solidFill>
                  <a:schemeClr val="bg1"/>
                </a:solidFill>
              </a:rPr>
              <a:t>Hiperparametros</a:t>
            </a:r>
            <a:r>
              <a:rPr lang="pt-PT" sz="1400" noProof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pt-PT" sz="1400" err="1">
                <a:solidFill>
                  <a:schemeClr val="bg1"/>
                </a:solidFill>
              </a:rPr>
              <a:t>Embeding_Dim</a:t>
            </a:r>
            <a:r>
              <a:rPr lang="pt-PT" sz="1400">
                <a:solidFill>
                  <a:schemeClr val="bg1"/>
                </a:solidFill>
              </a:rPr>
              <a:t>: 32; </a:t>
            </a:r>
            <a:r>
              <a:rPr lang="pt-PT" sz="1400" err="1">
                <a:solidFill>
                  <a:schemeClr val="bg1"/>
                </a:solidFill>
              </a:rPr>
              <a:t>Gru_Units</a:t>
            </a:r>
            <a:r>
              <a:rPr lang="pt-PT" sz="1400">
                <a:solidFill>
                  <a:schemeClr val="bg1"/>
                </a:solidFill>
              </a:rPr>
              <a:t>: 32</a:t>
            </a:r>
          </a:p>
          <a:p>
            <a:pPr lvl="1"/>
            <a:r>
              <a:rPr lang="pt-PT" sz="1400" err="1">
                <a:solidFill>
                  <a:schemeClr val="bg1"/>
                </a:solidFill>
              </a:rPr>
              <a:t>Epochs</a:t>
            </a:r>
            <a:r>
              <a:rPr lang="pt-PT" sz="1400" noProof="0">
                <a:solidFill>
                  <a:schemeClr val="bg1"/>
                </a:solidFill>
              </a:rPr>
              <a:t>:</a:t>
            </a:r>
            <a:r>
              <a:rPr lang="pt-PT" sz="1400">
                <a:solidFill>
                  <a:schemeClr val="bg1"/>
                </a:solidFill>
              </a:rPr>
              <a:t> 10</a:t>
            </a:r>
            <a:r>
              <a:rPr lang="pt-PT" sz="1400" noProof="0">
                <a:solidFill>
                  <a:schemeClr val="bg1"/>
                </a:solidFill>
              </a:rPr>
              <a:t>;</a:t>
            </a:r>
            <a:r>
              <a:rPr lang="pt-PT" sz="1400">
                <a:solidFill>
                  <a:schemeClr val="bg1"/>
                </a:solidFill>
              </a:rPr>
              <a:t> </a:t>
            </a:r>
            <a:r>
              <a:rPr lang="pt-PT" sz="1400" noProof="0" err="1">
                <a:solidFill>
                  <a:schemeClr val="bg1"/>
                </a:solidFill>
              </a:rPr>
              <a:t>Batch</a:t>
            </a:r>
            <a:r>
              <a:rPr lang="pt-PT" sz="1400" noProof="0">
                <a:solidFill>
                  <a:schemeClr val="bg1"/>
                </a:solidFill>
              </a:rPr>
              <a:t> </a:t>
            </a:r>
            <a:r>
              <a:rPr lang="pt-PT" sz="1400" noProof="0" err="1">
                <a:solidFill>
                  <a:schemeClr val="bg1"/>
                </a:solidFill>
              </a:rPr>
              <a:t>Size</a:t>
            </a:r>
            <a:r>
              <a:rPr lang="pt-PT" sz="1400" noProof="0">
                <a:solidFill>
                  <a:schemeClr val="bg1"/>
                </a:solidFill>
              </a:rPr>
              <a:t>:</a:t>
            </a:r>
            <a:r>
              <a:rPr lang="pt-PT" sz="1400">
                <a:solidFill>
                  <a:schemeClr val="bg1"/>
                </a:solidFill>
                <a:latin typeface="Aptos"/>
              </a:rPr>
              <a:t> </a:t>
            </a:r>
            <a:r>
              <a:rPr lang="pt-PT" sz="1400">
                <a:solidFill>
                  <a:schemeClr val="bg1"/>
                </a:solidFill>
              </a:rPr>
              <a:t>32</a:t>
            </a:r>
            <a:r>
              <a:rPr lang="pt-PT" sz="1400" noProof="0">
                <a:solidFill>
                  <a:schemeClr val="bg1"/>
                </a:solidFill>
              </a:rPr>
              <a:t>; </a:t>
            </a:r>
            <a:endParaRPr lang="pt-PT" sz="1400">
              <a:solidFill>
                <a:schemeClr val="bg1"/>
              </a:solidFill>
            </a:endParaRPr>
          </a:p>
          <a:p>
            <a:pPr lvl="1"/>
            <a:r>
              <a:rPr lang="pt-PT" sz="1400" noProof="0" err="1">
                <a:solidFill>
                  <a:schemeClr val="bg1"/>
                </a:solidFill>
              </a:rPr>
              <a:t>Learning</a:t>
            </a:r>
            <a:r>
              <a:rPr lang="pt-PT" sz="1400" noProof="0">
                <a:solidFill>
                  <a:schemeClr val="bg1"/>
                </a:solidFill>
              </a:rPr>
              <a:t> Rate</a:t>
            </a:r>
            <a:r>
              <a:rPr lang="pt-PT" sz="1400">
                <a:solidFill>
                  <a:schemeClr val="bg1"/>
                </a:solidFill>
              </a:rPr>
              <a:t> e </a:t>
            </a:r>
            <a:r>
              <a:rPr lang="pt-PT" sz="1400" err="1">
                <a:solidFill>
                  <a:schemeClr val="bg1"/>
                </a:solidFill>
              </a:rPr>
              <a:t>Dropout</a:t>
            </a:r>
            <a:r>
              <a:rPr lang="pt-PT" sz="1400">
                <a:solidFill>
                  <a:schemeClr val="bg1"/>
                </a:solidFill>
              </a:rPr>
              <a:t> Rate</a:t>
            </a:r>
            <a:r>
              <a:rPr lang="pt-PT" sz="1400" noProof="0">
                <a:solidFill>
                  <a:schemeClr val="bg1"/>
                </a:solidFill>
              </a:rPr>
              <a:t>: </a:t>
            </a:r>
            <a:r>
              <a:rPr lang="pt-PT" sz="1400">
                <a:solidFill>
                  <a:schemeClr val="bg1"/>
                </a:solidFill>
              </a:rPr>
              <a:t>0.01</a:t>
            </a:r>
            <a:r>
              <a:rPr lang="pt-PT" sz="1400" noProof="0">
                <a:solidFill>
                  <a:schemeClr val="bg1"/>
                </a:solidFill>
              </a:rPr>
              <a:t>;</a:t>
            </a:r>
            <a:endParaRPr lang="pt-PT">
              <a:solidFill>
                <a:schemeClr val="bg1"/>
              </a:solidFill>
            </a:endParaRPr>
          </a:p>
          <a:p>
            <a:r>
              <a:rPr lang="pt-PT" sz="1400">
                <a:solidFill>
                  <a:schemeClr val="bg1"/>
                </a:solidFill>
              </a:rPr>
              <a:t>Desempenho no Conjunto de Teste</a:t>
            </a:r>
          </a:p>
          <a:p>
            <a:pPr lvl="1"/>
            <a:r>
              <a:rPr lang="pt-PT" sz="1400" noProof="0" err="1">
                <a:solidFill>
                  <a:schemeClr val="bg1"/>
                </a:solidFill>
              </a:rPr>
              <a:t>Accuracy</a:t>
            </a:r>
            <a:r>
              <a:rPr lang="pt-PT" sz="1400" noProof="0">
                <a:solidFill>
                  <a:schemeClr val="bg1"/>
                </a:solidFill>
              </a:rPr>
              <a:t> (validação): </a:t>
            </a:r>
            <a:r>
              <a:rPr lang="pt-PT" sz="1400">
                <a:solidFill>
                  <a:schemeClr val="bg1"/>
                </a:solidFill>
              </a:rPr>
              <a:t>98.8%</a:t>
            </a:r>
            <a:endParaRPr lang="pt-PT" sz="1400" noProof="0">
              <a:solidFill>
                <a:schemeClr val="bg1"/>
              </a:solidFill>
            </a:endParaRPr>
          </a:p>
          <a:p>
            <a:pPr lvl="1"/>
            <a:r>
              <a:rPr lang="pt-PT" sz="1400" noProof="0" err="1">
                <a:solidFill>
                  <a:schemeClr val="bg1"/>
                </a:solidFill>
              </a:rPr>
              <a:t>Loss</a:t>
            </a:r>
            <a:r>
              <a:rPr lang="pt-PT" sz="1400" noProof="0">
                <a:solidFill>
                  <a:schemeClr val="bg1"/>
                </a:solidFill>
              </a:rPr>
              <a:t> (validação): </a:t>
            </a:r>
            <a:r>
              <a:rPr lang="pt-PT" sz="1400">
                <a:solidFill>
                  <a:schemeClr val="bg1"/>
                </a:solidFill>
              </a:rPr>
              <a:t>0.1036</a:t>
            </a:r>
            <a:endParaRPr lang="pt-PT" sz="1400" noProof="0">
              <a:solidFill>
                <a:schemeClr val="bg1"/>
              </a:solidFill>
            </a:endParaRPr>
          </a:p>
          <a:p>
            <a:r>
              <a:rPr lang="pt-PT" sz="1400" noProof="0">
                <a:solidFill>
                  <a:schemeClr val="bg1"/>
                </a:solidFill>
              </a:rPr>
              <a:t>Comentário:</a:t>
            </a:r>
            <a:r>
              <a:rPr lang="pt-PT" sz="1400">
                <a:solidFill>
                  <a:schemeClr val="bg1"/>
                </a:solidFill>
              </a:rPr>
              <a:t> </a:t>
            </a:r>
            <a:endParaRPr lang="pt-PT" sz="1400" noProof="0">
              <a:solidFill>
                <a:schemeClr val="bg1"/>
              </a:solidFill>
            </a:endParaRPr>
          </a:p>
          <a:p>
            <a:pPr lvl="1"/>
            <a:r>
              <a:rPr lang="pt-PT" sz="1400" noProof="0">
                <a:solidFill>
                  <a:schemeClr val="bg1"/>
                </a:solidFill>
              </a:rPr>
              <a:t>O modelo atingiu </a:t>
            </a:r>
            <a:r>
              <a:rPr lang="pt-PT" sz="1400">
                <a:solidFill>
                  <a:schemeClr val="bg1"/>
                </a:solidFill>
              </a:rPr>
              <a:t>99.4% de acerto no</a:t>
            </a:r>
            <a:r>
              <a:rPr lang="pt-PT" sz="1400" noProof="0">
                <a:solidFill>
                  <a:schemeClr val="bg1"/>
                </a:solidFill>
              </a:rPr>
              <a:t> </a:t>
            </a:r>
            <a:r>
              <a:rPr lang="pt-PT" sz="1400">
                <a:solidFill>
                  <a:schemeClr val="bg1"/>
                </a:solidFill>
              </a:rPr>
              <a:t>treino</a:t>
            </a:r>
            <a:r>
              <a:rPr lang="pt-PT" sz="1400" noProof="0">
                <a:solidFill>
                  <a:schemeClr val="bg1"/>
                </a:solidFill>
              </a:rPr>
              <a:t> </a:t>
            </a:r>
            <a:r>
              <a:rPr lang="pt-PT" sz="1400">
                <a:solidFill>
                  <a:schemeClr val="bg1"/>
                </a:solidFill>
              </a:rPr>
              <a:t>e cerca de 98.8% na</a:t>
            </a:r>
            <a:r>
              <a:rPr lang="pt-PT" sz="1400" noProof="0">
                <a:solidFill>
                  <a:schemeClr val="bg1"/>
                </a:solidFill>
              </a:rPr>
              <a:t> validação.</a:t>
            </a:r>
          </a:p>
          <a:p>
            <a:pPr lvl="1"/>
            <a:r>
              <a:rPr lang="pt-PT" sz="1400" noProof="0">
                <a:solidFill>
                  <a:schemeClr val="bg1"/>
                </a:solidFill>
              </a:rPr>
              <a:t>A diferença </a:t>
            </a:r>
            <a:r>
              <a:rPr lang="pt-PT" sz="1400">
                <a:solidFill>
                  <a:schemeClr val="bg1"/>
                </a:solidFill>
              </a:rPr>
              <a:t>quase nula entre os resultados</a:t>
            </a:r>
            <a:r>
              <a:rPr lang="pt-PT" sz="1400" noProof="0">
                <a:solidFill>
                  <a:schemeClr val="bg1"/>
                </a:solidFill>
              </a:rPr>
              <a:t>, </a:t>
            </a:r>
            <a:r>
              <a:rPr lang="pt-PT" sz="1400">
                <a:solidFill>
                  <a:schemeClr val="bg1"/>
                </a:solidFill>
              </a:rPr>
              <a:t>sugere que</a:t>
            </a:r>
            <a:r>
              <a:rPr lang="pt-PT" sz="1400" noProof="0">
                <a:solidFill>
                  <a:schemeClr val="bg1"/>
                </a:solidFill>
              </a:rPr>
              <a:t> </a:t>
            </a:r>
            <a:r>
              <a:rPr lang="pt-PT" sz="1400">
                <a:solidFill>
                  <a:schemeClr val="bg1"/>
                </a:solidFill>
              </a:rPr>
              <a:t>não há</a:t>
            </a:r>
            <a:r>
              <a:rPr lang="pt-PT" sz="1400" noProof="0">
                <a:solidFill>
                  <a:schemeClr val="bg1"/>
                </a:solidFill>
              </a:rPr>
              <a:t> indícios fortes de </a:t>
            </a:r>
            <a:r>
              <a:rPr lang="pt-PT" sz="1400" noProof="0" err="1">
                <a:solidFill>
                  <a:schemeClr val="bg1"/>
                </a:solidFill>
              </a:rPr>
              <a:t>overfitting</a:t>
            </a:r>
            <a:r>
              <a:rPr lang="pt-PT" sz="1400" noProof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pt-PT" sz="1400">
                <a:solidFill>
                  <a:schemeClr val="bg1"/>
                </a:solidFill>
              </a:rPr>
              <a:t>O que demonstra</a:t>
            </a:r>
            <a:r>
              <a:rPr lang="pt-PT" sz="1400" noProof="0">
                <a:solidFill>
                  <a:schemeClr val="bg1"/>
                </a:solidFill>
              </a:rPr>
              <a:t> uma </a:t>
            </a:r>
            <a:r>
              <a:rPr lang="pt-PT" sz="1400">
                <a:solidFill>
                  <a:schemeClr val="bg1"/>
                </a:solidFill>
              </a:rPr>
              <a:t>grande</a:t>
            </a:r>
            <a:r>
              <a:rPr lang="pt-PT" sz="1400" noProof="0">
                <a:solidFill>
                  <a:schemeClr val="bg1"/>
                </a:solidFill>
              </a:rPr>
              <a:t> capacidade de generalização na distinção entre texto de IA e texto humano.</a:t>
            </a:r>
          </a:p>
        </p:txBody>
      </p:sp>
      <p:pic>
        <p:nvPicPr>
          <p:cNvPr id="5" name="Imagem 4" descr="Uma imagem com texto, diagrama, captura de ecrã, file&#10;&#10;Os conteúdos gerados pela IA podem estar incorretos.">
            <a:extLst>
              <a:ext uri="{FF2B5EF4-FFF2-40B4-BE49-F238E27FC236}">
                <a16:creationId xmlns:a16="http://schemas.microsoft.com/office/drawing/2014/main" id="{C8C9E7F5-BBBA-C2F5-CEBC-7115D4DE9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8079" y="2715683"/>
            <a:ext cx="7178675" cy="270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90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F13943-5C62-D690-3E54-6F2EB2867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D3C3716-009C-CB15-1BA5-C0277489B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4567B-047C-147F-A3C1-FD4800F16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" r="7862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8FDD877-09F6-E0FB-B250-BDDE4566E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CF081F-9CEA-B9D3-A0B2-9015D776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5470906" cy="1124712"/>
          </a:xfrm>
        </p:spPr>
        <p:txBody>
          <a:bodyPr anchor="b">
            <a:normAutofit fontScale="90000"/>
          </a:bodyPr>
          <a:lstStyle/>
          <a:p>
            <a:r>
              <a:rPr lang="pt-PT" sz="2800" noProof="0">
                <a:solidFill>
                  <a:schemeClr val="bg1"/>
                </a:solidFill>
              </a:rPr>
              <a:t>Modelos com Implementação em Tensorflow</a:t>
            </a:r>
            <a:br>
              <a:rPr lang="pt-PT" sz="2800" noProof="0">
                <a:solidFill>
                  <a:schemeClr val="bg1"/>
                </a:solidFill>
              </a:rPr>
            </a:br>
            <a:br>
              <a:rPr lang="pt-PT" sz="1800" noProof="0">
                <a:solidFill>
                  <a:schemeClr val="bg1"/>
                </a:solidFill>
              </a:rPr>
            </a:br>
            <a:r>
              <a:rPr lang="pt-PT" sz="1800" noProof="0">
                <a:solidFill>
                  <a:schemeClr val="bg1"/>
                </a:solidFill>
              </a:rPr>
              <a:t>Robustly Optimized BERT Pretraining Approach (RoBERTa)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6620FDBB-2242-1C32-2477-700A477B9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C51B167B-7061-8F30-07B0-9ED6E8673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5E4D2EA-E3BD-9541-5036-38EAA8272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4829" y="218820"/>
            <a:ext cx="298971" cy="146305"/>
          </a:xfrm>
          <a:prstGeom prst="rect">
            <a:avLst/>
          </a:prstGeom>
        </p:spPr>
      </p:pic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716809D8-BBC4-1D92-AF99-5A3F6159B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109827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PT" sz="1400" b="1" noProof="0">
                <a:solidFill>
                  <a:schemeClr val="bg1"/>
                </a:solidFill>
              </a:rPr>
              <a:t>Contexto</a:t>
            </a:r>
          </a:p>
          <a:p>
            <a:r>
              <a:rPr lang="pt-PT" sz="1400" noProof="0">
                <a:solidFill>
                  <a:schemeClr val="bg1"/>
                </a:solidFill>
              </a:rPr>
              <a:t>Implementação de um modelo do tipo </a:t>
            </a:r>
            <a:r>
              <a:rPr lang="pt-PT" sz="1400" i="1" noProof="0" err="1">
                <a:solidFill>
                  <a:schemeClr val="bg1"/>
                </a:solidFill>
              </a:rPr>
              <a:t>Transformer</a:t>
            </a:r>
            <a:r>
              <a:rPr lang="pt-PT" sz="1400" noProof="0">
                <a:solidFill>
                  <a:schemeClr val="bg1"/>
                </a:solidFill>
              </a:rPr>
              <a:t>, nomeadamente uma variante </a:t>
            </a:r>
            <a:r>
              <a:rPr lang="pt-PT" sz="1400" noProof="0" err="1">
                <a:solidFill>
                  <a:schemeClr val="bg1"/>
                </a:solidFill>
              </a:rPr>
              <a:t>optimizada</a:t>
            </a:r>
            <a:r>
              <a:rPr lang="pt-PT" sz="1400" noProof="0">
                <a:solidFill>
                  <a:schemeClr val="bg1"/>
                </a:solidFill>
              </a:rPr>
              <a:t> do BERT. </a:t>
            </a:r>
          </a:p>
          <a:p>
            <a:r>
              <a:rPr lang="pt-PT" sz="1400" noProof="0">
                <a:solidFill>
                  <a:schemeClr val="bg1"/>
                </a:solidFill>
              </a:rPr>
              <a:t>Este </a:t>
            </a:r>
            <a:r>
              <a:rPr lang="pt-PT" sz="1400" i="1" noProof="0" err="1">
                <a:solidFill>
                  <a:schemeClr val="bg1"/>
                </a:solidFill>
              </a:rPr>
              <a:t>Transformer</a:t>
            </a:r>
            <a:r>
              <a:rPr lang="pt-PT" sz="1400" noProof="0">
                <a:solidFill>
                  <a:schemeClr val="bg1"/>
                </a:solidFill>
              </a:rPr>
              <a:t> demonstra bons resultados em tarefas de processamento de linguagem natural, como é o caso da classificação de texto.</a:t>
            </a:r>
          </a:p>
          <a:p>
            <a:r>
              <a:rPr lang="pt-PT" sz="1400" noProof="0">
                <a:solidFill>
                  <a:schemeClr val="bg1"/>
                </a:solidFill>
              </a:rPr>
              <a:t>Como é uma abordagem pré-treinada, já foi treinada em grandes volumes de texto, e possui uma maior clareza dos padrões linguísticos.</a:t>
            </a:r>
          </a:p>
          <a:p>
            <a:r>
              <a:rPr lang="pt-PT" sz="1400" noProof="0">
                <a:solidFill>
                  <a:schemeClr val="bg1"/>
                </a:solidFill>
              </a:rPr>
              <a:t>Conseguimos assim usar o poder desta abordagem para detetar </a:t>
            </a:r>
            <a:r>
              <a:rPr lang="pt-PT" sz="1400">
                <a:solidFill>
                  <a:schemeClr val="bg1"/>
                </a:solidFill>
              </a:rPr>
              <a:t>diferenças</a:t>
            </a:r>
            <a:r>
              <a:rPr lang="pt-PT" sz="1400" noProof="0">
                <a:solidFill>
                  <a:schemeClr val="bg1"/>
                </a:solidFill>
              </a:rPr>
              <a:t> subtis entre texto gerado por IA ou texto gerado por Humanos.</a:t>
            </a:r>
          </a:p>
          <a:p>
            <a:pPr marL="0" indent="0">
              <a:buNone/>
            </a:pPr>
            <a:endParaRPr lang="pt-PT" sz="1400" b="1" noProof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PT" sz="1400" b="1" noProof="0">
                <a:solidFill>
                  <a:schemeClr val="bg1"/>
                </a:solidFill>
              </a:rPr>
              <a:t>Pipeline de Classificação</a:t>
            </a:r>
          </a:p>
          <a:p>
            <a:pPr marL="0" indent="0">
              <a:buNone/>
            </a:pPr>
            <a:endParaRPr lang="pt-PT" sz="1400" noProof="0">
              <a:solidFill>
                <a:schemeClr val="bg1"/>
              </a:solidFill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DDBF595-8ABD-4D2E-977E-2FEEBB4E25E5}"/>
              </a:ext>
            </a:extLst>
          </p:cNvPr>
          <p:cNvGraphicFramePr/>
          <p:nvPr/>
        </p:nvGraphicFramePr>
        <p:xfrm>
          <a:off x="419100" y="5293894"/>
          <a:ext cx="10934700" cy="540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54180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0D446A-3A8D-EA7F-D86B-7AB407DCC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5776F4E-3674-8DE3-0E5A-5F200C74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B7FEB6-DBCD-F629-2626-7C627A204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" r="7862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F719B18-15AA-B074-F591-DF5D760F2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964DBE-462B-4656-7B59-668828181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5470906" cy="1124712"/>
          </a:xfrm>
        </p:spPr>
        <p:txBody>
          <a:bodyPr anchor="b">
            <a:normAutofit fontScale="90000"/>
          </a:bodyPr>
          <a:lstStyle/>
          <a:p>
            <a:r>
              <a:rPr lang="pt-PT" sz="2800" noProof="0">
                <a:solidFill>
                  <a:schemeClr val="bg1"/>
                </a:solidFill>
              </a:rPr>
              <a:t>Modelos com Implementação em Tensorflow</a:t>
            </a:r>
            <a:br>
              <a:rPr lang="pt-PT" sz="2800" noProof="0">
                <a:solidFill>
                  <a:schemeClr val="bg1"/>
                </a:solidFill>
              </a:rPr>
            </a:br>
            <a:br>
              <a:rPr lang="pt-PT" sz="1800" noProof="0">
                <a:solidFill>
                  <a:schemeClr val="bg1"/>
                </a:solidFill>
              </a:rPr>
            </a:br>
            <a:r>
              <a:rPr lang="pt-PT" sz="1800" noProof="0">
                <a:solidFill>
                  <a:schemeClr val="bg1"/>
                </a:solidFill>
              </a:rPr>
              <a:t>Robustly Optimized BERT Pretraining Approach (RoBERTa)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6ACC10F3-86E5-B26F-91C8-1FE0A26CC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AF613BF-8C26-A5AD-5EE2-B0CEBB16F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71CE9F3-EDBA-02E1-6E57-17F86DCAB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4829" y="218820"/>
            <a:ext cx="298971" cy="146305"/>
          </a:xfrm>
          <a:prstGeom prst="rect">
            <a:avLst/>
          </a:prstGeom>
        </p:spPr>
      </p:pic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E1573406-EDC8-4796-D743-CF1EED3A9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109827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PT" sz="1200" b="1" noProof="0">
                <a:solidFill>
                  <a:schemeClr val="bg1"/>
                </a:solidFill>
              </a:rPr>
              <a:t>Implementação</a:t>
            </a:r>
          </a:p>
          <a:p>
            <a:r>
              <a:rPr lang="pt-PT" sz="1200" noProof="0">
                <a:solidFill>
                  <a:schemeClr val="bg1"/>
                </a:solidFill>
              </a:rPr>
              <a:t>A implementação inicia-se com a limpeza de texto (remoção de ruído, remoção de stopwords, lematização, etc…).</a:t>
            </a:r>
          </a:p>
          <a:p>
            <a:r>
              <a:rPr lang="pt-PT" sz="1200" noProof="0">
                <a:solidFill>
                  <a:schemeClr val="bg1"/>
                </a:solidFill>
              </a:rPr>
              <a:t>Com o AutoTokenizer, cada texto é convertido em tokens mapeados para valores numéricos (input_ids), enquanto a attention_mask assinala as posições válidas (não preenchidas), garantindo que o modelo se concentre na informação relevante.</a:t>
            </a:r>
          </a:p>
          <a:p>
            <a:r>
              <a:rPr lang="pt-PT" sz="1200">
                <a:solidFill>
                  <a:schemeClr val="bg1"/>
                </a:solidFill>
              </a:rPr>
              <a:t>Para evitar truncamentos desnecessários e sequências excessivamente longas, definimos o máximo de tokens com base na distribuição real (por exemplo, percentil 90), garantindo a preservação da informação</a:t>
            </a:r>
          </a:p>
          <a:p>
            <a:r>
              <a:rPr lang="pt-PT" sz="1200" noProof="0">
                <a:solidFill>
                  <a:schemeClr val="bg1"/>
                </a:solidFill>
              </a:rPr>
              <a:t>Recorremos ao modelo 'roberta-base' com uma camada final de duas classes e um optimizador Adam com taxa de aprendizagem reduzida (5e-5).</a:t>
            </a:r>
          </a:p>
          <a:p>
            <a:r>
              <a:rPr lang="pt-PT" sz="1200">
                <a:solidFill>
                  <a:schemeClr val="bg1"/>
                </a:solidFill>
              </a:rPr>
              <a:t>Existe ainda um mecanismo de EarlyStopping, que pára o treino caso o modelo não melhore durante N epochs.</a:t>
            </a:r>
          </a:p>
          <a:p>
            <a:endParaRPr lang="pt-PT" sz="800" noProof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PT" sz="1200" b="1" noProof="0">
                <a:solidFill>
                  <a:schemeClr val="bg1"/>
                </a:solidFill>
              </a:rPr>
              <a:t>Modelo visual do Transformer RoBERTa</a:t>
            </a:r>
          </a:p>
          <a:p>
            <a:pPr marL="0" indent="0">
              <a:buNone/>
            </a:pPr>
            <a:endParaRPr lang="pt-PT" sz="1200" noProof="0">
              <a:solidFill>
                <a:schemeClr val="bg1"/>
              </a:solidFill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5342845-98D6-E7F6-A4DF-7D52055410D2}"/>
              </a:ext>
            </a:extLst>
          </p:cNvPr>
          <p:cNvGraphicFramePr/>
          <p:nvPr/>
        </p:nvGraphicFramePr>
        <p:xfrm>
          <a:off x="424815" y="5448264"/>
          <a:ext cx="10982706" cy="76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401274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3A5A1E-FF67-62ED-3929-594E11114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E6F14FD-B1D7-A2F1-D6A7-C6794621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8B4798-88A5-A29D-B9DF-9169202CD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" r="7862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5A56ED95-9A83-C84F-ACE9-9D1559BF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8A0B1A-93CC-94E2-2814-C6FD664D1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5470906" cy="1124712"/>
          </a:xfrm>
        </p:spPr>
        <p:txBody>
          <a:bodyPr anchor="b">
            <a:normAutofit fontScale="90000"/>
          </a:bodyPr>
          <a:lstStyle/>
          <a:p>
            <a:r>
              <a:rPr lang="pt-PT" sz="2800" noProof="0">
                <a:solidFill>
                  <a:schemeClr val="bg1"/>
                </a:solidFill>
              </a:rPr>
              <a:t>Modelos com Implementação em Tensorflow</a:t>
            </a:r>
            <a:br>
              <a:rPr lang="pt-PT" sz="2800" noProof="0">
                <a:solidFill>
                  <a:schemeClr val="bg1"/>
                </a:solidFill>
              </a:rPr>
            </a:br>
            <a:br>
              <a:rPr lang="pt-PT" sz="1800" noProof="0">
                <a:solidFill>
                  <a:schemeClr val="bg1"/>
                </a:solidFill>
              </a:rPr>
            </a:br>
            <a:r>
              <a:rPr lang="pt-PT" sz="1800" noProof="0">
                <a:solidFill>
                  <a:schemeClr val="bg1"/>
                </a:solidFill>
              </a:rPr>
              <a:t>Robustly Optimized BERT Pretraining Approach (RoBERTa)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C027F93-2D62-2471-E32A-F5FB8EDB5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ACDD5AD-0FFD-E4D3-C187-DE3082FF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B918FD-4B7A-5854-786A-11A88C1FE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4829" y="218820"/>
            <a:ext cx="298971" cy="146305"/>
          </a:xfrm>
          <a:prstGeom prst="rect">
            <a:avLst/>
          </a:prstGeom>
        </p:spPr>
      </p:pic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F6F97657-860E-F4B8-48EB-307847FD4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10982705" cy="329641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PT" sz="1400" noProof="0">
                <a:solidFill>
                  <a:schemeClr val="bg1"/>
                </a:solidFill>
              </a:rPr>
              <a:t>Resultados Obtidos</a:t>
            </a:r>
          </a:p>
          <a:p>
            <a:r>
              <a:rPr lang="pt-PT" sz="1400" noProof="0">
                <a:solidFill>
                  <a:schemeClr val="bg1"/>
                </a:solidFill>
              </a:rPr>
              <a:t>Dataset: </a:t>
            </a:r>
          </a:p>
          <a:p>
            <a:pPr lvl="1"/>
            <a:r>
              <a:rPr lang="pt-PT" sz="1400" noProof="0">
                <a:solidFill>
                  <a:schemeClr val="bg1"/>
                </a:solidFill>
              </a:rPr>
              <a:t>gpt_vs_human_data_set_inputs.csv</a:t>
            </a:r>
          </a:p>
          <a:p>
            <a:pPr lvl="1"/>
            <a:r>
              <a:rPr lang="pt-PT" sz="1400" noProof="0">
                <a:solidFill>
                  <a:schemeClr val="bg1"/>
                </a:solidFill>
              </a:rPr>
              <a:t>gpt_vs_human_data_set_outputs.csv</a:t>
            </a:r>
          </a:p>
          <a:p>
            <a:r>
              <a:rPr lang="pt-PT" sz="1400" noProof="0">
                <a:solidFill>
                  <a:schemeClr val="bg1"/>
                </a:solidFill>
              </a:rPr>
              <a:t>Melhor configuração de Hiperparametros:</a:t>
            </a:r>
          </a:p>
          <a:p>
            <a:pPr lvl="1"/>
            <a:r>
              <a:rPr lang="pt-PT" sz="1400" noProof="0">
                <a:solidFill>
                  <a:schemeClr val="bg1"/>
                </a:solidFill>
              </a:rPr>
              <a:t>Epochs: 4/5 devido ao </a:t>
            </a:r>
            <a:r>
              <a:rPr lang="pt-PT" sz="1400" i="1">
                <a:solidFill>
                  <a:schemeClr val="bg1"/>
                </a:solidFill>
              </a:rPr>
              <a:t>E</a:t>
            </a:r>
            <a:r>
              <a:rPr lang="pt-PT" sz="1400" i="1" noProof="0">
                <a:solidFill>
                  <a:schemeClr val="bg1"/>
                </a:solidFill>
              </a:rPr>
              <a:t>arlyStopping</a:t>
            </a:r>
            <a:r>
              <a:rPr lang="pt-PT" sz="1400" noProof="0">
                <a:solidFill>
                  <a:schemeClr val="bg1"/>
                </a:solidFill>
              </a:rPr>
              <a:t>;</a:t>
            </a:r>
          </a:p>
          <a:p>
            <a:pPr lvl="1"/>
            <a:r>
              <a:rPr lang="pt-PT" sz="1400" noProof="0">
                <a:solidFill>
                  <a:schemeClr val="bg1"/>
                </a:solidFill>
              </a:rPr>
              <a:t>Batch Size: 16; Learning Rate: 5e-5;</a:t>
            </a:r>
          </a:p>
          <a:p>
            <a:r>
              <a:rPr lang="pt-PT" sz="1400">
                <a:solidFill>
                  <a:schemeClr val="bg1"/>
                </a:solidFill>
              </a:rPr>
              <a:t>Desempenho no Conjunto de Teste</a:t>
            </a:r>
          </a:p>
          <a:p>
            <a:pPr lvl="1"/>
            <a:r>
              <a:rPr lang="pt-PT" sz="1400" noProof="0">
                <a:solidFill>
                  <a:schemeClr val="bg1"/>
                </a:solidFill>
              </a:rPr>
              <a:t>Accuracy (validação): 98,44%</a:t>
            </a:r>
          </a:p>
          <a:p>
            <a:pPr lvl="1"/>
            <a:r>
              <a:rPr lang="pt-PT" sz="1400" noProof="0">
                <a:solidFill>
                  <a:schemeClr val="bg1"/>
                </a:solidFill>
              </a:rPr>
              <a:t>Loss (validação): 0,0404</a:t>
            </a:r>
          </a:p>
          <a:p>
            <a:r>
              <a:rPr lang="pt-PT" sz="1400" noProof="0">
                <a:solidFill>
                  <a:schemeClr val="bg1"/>
                </a:solidFill>
              </a:rPr>
              <a:t>Comentário:</a:t>
            </a:r>
          </a:p>
          <a:p>
            <a:pPr lvl="1"/>
            <a:r>
              <a:rPr lang="pt-PT" sz="1400" noProof="0">
                <a:solidFill>
                  <a:schemeClr val="bg1"/>
                </a:solidFill>
              </a:rPr>
              <a:t>O modelo atingiu ~99,7% em treino (epoch 3) e cerca de 98,4% em validação.</a:t>
            </a:r>
          </a:p>
          <a:p>
            <a:pPr lvl="1"/>
            <a:r>
              <a:rPr lang="pt-PT" sz="1400" noProof="0">
                <a:solidFill>
                  <a:schemeClr val="bg1"/>
                </a:solidFill>
              </a:rPr>
              <a:t>A diferença (~1 ponto percentual) não é grande, pelo que não há indícios fortes de overfitting.</a:t>
            </a:r>
          </a:p>
          <a:p>
            <a:pPr lvl="1"/>
            <a:r>
              <a:rPr lang="pt-PT" sz="1400" noProof="0">
                <a:solidFill>
                  <a:schemeClr val="bg1"/>
                </a:solidFill>
              </a:rPr>
              <a:t>Demonstra uma forte capacidade de generalização na distinção entre texto de IA e texto humano.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EA9786-80CC-33FD-7EF9-C5A1CC373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2410" y="2718054"/>
            <a:ext cx="6687045" cy="252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78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AA62CE-0F56-F8AF-A9DC-1E5833119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D8A8EFC-D35D-B822-0799-FF1D01299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F187C2-1CEA-67F1-5501-010613329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" r="7862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C47EB1B-4FFE-8CB1-007B-4A2DDE04B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71BB12-834B-D18A-58B8-1757D787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678" y="1161288"/>
            <a:ext cx="5342258" cy="1273153"/>
          </a:xfrm>
        </p:spPr>
        <p:txBody>
          <a:bodyPr anchor="b">
            <a:normAutofit fontScale="90000"/>
          </a:bodyPr>
          <a:lstStyle/>
          <a:p>
            <a:r>
              <a:rPr lang="pt-PT" sz="2800" noProof="0">
                <a:solidFill>
                  <a:schemeClr val="bg1"/>
                </a:solidFill>
              </a:rPr>
              <a:t>Modelos com Implementação em Tensorflow</a:t>
            </a:r>
            <a:br>
              <a:rPr lang="pt-PT" sz="2800" noProof="0">
                <a:solidFill>
                  <a:schemeClr val="bg1"/>
                </a:solidFill>
              </a:rPr>
            </a:br>
            <a:br>
              <a:rPr lang="pt-PT" sz="1800" noProof="0">
                <a:solidFill>
                  <a:schemeClr val="bg1"/>
                </a:solidFill>
              </a:rPr>
            </a:br>
            <a:r>
              <a:rPr lang="pt-PT" sz="1800" noProof="0">
                <a:solidFill>
                  <a:schemeClr val="bg1"/>
                </a:solidFill>
              </a:rPr>
              <a:t>Bidirectional Encoder Representations from Transformers (BERT)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5BEF9FD-00C8-4A29-D52F-FBA1A7214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CFC90EBB-6BFF-5946-9442-DDA0C7803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AA0937-04AE-342D-83F7-6DAC0FCA4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82" y="2718054"/>
            <a:ext cx="11088594" cy="3207258"/>
          </a:xfrm>
        </p:spPr>
        <p:txBody>
          <a:bodyPr anchor="t">
            <a:normAutofit/>
          </a:bodyPr>
          <a:lstStyle/>
          <a:p>
            <a:r>
              <a:rPr lang="pt-PT" sz="1400">
                <a:solidFill>
                  <a:schemeClr val="bg1"/>
                </a:solidFill>
              </a:rPr>
              <a:t>Abordagem similar a anterior com algumas diferenças de implementação.</a:t>
            </a:r>
          </a:p>
          <a:p>
            <a:r>
              <a:rPr lang="pt-PT" sz="1400">
                <a:solidFill>
                  <a:schemeClr val="bg1"/>
                </a:solidFill>
              </a:rPr>
              <a:t>Abordagem pré treinada + fine </a:t>
            </a:r>
            <a:r>
              <a:rPr lang="pt-PT" sz="1400" err="1">
                <a:solidFill>
                  <a:schemeClr val="bg1"/>
                </a:solidFill>
              </a:rPr>
              <a:t>tunning</a:t>
            </a:r>
            <a:r>
              <a:rPr lang="pt-PT" sz="1400">
                <a:solidFill>
                  <a:schemeClr val="bg1"/>
                </a:solidFill>
              </a:rPr>
              <a:t> </a:t>
            </a:r>
          </a:p>
          <a:p>
            <a:r>
              <a:rPr lang="pt-PT" sz="1400">
                <a:solidFill>
                  <a:schemeClr val="bg1"/>
                </a:solidFill>
              </a:rPr>
              <a:t>Versão mais famosa de LLM </a:t>
            </a:r>
            <a:r>
              <a:rPr lang="pt-PT" sz="1400" err="1">
                <a:solidFill>
                  <a:schemeClr val="bg1"/>
                </a:solidFill>
              </a:rPr>
              <a:t>encoder-only</a:t>
            </a:r>
            <a:r>
              <a:rPr lang="pt-PT" sz="1400">
                <a:solidFill>
                  <a:schemeClr val="bg1"/>
                </a:solidFill>
              </a:rPr>
              <a:t> para classificação de textos.</a:t>
            </a:r>
          </a:p>
          <a:p>
            <a:r>
              <a:rPr lang="pt-PT" sz="1200">
                <a:solidFill>
                  <a:schemeClr val="bg1"/>
                </a:solidFill>
              </a:rPr>
              <a:t>A implementação se diferencia da anterior ao</a:t>
            </a:r>
            <a:r>
              <a:rPr lang="pt-PT" sz="1200" b="1">
                <a:solidFill>
                  <a:schemeClr val="bg1"/>
                </a:solidFill>
              </a:rPr>
              <a:t> não realizar lematização, nem remoção de stop-</a:t>
            </a:r>
            <a:r>
              <a:rPr lang="pt-PT" sz="1200" b="1" err="1">
                <a:solidFill>
                  <a:schemeClr val="bg1"/>
                </a:solidFill>
              </a:rPr>
              <a:t>words</a:t>
            </a:r>
            <a:r>
              <a:rPr lang="pt-PT" sz="1200" b="1">
                <a:solidFill>
                  <a:schemeClr val="bg1"/>
                </a:solidFill>
              </a:rPr>
              <a:t>.</a:t>
            </a:r>
            <a:endParaRPr lang="pt-PT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2885202-C638-5970-85B0-04C33F219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4829" y="218820"/>
            <a:ext cx="298971" cy="146305"/>
          </a:xfrm>
          <a:prstGeom prst="rect">
            <a:avLst/>
          </a:prstGeom>
        </p:spPr>
      </p:pic>
      <p:graphicFrame>
        <p:nvGraphicFramePr>
          <p:cNvPr id="24" name="Diagram 7">
            <a:extLst>
              <a:ext uri="{FF2B5EF4-FFF2-40B4-BE49-F238E27FC236}">
                <a16:creationId xmlns:a16="http://schemas.microsoft.com/office/drawing/2014/main" id="{E56FD526-00EF-B141-8322-22C9ABD685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7434118"/>
              </p:ext>
            </p:extLst>
          </p:nvPr>
        </p:nvGraphicFramePr>
        <p:xfrm>
          <a:off x="454503" y="4894082"/>
          <a:ext cx="10982706" cy="76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418270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47ECBD-3EEC-BD2B-BCFE-3B4AB59F8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10D157A-0115-6DE0-DDDD-8F8347C87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A54929-CB80-86FA-6D65-B77DB9E07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" r="7862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6551D78-BCC7-0571-AA83-DE70171E0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85BB2B-DBB9-004C-8447-AFD595AFC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678" y="1161288"/>
            <a:ext cx="5342258" cy="1273153"/>
          </a:xfrm>
        </p:spPr>
        <p:txBody>
          <a:bodyPr anchor="b">
            <a:normAutofit fontScale="90000"/>
          </a:bodyPr>
          <a:lstStyle/>
          <a:p>
            <a:r>
              <a:rPr lang="pt-PT" sz="2800" noProof="0">
                <a:solidFill>
                  <a:schemeClr val="bg1"/>
                </a:solidFill>
              </a:rPr>
              <a:t>Modelos com Implementação em Tensorflow</a:t>
            </a:r>
            <a:br>
              <a:rPr lang="pt-PT" sz="2800" noProof="0">
                <a:solidFill>
                  <a:schemeClr val="bg1"/>
                </a:solidFill>
              </a:rPr>
            </a:br>
            <a:br>
              <a:rPr lang="pt-PT" sz="1800" noProof="0">
                <a:solidFill>
                  <a:schemeClr val="bg1"/>
                </a:solidFill>
              </a:rPr>
            </a:br>
            <a:r>
              <a:rPr lang="pt-PT" sz="1800" noProof="0">
                <a:solidFill>
                  <a:schemeClr val="bg1"/>
                </a:solidFill>
              </a:rPr>
              <a:t>Bidirectional Encoder Representations from Transformers (BERT)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C773EE35-6553-923D-3D91-A9058CF04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498D1C8-3A30-A6D5-5941-176C45A0E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Espaço Reservado para Conteúdo 30" descr="Gráfico, Gráfico de linhas&#10;&#10;O conteúdo gerado por IA pode estar incorreto.">
            <a:extLst>
              <a:ext uri="{FF2B5EF4-FFF2-40B4-BE49-F238E27FC236}">
                <a16:creationId xmlns:a16="http://schemas.microsoft.com/office/drawing/2014/main" id="{742B2911-ABF5-D01F-5158-877CF1ECA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57886" y="2458074"/>
            <a:ext cx="7432386" cy="2745765"/>
          </a:xfr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6C8DE0F-055F-B4C5-E371-9646941EF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4829" y="218820"/>
            <a:ext cx="298971" cy="146305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D1DD2883-7FDA-7A79-0B15-014E9C509D3D}"/>
              </a:ext>
            </a:extLst>
          </p:cNvPr>
          <p:cNvSpPr txBox="1"/>
          <p:nvPr/>
        </p:nvSpPr>
        <p:spPr>
          <a:xfrm>
            <a:off x="409978" y="3168203"/>
            <a:ext cx="7122016" cy="30255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200"/>
              </a:lnSpc>
            </a:pPr>
            <a:r>
              <a:rPr lang="pt-PT" sz="1400" b="1">
                <a:solidFill>
                  <a:srgbClr val="FFFFFF"/>
                </a:solidFill>
                <a:cs typeface="Arial"/>
              </a:rPr>
              <a:t>Resultados Obtidos</a:t>
            </a:r>
            <a:r>
              <a:rPr lang="en-US" sz="1400" b="1">
                <a:cs typeface="Arial"/>
              </a:rPr>
              <a:t>​</a:t>
            </a:r>
          </a:p>
          <a:p>
            <a:pPr marL="228600" indent="-228600">
              <a:lnSpc>
                <a:spcPts val="1200"/>
              </a:lnSpc>
              <a:buFont typeface=""/>
              <a:buChar char="•"/>
            </a:pPr>
            <a:r>
              <a:rPr lang="pt-PT" sz="1400" err="1">
                <a:solidFill>
                  <a:srgbClr val="FFFFFF"/>
                </a:solidFill>
                <a:cs typeface="Arial"/>
              </a:rPr>
              <a:t>Dataset</a:t>
            </a:r>
            <a:r>
              <a:rPr lang="pt-PT" sz="1400">
                <a:solidFill>
                  <a:srgbClr val="FFFFFF"/>
                </a:solidFill>
                <a:cs typeface="Arial"/>
              </a:rPr>
              <a:t>: </a:t>
            </a:r>
            <a:r>
              <a:rPr lang="en-US" sz="1400">
                <a:cs typeface="Arial"/>
              </a:rPr>
              <a:t>​</a:t>
            </a:r>
          </a:p>
          <a:p>
            <a:pPr marL="685800" lvl="2" indent="-228600">
              <a:lnSpc>
                <a:spcPts val="1200"/>
              </a:lnSpc>
              <a:buFont typeface=""/>
              <a:buChar char="•"/>
            </a:pPr>
            <a:r>
              <a:rPr lang="pt-PT" sz="1400">
                <a:solidFill>
                  <a:srgbClr val="FFFFFF"/>
                </a:solidFill>
                <a:cs typeface="Arial"/>
              </a:rPr>
              <a:t>gpt_vs_human_data_set_inputs.csv</a:t>
            </a:r>
            <a:r>
              <a:rPr lang="en-US" sz="1400">
                <a:cs typeface="Arial"/>
              </a:rPr>
              <a:t>​</a:t>
            </a:r>
          </a:p>
          <a:p>
            <a:pPr marL="685800" lvl="2" indent="-228600">
              <a:lnSpc>
                <a:spcPts val="1200"/>
              </a:lnSpc>
              <a:buFont typeface=""/>
              <a:buChar char="•"/>
            </a:pPr>
            <a:r>
              <a:rPr lang="pt-PT" sz="1400">
                <a:solidFill>
                  <a:srgbClr val="FFFFFF"/>
                </a:solidFill>
                <a:cs typeface="Arial"/>
              </a:rPr>
              <a:t>gpt_vs_human_data_set_outputs.csv</a:t>
            </a:r>
            <a:r>
              <a:rPr lang="en-US" sz="1400">
                <a:cs typeface="Arial"/>
              </a:rPr>
              <a:t>​</a:t>
            </a:r>
          </a:p>
          <a:p>
            <a:pPr marL="685800" lvl="2" indent="-228600">
              <a:lnSpc>
                <a:spcPts val="1200"/>
              </a:lnSpc>
              <a:buFont typeface=""/>
              <a:buChar char="•"/>
            </a:pPr>
            <a:endParaRPr lang="en-US" sz="1400">
              <a:solidFill>
                <a:srgbClr val="000000"/>
              </a:solidFill>
              <a:cs typeface="Arial"/>
            </a:endParaRPr>
          </a:p>
          <a:p>
            <a:pPr marL="228600" indent="-228600">
              <a:lnSpc>
                <a:spcPts val="1200"/>
              </a:lnSpc>
              <a:buFont typeface=""/>
              <a:buChar char="•"/>
            </a:pPr>
            <a:r>
              <a:rPr lang="pt-PT" sz="1400">
                <a:solidFill>
                  <a:srgbClr val="FFFFFF"/>
                </a:solidFill>
                <a:cs typeface="Arial"/>
              </a:rPr>
              <a:t>Melhor configuração de </a:t>
            </a:r>
            <a:r>
              <a:rPr lang="pt-PT" sz="1400" err="1">
                <a:solidFill>
                  <a:srgbClr val="FFFFFF"/>
                </a:solidFill>
                <a:cs typeface="Arial"/>
              </a:rPr>
              <a:t>Hiperparametros</a:t>
            </a:r>
            <a:r>
              <a:rPr lang="pt-PT" sz="1400">
                <a:solidFill>
                  <a:srgbClr val="FFFFFF"/>
                </a:solidFill>
                <a:cs typeface="Arial"/>
              </a:rPr>
              <a:t>:</a:t>
            </a:r>
            <a:r>
              <a:rPr lang="en-US" sz="1400">
                <a:cs typeface="Arial"/>
              </a:rPr>
              <a:t>​</a:t>
            </a:r>
          </a:p>
          <a:p>
            <a:pPr marL="685800" lvl="2" indent="-228600">
              <a:lnSpc>
                <a:spcPts val="1200"/>
              </a:lnSpc>
              <a:buFont typeface=""/>
              <a:buChar char="•"/>
            </a:pPr>
            <a:r>
              <a:rPr lang="pt-PT" sz="1400" err="1">
                <a:solidFill>
                  <a:srgbClr val="FFFFFF"/>
                </a:solidFill>
                <a:cs typeface="Arial"/>
              </a:rPr>
              <a:t>Epochs</a:t>
            </a:r>
            <a:r>
              <a:rPr lang="pt-PT" sz="1400">
                <a:solidFill>
                  <a:srgbClr val="FFFFFF"/>
                </a:solidFill>
                <a:cs typeface="Arial"/>
              </a:rPr>
              <a:t>: 4/5 devido ao </a:t>
            </a:r>
            <a:r>
              <a:rPr lang="pt-PT" sz="1400" i="1" err="1">
                <a:solidFill>
                  <a:srgbClr val="FFFFFF"/>
                </a:solidFill>
                <a:cs typeface="Arial"/>
              </a:rPr>
              <a:t>EarlyStopping</a:t>
            </a:r>
            <a:r>
              <a:rPr lang="pt-PT" sz="1400">
                <a:solidFill>
                  <a:srgbClr val="FFFFFF"/>
                </a:solidFill>
                <a:cs typeface="Arial"/>
              </a:rPr>
              <a:t>;</a:t>
            </a:r>
            <a:r>
              <a:rPr lang="en-US" sz="1400">
                <a:cs typeface="Arial"/>
              </a:rPr>
              <a:t>​</a:t>
            </a:r>
          </a:p>
          <a:p>
            <a:pPr marL="685800" lvl="2" indent="-228600">
              <a:lnSpc>
                <a:spcPts val="1200"/>
              </a:lnSpc>
              <a:buFont typeface=""/>
              <a:buChar char="•"/>
            </a:pPr>
            <a:r>
              <a:rPr lang="pt-PT" sz="1400" err="1">
                <a:solidFill>
                  <a:srgbClr val="FFFFFF"/>
                </a:solidFill>
                <a:cs typeface="Arial"/>
              </a:rPr>
              <a:t>Batch</a:t>
            </a:r>
            <a:r>
              <a:rPr lang="pt-PT" sz="1400">
                <a:solidFill>
                  <a:srgbClr val="FFFFFF"/>
                </a:solidFill>
                <a:cs typeface="Arial"/>
              </a:rPr>
              <a:t> </a:t>
            </a:r>
            <a:r>
              <a:rPr lang="pt-PT" sz="1400" err="1">
                <a:solidFill>
                  <a:srgbClr val="FFFFFF"/>
                </a:solidFill>
                <a:cs typeface="Arial"/>
              </a:rPr>
              <a:t>Size</a:t>
            </a:r>
            <a:r>
              <a:rPr lang="pt-PT" sz="1400">
                <a:solidFill>
                  <a:srgbClr val="FFFFFF"/>
                </a:solidFill>
                <a:cs typeface="Arial"/>
              </a:rPr>
              <a:t>: 8; </a:t>
            </a:r>
            <a:r>
              <a:rPr lang="pt-PT" sz="1400" err="1">
                <a:solidFill>
                  <a:srgbClr val="FFFFFF"/>
                </a:solidFill>
                <a:cs typeface="Arial"/>
              </a:rPr>
              <a:t>Learning</a:t>
            </a:r>
            <a:r>
              <a:rPr lang="pt-PT" sz="1400">
                <a:solidFill>
                  <a:srgbClr val="FFFFFF"/>
                </a:solidFill>
                <a:cs typeface="Arial"/>
              </a:rPr>
              <a:t> Rate: 1e-5;</a:t>
            </a:r>
            <a:r>
              <a:rPr lang="en-US" sz="1400">
                <a:cs typeface="Arial"/>
              </a:rPr>
              <a:t>​</a:t>
            </a:r>
          </a:p>
          <a:p>
            <a:pPr marL="685800" lvl="2" indent="-228600">
              <a:lnSpc>
                <a:spcPts val="1200"/>
              </a:lnSpc>
              <a:buFont typeface=""/>
              <a:buChar char="•"/>
            </a:pPr>
            <a:endParaRPr lang="en-US" sz="1400">
              <a:solidFill>
                <a:srgbClr val="000000"/>
              </a:solidFill>
              <a:cs typeface="Arial"/>
            </a:endParaRPr>
          </a:p>
          <a:p>
            <a:pPr marL="228600" indent="-228600">
              <a:lnSpc>
                <a:spcPts val="1200"/>
              </a:lnSpc>
              <a:buFont typeface=""/>
              <a:buChar char="•"/>
            </a:pPr>
            <a:r>
              <a:rPr lang="pt-PT" sz="1400">
                <a:solidFill>
                  <a:srgbClr val="FFFFFF"/>
                </a:solidFill>
                <a:cs typeface="Arial"/>
              </a:rPr>
              <a:t>Desempenho no Conjunto de Teste</a:t>
            </a:r>
            <a:r>
              <a:rPr lang="en-US" sz="1400">
                <a:cs typeface="Arial"/>
              </a:rPr>
              <a:t>​</a:t>
            </a:r>
          </a:p>
          <a:p>
            <a:pPr marL="685800" lvl="2" indent="-228600">
              <a:lnSpc>
                <a:spcPts val="1200"/>
              </a:lnSpc>
              <a:buFont typeface=""/>
              <a:buChar char="•"/>
            </a:pPr>
            <a:r>
              <a:rPr lang="pt-PT" sz="1400" err="1">
                <a:solidFill>
                  <a:srgbClr val="FFFFFF"/>
                </a:solidFill>
                <a:cs typeface="Arial"/>
              </a:rPr>
              <a:t>Accuracy</a:t>
            </a:r>
            <a:r>
              <a:rPr lang="pt-PT" sz="1400">
                <a:solidFill>
                  <a:srgbClr val="FFFFFF"/>
                </a:solidFill>
                <a:cs typeface="Arial"/>
              </a:rPr>
              <a:t> (validação): </a:t>
            </a:r>
            <a:r>
              <a:rPr lang="pt-PT" sz="1400">
                <a:solidFill>
                  <a:srgbClr val="FFFFFF"/>
                </a:solidFill>
                <a:latin typeface="Aptos"/>
                <a:cs typeface="Arial"/>
              </a:rPr>
              <a:t>99,51</a:t>
            </a:r>
            <a:r>
              <a:rPr lang="pt-PT" sz="1400">
                <a:solidFill>
                  <a:srgbClr val="FFFFFF"/>
                </a:solidFill>
                <a:cs typeface="Arial"/>
              </a:rPr>
              <a:t>%</a:t>
            </a:r>
            <a:r>
              <a:rPr lang="en-US" sz="1400">
                <a:cs typeface="Arial"/>
              </a:rPr>
              <a:t>​</a:t>
            </a:r>
          </a:p>
          <a:p>
            <a:pPr marL="685800" lvl="2" indent="-228600">
              <a:lnSpc>
                <a:spcPts val="1200"/>
              </a:lnSpc>
              <a:buFont typeface=""/>
              <a:buChar char="•"/>
            </a:pPr>
            <a:r>
              <a:rPr lang="pt-PT" sz="1400" err="1">
                <a:solidFill>
                  <a:srgbClr val="FFFFFF"/>
                </a:solidFill>
                <a:cs typeface="Arial"/>
              </a:rPr>
              <a:t>Loss</a:t>
            </a:r>
            <a:r>
              <a:rPr lang="pt-PT" sz="1400">
                <a:solidFill>
                  <a:srgbClr val="FFFFFF"/>
                </a:solidFill>
                <a:cs typeface="Arial"/>
              </a:rPr>
              <a:t> (validação): 0,0189</a:t>
            </a:r>
            <a:endParaRPr lang="en-US" sz="1400">
              <a:cs typeface="Arial"/>
            </a:endParaRPr>
          </a:p>
          <a:p>
            <a:pPr marL="685800" lvl="2" indent="-228600">
              <a:lnSpc>
                <a:spcPts val="1200"/>
              </a:lnSpc>
              <a:buFont typeface=""/>
              <a:buChar char="•"/>
            </a:pPr>
            <a:endParaRPr lang="en-US" sz="1400">
              <a:solidFill>
                <a:srgbClr val="000000"/>
              </a:solidFill>
              <a:cs typeface="Arial"/>
            </a:endParaRPr>
          </a:p>
          <a:p>
            <a:pPr marL="228600" indent="-228600">
              <a:lnSpc>
                <a:spcPts val="1200"/>
              </a:lnSpc>
              <a:buFont typeface=""/>
              <a:buChar char="•"/>
            </a:pPr>
            <a:r>
              <a:rPr lang="pt-PT" sz="1400">
                <a:solidFill>
                  <a:srgbClr val="FFFFFF"/>
                </a:solidFill>
                <a:cs typeface="Arial"/>
              </a:rPr>
              <a:t>Comentário:</a:t>
            </a:r>
            <a:r>
              <a:rPr lang="en-US" sz="1400">
                <a:cs typeface="Arial"/>
              </a:rPr>
              <a:t>​</a:t>
            </a:r>
          </a:p>
          <a:p>
            <a:pPr marL="685800" lvl="2" indent="-228600">
              <a:lnSpc>
                <a:spcPts val="1200"/>
              </a:lnSpc>
              <a:buFont typeface=""/>
              <a:buChar char="•"/>
            </a:pPr>
            <a:r>
              <a:rPr lang="pt-PT" sz="1400">
                <a:solidFill>
                  <a:srgbClr val="FFFFFF"/>
                </a:solidFill>
                <a:cs typeface="Arial"/>
              </a:rPr>
              <a:t>O modelo atingiu ~99.97% em treino (</a:t>
            </a:r>
            <a:r>
              <a:rPr lang="pt-PT" sz="1400" err="1">
                <a:solidFill>
                  <a:srgbClr val="FFFFFF"/>
                </a:solidFill>
                <a:cs typeface="Arial"/>
              </a:rPr>
              <a:t>epoch</a:t>
            </a:r>
            <a:r>
              <a:rPr lang="pt-PT" sz="1400">
                <a:solidFill>
                  <a:srgbClr val="FFFFFF"/>
                </a:solidFill>
                <a:cs typeface="Arial"/>
              </a:rPr>
              <a:t> 3) e cerca de 99,51% em validação.</a:t>
            </a:r>
            <a:r>
              <a:rPr lang="en-US" sz="1400">
                <a:cs typeface="Arial"/>
              </a:rPr>
              <a:t>​</a:t>
            </a:r>
          </a:p>
          <a:p>
            <a:pPr marL="685800" lvl="2" indent="-228600">
              <a:lnSpc>
                <a:spcPts val="1200"/>
              </a:lnSpc>
              <a:buFont typeface=""/>
              <a:buChar char="•"/>
            </a:pPr>
            <a:r>
              <a:rPr lang="pt-PT" sz="1400">
                <a:solidFill>
                  <a:srgbClr val="FFFFFF"/>
                </a:solidFill>
                <a:cs typeface="Arial"/>
              </a:rPr>
              <a:t>A diferença (~0.4 ponto percentual) não é grande, pelo que não há indícios fortes de </a:t>
            </a:r>
            <a:r>
              <a:rPr lang="pt-PT" sz="1400" err="1">
                <a:solidFill>
                  <a:srgbClr val="FFFFFF"/>
                </a:solidFill>
                <a:cs typeface="Arial"/>
              </a:rPr>
              <a:t>overfitting</a:t>
            </a:r>
            <a:r>
              <a:rPr lang="pt-PT" sz="1400">
                <a:solidFill>
                  <a:srgbClr val="FFFFFF"/>
                </a:solidFill>
                <a:cs typeface="Arial"/>
              </a:rPr>
              <a:t>.</a:t>
            </a:r>
            <a:r>
              <a:rPr lang="en-US" sz="1400">
                <a:cs typeface="Arial"/>
              </a:rPr>
              <a:t>​</a:t>
            </a:r>
          </a:p>
          <a:p>
            <a:pPr marL="685800" lvl="2" indent="-228600">
              <a:lnSpc>
                <a:spcPts val="1200"/>
              </a:lnSpc>
              <a:buFont typeface=""/>
              <a:buChar char="•"/>
            </a:pPr>
            <a:r>
              <a:rPr lang="pt-PT" sz="1400">
                <a:solidFill>
                  <a:srgbClr val="FFFFFF"/>
                </a:solidFill>
                <a:cs typeface="Arial"/>
              </a:rPr>
              <a:t>Demonstra uma forte capacidade de generalização na distinção entre texto de IA e texto humano.</a:t>
            </a:r>
            <a:r>
              <a:rPr lang="en-US" sz="1400">
                <a:cs typeface="Arial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822464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B08021-581C-BE25-F977-1C3E182B0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5CD88B8-EA72-E132-3EE5-53052BEF5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67CBBB-4E36-57E4-E914-CA9833A52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" r="7862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4104311A-5546-6271-845D-552B4E666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B72C10-22BF-C8C8-B5C1-07DAF72A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5470906" cy="1124712"/>
          </a:xfrm>
        </p:spPr>
        <p:txBody>
          <a:bodyPr anchor="b">
            <a:normAutofit fontScale="90000"/>
          </a:bodyPr>
          <a:lstStyle/>
          <a:p>
            <a:r>
              <a:rPr lang="pt-PT" sz="2800" noProof="0">
                <a:solidFill>
                  <a:schemeClr val="bg1"/>
                </a:solidFill>
              </a:rPr>
              <a:t>Modelos com Implementação em </a:t>
            </a:r>
            <a:r>
              <a:rPr lang="pt-PT" sz="2800" noProof="0" err="1">
                <a:solidFill>
                  <a:schemeClr val="bg1"/>
                </a:solidFill>
              </a:rPr>
              <a:t>Tensorflow</a:t>
            </a:r>
            <a:br>
              <a:rPr lang="pt-PT" sz="2800" noProof="0">
                <a:solidFill>
                  <a:schemeClr val="bg1"/>
                </a:solidFill>
              </a:rPr>
            </a:br>
            <a:br>
              <a:rPr lang="pt-PT" sz="1800" noProof="0">
                <a:solidFill>
                  <a:schemeClr val="bg1"/>
                </a:solidFill>
              </a:rPr>
            </a:br>
            <a:r>
              <a:rPr lang="pt-PT" sz="1800">
                <a:solidFill>
                  <a:schemeClr val="bg1"/>
                </a:solidFill>
                <a:ea typeface="+mj-lt"/>
                <a:cs typeface="+mj-lt"/>
              </a:rPr>
              <a:t>Long Short-</a:t>
            </a:r>
            <a:r>
              <a:rPr lang="pt-PT" sz="1800" err="1">
                <a:solidFill>
                  <a:schemeClr val="bg1"/>
                </a:solidFill>
                <a:ea typeface="+mj-lt"/>
                <a:cs typeface="+mj-lt"/>
              </a:rPr>
              <a:t>Term</a:t>
            </a:r>
            <a:r>
              <a:rPr lang="pt-PT" sz="18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pt-PT" sz="1800" err="1">
                <a:solidFill>
                  <a:schemeClr val="bg1"/>
                </a:solidFill>
                <a:ea typeface="+mj-lt"/>
                <a:cs typeface="+mj-lt"/>
              </a:rPr>
              <a:t>Memory</a:t>
            </a:r>
            <a:r>
              <a:rPr lang="pt-PT" sz="18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pt-PT" sz="1800" noProof="0">
                <a:solidFill>
                  <a:schemeClr val="bg1"/>
                </a:solidFill>
                <a:ea typeface="+mj-lt"/>
                <a:cs typeface="+mj-lt"/>
              </a:rPr>
              <a:t>(</a:t>
            </a:r>
            <a:r>
              <a:rPr lang="pt-PT" sz="1800">
                <a:solidFill>
                  <a:schemeClr val="bg1"/>
                </a:solidFill>
                <a:ea typeface="+mj-lt"/>
                <a:cs typeface="+mj-lt"/>
              </a:rPr>
              <a:t>LSTM</a:t>
            </a:r>
            <a:r>
              <a:rPr lang="pt-PT" sz="1800" noProof="0">
                <a:solidFill>
                  <a:schemeClr val="bg1"/>
                </a:solidFill>
                <a:ea typeface="+mj-lt"/>
                <a:cs typeface="+mj-lt"/>
              </a:rPr>
              <a:t>)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C2E2E0A2-B16F-7B9C-14B6-E5507B274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D6F85A38-C700-A48A-DA18-D645A3413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5A651DC-5EF8-BAF4-9E89-4E45C1839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4829" y="218820"/>
            <a:ext cx="298971" cy="146305"/>
          </a:xfrm>
          <a:prstGeom prst="rect">
            <a:avLst/>
          </a:prstGeom>
        </p:spPr>
      </p:pic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AE8AB678-566B-0751-D601-C456B32C7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109827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PT" sz="1400" b="1" noProof="0">
                <a:solidFill>
                  <a:schemeClr val="bg1"/>
                </a:solidFill>
              </a:rPr>
              <a:t>Contexto</a:t>
            </a:r>
          </a:p>
          <a:p>
            <a:r>
              <a:rPr lang="pt-PT" sz="1400" noProof="0">
                <a:solidFill>
                  <a:schemeClr val="bg1"/>
                </a:solidFill>
                <a:ea typeface="+mn-lt"/>
                <a:cs typeface="+mn-lt"/>
              </a:rPr>
              <a:t>Implementação de um modelo 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sequencial utilizando </a:t>
            </a:r>
            <a:r>
              <a:rPr lang="pt-PT" sz="1400" b="1">
                <a:solidFill>
                  <a:schemeClr val="bg1"/>
                </a:solidFill>
                <a:ea typeface="+mn-lt"/>
                <a:cs typeface="+mn-lt"/>
              </a:rPr>
              <a:t>camadas LSTM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 (Long Short-</a:t>
            </a:r>
            <a:r>
              <a:rPr lang="pt-PT" sz="1400" err="1">
                <a:solidFill>
                  <a:schemeClr val="bg1"/>
                </a:solidFill>
                <a:ea typeface="+mn-lt"/>
                <a:cs typeface="+mn-lt"/>
              </a:rPr>
              <a:t>Term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pt-PT" sz="1400" err="1">
                <a:solidFill>
                  <a:schemeClr val="bg1"/>
                </a:solidFill>
                <a:ea typeface="+mn-lt"/>
                <a:cs typeface="+mn-lt"/>
              </a:rPr>
              <a:t>Memory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), </a:t>
            </a:r>
            <a:r>
              <a:rPr lang="pt-PT" sz="1400" noProof="0">
                <a:solidFill>
                  <a:schemeClr val="bg1"/>
                </a:solidFill>
                <a:ea typeface="+mn-lt"/>
                <a:cs typeface="+mn-lt"/>
              </a:rPr>
              <a:t>uma variante 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das redes recorrentes com capacidade </a:t>
            </a:r>
            <a:r>
              <a:rPr lang="pt-PT" sz="1400" noProof="0">
                <a:solidFill>
                  <a:schemeClr val="bg1"/>
                </a:solidFill>
                <a:ea typeface="+mn-lt"/>
                <a:cs typeface="+mn-lt"/>
              </a:rPr>
              <a:t>de 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memorizar dependências </a:t>
            </a:r>
            <a:r>
              <a:rPr lang="pt-PT" sz="1400" noProof="0">
                <a:solidFill>
                  <a:schemeClr val="bg1"/>
                </a:solidFill>
                <a:ea typeface="+mn-lt"/>
                <a:cs typeface="+mn-lt"/>
              </a:rPr>
              <a:t>de 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longo prazo</a:t>
            </a:r>
            <a:r>
              <a:rPr lang="pt-PT" sz="1400" noProof="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O modelo </a:t>
            </a:r>
            <a:r>
              <a:rPr lang="pt-PT" sz="1400" noProof="0">
                <a:solidFill>
                  <a:schemeClr val="bg1"/>
                </a:solidFill>
                <a:ea typeface="+mn-lt"/>
                <a:cs typeface="+mn-lt"/>
              </a:rPr>
              <a:t>foi 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treinado com </a:t>
            </a:r>
            <a:r>
              <a:rPr lang="pt-PT" sz="1400" noProof="0">
                <a:solidFill>
                  <a:schemeClr val="bg1"/>
                </a:solidFill>
                <a:ea typeface="+mn-lt"/>
                <a:cs typeface="+mn-lt"/>
              </a:rPr>
              <a:t>o 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objetivo de classificar textos </a:t>
            </a:r>
            <a:r>
              <a:rPr lang="pt-PT" sz="1400" noProof="0">
                <a:solidFill>
                  <a:schemeClr val="bg1"/>
                </a:solidFill>
                <a:ea typeface="+mn-lt"/>
                <a:cs typeface="+mn-lt"/>
              </a:rPr>
              <a:t>entre </a:t>
            </a:r>
            <a:r>
              <a:rPr lang="pt-PT" sz="1400" b="1">
                <a:solidFill>
                  <a:schemeClr val="bg1"/>
                </a:solidFill>
                <a:ea typeface="+mn-lt"/>
                <a:cs typeface="+mn-lt"/>
              </a:rPr>
              <a:t>escritos </a:t>
            </a:r>
            <a:r>
              <a:rPr lang="pt-PT" sz="1400" b="1" noProof="0">
                <a:solidFill>
                  <a:schemeClr val="bg1"/>
                </a:solidFill>
                <a:ea typeface="+mn-lt"/>
                <a:cs typeface="+mn-lt"/>
              </a:rPr>
              <a:t>por </a:t>
            </a:r>
            <a:r>
              <a:rPr lang="pt-PT" sz="1400" b="1">
                <a:solidFill>
                  <a:schemeClr val="bg1"/>
                </a:solidFill>
                <a:ea typeface="+mn-lt"/>
                <a:cs typeface="+mn-lt"/>
              </a:rPr>
              <a:t>humanos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pt-PT" sz="1400" noProof="0">
                <a:solidFill>
                  <a:schemeClr val="bg1"/>
                </a:solidFill>
                <a:ea typeface="+mn-lt"/>
                <a:cs typeface="+mn-lt"/>
              </a:rPr>
              <a:t>ou </a:t>
            </a:r>
            <a:r>
              <a:rPr lang="pt-PT" sz="1400" b="1">
                <a:solidFill>
                  <a:schemeClr val="bg1"/>
                </a:solidFill>
                <a:ea typeface="+mn-lt"/>
                <a:cs typeface="+mn-lt"/>
              </a:rPr>
              <a:t>gerados </a:t>
            </a:r>
            <a:r>
              <a:rPr lang="pt-PT" sz="1400" b="1" noProof="0">
                <a:solidFill>
                  <a:schemeClr val="bg1"/>
                </a:solidFill>
                <a:ea typeface="+mn-lt"/>
                <a:cs typeface="+mn-lt"/>
              </a:rPr>
              <a:t>por </a:t>
            </a:r>
            <a:r>
              <a:rPr lang="pt-PT" sz="1400" b="1">
                <a:solidFill>
                  <a:schemeClr val="bg1"/>
                </a:solidFill>
                <a:ea typeface="+mn-lt"/>
                <a:cs typeface="+mn-lt"/>
              </a:rPr>
              <a:t>inteligência artificial (IA)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pt-PT">
              <a:solidFill>
                <a:schemeClr val="bg1"/>
              </a:solidFill>
            </a:endParaRPr>
          </a:p>
          <a:p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O LSTM é particularmente eficaz para dados sequenciais e foi aplicado a um conjunto de textos previamente limpo e </a:t>
            </a:r>
            <a:r>
              <a:rPr lang="pt-PT" sz="1400" err="1">
                <a:solidFill>
                  <a:schemeClr val="bg1"/>
                </a:solidFill>
                <a:ea typeface="+mn-lt"/>
                <a:cs typeface="+mn-lt"/>
              </a:rPr>
              <a:t>tokenizado</a:t>
            </a:r>
            <a:endParaRPr lang="pt-PT" sz="1400" err="1">
              <a:solidFill>
                <a:schemeClr val="bg1"/>
              </a:solidFill>
            </a:endParaRPr>
          </a:p>
          <a:p>
            <a:endParaRPr lang="pt-PT" sz="1400" noProof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PT" sz="1400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PT" sz="1400" b="1" noProof="0">
                <a:solidFill>
                  <a:schemeClr val="bg1"/>
                </a:solidFill>
              </a:rPr>
              <a:t>Pipeline de Classificação</a:t>
            </a:r>
          </a:p>
          <a:p>
            <a:pPr marL="0" indent="0">
              <a:buNone/>
            </a:pPr>
            <a:endParaRPr lang="pt-PT" sz="1400" noProof="0">
              <a:solidFill>
                <a:schemeClr val="bg1"/>
              </a:solidFill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53D67B4-8DEB-4B62-3577-F31CA8DB8E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7661109"/>
              </p:ext>
            </p:extLst>
          </p:nvPr>
        </p:nvGraphicFramePr>
        <p:xfrm>
          <a:off x="419100" y="5293894"/>
          <a:ext cx="10934700" cy="540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74364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0C20A3-23EA-809B-8373-0CBB81987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B1AB898-14E2-CFF3-2A15-59D3578C7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8E1806-0E94-5B78-805B-E4849DD3C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" r="7862"/>
          <a:stretch/>
        </p:blipFill>
        <p:spPr bwMode="auto">
          <a:xfrm>
            <a:off x="3522468" y="-10573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5975022-57A1-5357-8856-B781A27FF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472FDB6-5AD3-CE28-2797-7D105D4EAFEC}"/>
              </a:ext>
            </a:extLst>
          </p:cNvPr>
          <p:cNvSpPr/>
          <p:nvPr/>
        </p:nvSpPr>
        <p:spPr>
          <a:xfrm>
            <a:off x="838200" y="4739823"/>
            <a:ext cx="10505017" cy="1463638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noProof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119A503E-A9CA-CA9E-D535-14AEE4FC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4176AFE-A30C-D4B6-F876-0560F83E9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6D3847E-BCFB-B7BD-7206-8C548647E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4829" y="218820"/>
            <a:ext cx="298971" cy="146305"/>
          </a:xfrm>
          <a:prstGeom prst="rect">
            <a:avLst/>
          </a:prstGeom>
        </p:spPr>
      </p:pic>
      <p:sp>
        <p:nvSpPr>
          <p:cNvPr id="5" name="Marcador de Posição de Conteúdo 8">
            <a:extLst>
              <a:ext uri="{FF2B5EF4-FFF2-40B4-BE49-F238E27FC236}">
                <a16:creationId xmlns:a16="http://schemas.microsoft.com/office/drawing/2014/main" id="{DA8C0362-18E5-8A55-F0E0-3FAEE836A64B}"/>
              </a:ext>
            </a:extLst>
          </p:cNvPr>
          <p:cNvSpPr txBox="1">
            <a:spLocks/>
          </p:cNvSpPr>
          <p:nvPr/>
        </p:nvSpPr>
        <p:spPr>
          <a:xfrm>
            <a:off x="4560569" y="2948595"/>
            <a:ext cx="3070861" cy="3559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PT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sz="1800" noProof="0">
              <a:solidFill>
                <a:schemeClr val="bg1"/>
              </a:solidFill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4355352-3ACC-CAE5-BAE6-BFBE7E6C6BDE}"/>
              </a:ext>
            </a:extLst>
          </p:cNvPr>
          <p:cNvSpPr/>
          <p:nvPr/>
        </p:nvSpPr>
        <p:spPr>
          <a:xfrm>
            <a:off x="848783" y="2834824"/>
            <a:ext cx="10494434" cy="1519869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noProof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128656E-D294-240B-52F2-9BFD6D179CD7}"/>
              </a:ext>
            </a:extLst>
          </p:cNvPr>
          <p:cNvGrpSpPr/>
          <p:nvPr/>
        </p:nvGrpSpPr>
        <p:grpSpPr>
          <a:xfrm>
            <a:off x="2265248" y="2813658"/>
            <a:ext cx="9088551" cy="1403452"/>
            <a:chOff x="2265248" y="1690688"/>
            <a:chExt cx="9088551" cy="1403452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FC3D9ADF-5C3F-B841-1504-FD88F6D83E40}"/>
                </a:ext>
              </a:extLst>
            </p:cNvPr>
            <p:cNvSpPr/>
            <p:nvPr/>
          </p:nvSpPr>
          <p:spPr>
            <a:xfrm>
              <a:off x="2275831" y="1690688"/>
              <a:ext cx="9077968" cy="124470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PT" noProof="0"/>
            </a:p>
          </p:txBody>
        </p:sp>
        <p:sp>
          <p:nvSpPr>
            <p:cNvPr id="24" name="CaixaDeTexto 49">
              <a:extLst>
                <a:ext uri="{FF2B5EF4-FFF2-40B4-BE49-F238E27FC236}">
                  <a16:creationId xmlns:a16="http://schemas.microsoft.com/office/drawing/2014/main" id="{C6576745-D7F0-E465-0611-F3D6D5B57C08}"/>
                </a:ext>
              </a:extLst>
            </p:cNvPr>
            <p:cNvSpPr txBox="1"/>
            <p:nvPr/>
          </p:nvSpPr>
          <p:spPr>
            <a:xfrm>
              <a:off x="2265248" y="1849438"/>
              <a:ext cx="9077968" cy="12447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1731" tIns="131731" rIns="131731" bIns="131731" numCol="1" spcCol="1270" anchor="ctr" anchorCtr="0"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400" b="1" kern="1200" noProof="0"/>
                <a:t>Objetivo</a:t>
              </a:r>
              <a:endParaRPr lang="pt-PT" sz="1400" b="1" noProof="0"/>
            </a:p>
            <a:p>
              <a:pPr marL="285750" indent="-285750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pt-PT" sz="1400">
                  <a:ea typeface="+mn-lt"/>
                  <a:cs typeface="+mn-lt"/>
                </a:rPr>
                <a:t>Este trabalho tem como objetivo criar e avaliar modelos de Machine Learning e </a:t>
              </a:r>
              <a:r>
                <a:rPr lang="pt-PT" sz="1400" err="1">
                  <a:ea typeface="+mn-lt"/>
                  <a:cs typeface="+mn-lt"/>
                </a:rPr>
                <a:t>Deep</a:t>
              </a:r>
              <a:r>
                <a:rPr lang="pt-PT" sz="1400">
                  <a:ea typeface="+mn-lt"/>
                  <a:cs typeface="+mn-lt"/>
                </a:rPr>
                <a:t> Learning capazes de classificar pequenos excertos de texto como "AI-</a:t>
              </a:r>
              <a:r>
                <a:rPr lang="pt-PT" sz="1400" err="1">
                  <a:ea typeface="+mn-lt"/>
                  <a:cs typeface="+mn-lt"/>
                </a:rPr>
                <a:t>generated</a:t>
              </a:r>
              <a:r>
                <a:rPr lang="pt-PT" sz="1400">
                  <a:ea typeface="+mn-lt"/>
                  <a:cs typeface="+mn-lt"/>
                </a:rPr>
                <a:t>" ou "</a:t>
              </a:r>
              <a:r>
                <a:rPr lang="pt-PT" sz="1400" err="1">
                  <a:ea typeface="+mn-lt"/>
                  <a:cs typeface="+mn-lt"/>
                </a:rPr>
                <a:t>human-written</a:t>
              </a:r>
              <a:r>
                <a:rPr lang="pt-PT" sz="1400">
                  <a:ea typeface="+mn-lt"/>
                  <a:cs typeface="+mn-lt"/>
                </a:rPr>
                <a:t>". </a:t>
              </a:r>
            </a:p>
          </p:txBody>
        </p:sp>
      </p:grpSp>
      <p:sp>
        <p:nvSpPr>
          <p:cNvPr id="19" name="Retângulo 18">
            <a:extLst>
              <a:ext uri="{FF2B5EF4-FFF2-40B4-BE49-F238E27FC236}">
                <a16:creationId xmlns:a16="http://schemas.microsoft.com/office/drawing/2014/main" id="{0B99D739-B90C-CB6C-F5AF-C085A84FCA3C}"/>
              </a:ext>
            </a:extLst>
          </p:cNvPr>
          <p:cNvSpPr/>
          <p:nvPr/>
        </p:nvSpPr>
        <p:spPr>
          <a:xfrm>
            <a:off x="2275831" y="4802446"/>
            <a:ext cx="9077968" cy="1244702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noProof="0"/>
          </a:p>
        </p:txBody>
      </p:sp>
      <p:pic>
        <p:nvPicPr>
          <p:cNvPr id="12" name="Gráfico 55" descr="Lista de verificação destaque">
            <a:extLst>
              <a:ext uri="{FF2B5EF4-FFF2-40B4-BE49-F238E27FC236}">
                <a16:creationId xmlns:a16="http://schemas.microsoft.com/office/drawing/2014/main" id="{4523246A-5FC0-A010-AC19-AC33BA3A75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5590" y="3142425"/>
            <a:ext cx="735334" cy="735334"/>
          </a:xfrm>
          <a:prstGeom prst="rect">
            <a:avLst/>
          </a:prstGeom>
        </p:spPr>
      </p:pic>
      <p:pic>
        <p:nvPicPr>
          <p:cNvPr id="15" name="Graphic 6" descr="Artificial Intelligence outline">
            <a:extLst>
              <a:ext uri="{FF2B5EF4-FFF2-40B4-BE49-F238E27FC236}">
                <a16:creationId xmlns:a16="http://schemas.microsoft.com/office/drawing/2014/main" id="{64A30A8B-DDA5-BCF5-CC9A-40155866E1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5738" y="5042948"/>
            <a:ext cx="735334" cy="735334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0694DD47-EB4A-B453-40AE-C058B99DBDCF}"/>
              </a:ext>
            </a:extLst>
          </p:cNvPr>
          <p:cNvSpPr txBox="1"/>
          <p:nvPr/>
        </p:nvSpPr>
        <p:spPr>
          <a:xfrm>
            <a:off x="2370052" y="4901157"/>
            <a:ext cx="860425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400" b="1"/>
              <a:t>Abordagem Tecnológica</a:t>
            </a:r>
            <a:endParaRPr lang="pt-PT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>
                <a:ea typeface="+mn-lt"/>
                <a:cs typeface="+mn-lt"/>
              </a:rPr>
              <a:t>Conjuntos de dados em língua inglesa, recolhidos de repositórios públicos e tratados pelo grupo.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>
                <a:ea typeface="+mn-lt"/>
                <a:cs typeface="+mn-lt"/>
              </a:rPr>
              <a:t>Implementação de modelos próprios sem o uso de bibliotecas especializadas.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>
                <a:ea typeface="+mn-lt"/>
                <a:cs typeface="+mn-lt"/>
              </a:rPr>
              <a:t>Utilização de </a:t>
            </a:r>
            <a:r>
              <a:rPr lang="pt-PT" sz="1400" i="1" err="1">
                <a:ea typeface="+mn-lt"/>
                <a:cs typeface="+mn-lt"/>
              </a:rPr>
              <a:t>TensorFlow</a:t>
            </a:r>
            <a:r>
              <a:rPr lang="pt-PT" sz="1400" i="1">
                <a:ea typeface="+mn-lt"/>
                <a:cs typeface="+mn-lt"/>
              </a:rPr>
              <a:t>/</a:t>
            </a:r>
            <a:r>
              <a:rPr lang="pt-PT" sz="1400" i="1" err="1">
                <a:ea typeface="+mn-lt"/>
                <a:cs typeface="+mn-lt"/>
              </a:rPr>
              <a:t>Keras</a:t>
            </a:r>
            <a:r>
              <a:rPr lang="pt-PT" sz="1400" i="1">
                <a:ea typeface="+mn-lt"/>
                <a:cs typeface="+mn-lt"/>
              </a:rPr>
              <a:t> para </a:t>
            </a:r>
            <a:r>
              <a:rPr lang="pt-PT" sz="1400">
                <a:ea typeface="+mn-lt"/>
                <a:cs typeface="+mn-lt"/>
              </a:rPr>
              <a:t>redes neurais profundas (</a:t>
            </a:r>
            <a:r>
              <a:rPr lang="pt-PT" sz="1400" err="1">
                <a:ea typeface="+mn-lt"/>
                <a:cs typeface="+mn-lt"/>
              </a:rPr>
              <a:t>DNNs</a:t>
            </a:r>
            <a:r>
              <a:rPr lang="pt-PT" sz="1400">
                <a:ea typeface="+mn-lt"/>
                <a:cs typeface="+mn-lt"/>
              </a:rPr>
              <a:t>), redes recorrentes (</a:t>
            </a:r>
            <a:r>
              <a:rPr lang="pt-PT" sz="1400" err="1">
                <a:ea typeface="+mn-lt"/>
                <a:cs typeface="+mn-lt"/>
              </a:rPr>
              <a:t>RNNs</a:t>
            </a:r>
            <a:r>
              <a:rPr lang="pt-PT" sz="1400">
                <a:ea typeface="+mn-lt"/>
                <a:cs typeface="+mn-lt"/>
              </a:rPr>
              <a:t>) e </a:t>
            </a:r>
            <a:r>
              <a:rPr lang="pt-PT" sz="1400" i="1" err="1">
                <a:ea typeface="+mn-lt"/>
                <a:cs typeface="+mn-lt"/>
              </a:rPr>
              <a:t>Transformers</a:t>
            </a:r>
            <a:r>
              <a:rPr lang="pt-PT" sz="1400">
                <a:ea typeface="+mn-lt"/>
                <a:cs typeface="+mn-lt"/>
              </a:rPr>
              <a:t>.</a:t>
            </a:r>
            <a:endParaRPr lang="pt-PT" sz="140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7321852-5551-BFBC-CC8F-F3BC177A0F24}"/>
              </a:ext>
            </a:extLst>
          </p:cNvPr>
          <p:cNvSpPr txBox="1">
            <a:spLocks/>
          </p:cNvSpPr>
          <p:nvPr/>
        </p:nvSpPr>
        <p:spPr>
          <a:xfrm>
            <a:off x="371094" y="1161288"/>
            <a:ext cx="3438144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800">
                <a:solidFill>
                  <a:schemeClr val="bg1"/>
                </a:solidFill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19272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7BFE10-74F0-55C7-DB55-A186AB48A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DAF9761-8B84-F49C-D871-E10DDE31B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349228-EE54-1C68-8357-BA0B5519E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" r="7862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424D581-90A7-183E-099E-5658F7FA8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2E17E9-7CE6-24A6-C3BB-AEB73796F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5470906" cy="1124712"/>
          </a:xfrm>
        </p:spPr>
        <p:txBody>
          <a:bodyPr anchor="b">
            <a:normAutofit fontScale="90000"/>
          </a:bodyPr>
          <a:lstStyle/>
          <a:p>
            <a:r>
              <a:rPr lang="pt-PT" sz="2800" noProof="0">
                <a:solidFill>
                  <a:schemeClr val="bg1"/>
                </a:solidFill>
              </a:rPr>
              <a:t>Modelos com Implementação em </a:t>
            </a:r>
            <a:r>
              <a:rPr lang="pt-PT" sz="2800" noProof="0" err="1">
                <a:solidFill>
                  <a:schemeClr val="bg1"/>
                </a:solidFill>
              </a:rPr>
              <a:t>Tensorflow</a:t>
            </a:r>
            <a:br>
              <a:rPr lang="pt-PT" sz="2800" noProof="0"/>
            </a:br>
            <a:br>
              <a:rPr lang="pt-PT" sz="1800" noProof="0"/>
            </a:br>
            <a:r>
              <a:rPr lang="pt-PT" sz="1800">
                <a:solidFill>
                  <a:schemeClr val="bg1"/>
                </a:solidFill>
              </a:rPr>
              <a:t>Long Short-</a:t>
            </a:r>
            <a:r>
              <a:rPr lang="pt-PT" sz="1800" err="1">
                <a:solidFill>
                  <a:schemeClr val="bg1"/>
                </a:solidFill>
              </a:rPr>
              <a:t>Term</a:t>
            </a:r>
            <a:r>
              <a:rPr lang="pt-PT" sz="1800">
                <a:solidFill>
                  <a:schemeClr val="bg1"/>
                </a:solidFill>
              </a:rPr>
              <a:t> </a:t>
            </a:r>
            <a:r>
              <a:rPr lang="pt-PT" sz="1800" err="1">
                <a:solidFill>
                  <a:schemeClr val="bg1"/>
                </a:solidFill>
              </a:rPr>
              <a:t>Memory</a:t>
            </a:r>
            <a:r>
              <a:rPr lang="pt-PT" sz="1800">
                <a:solidFill>
                  <a:schemeClr val="bg1"/>
                </a:solidFill>
              </a:rPr>
              <a:t> </a:t>
            </a:r>
            <a:r>
              <a:rPr lang="pt-PT" sz="1800" noProof="0">
                <a:solidFill>
                  <a:schemeClr val="bg1"/>
                </a:solidFill>
              </a:rPr>
              <a:t>(</a:t>
            </a:r>
            <a:r>
              <a:rPr lang="pt-PT" sz="1800">
                <a:solidFill>
                  <a:schemeClr val="bg1"/>
                </a:solidFill>
              </a:rPr>
              <a:t>LSTM</a:t>
            </a:r>
            <a:r>
              <a:rPr lang="pt-PT" sz="1800" noProof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E085F35-EFFC-064A-BC0F-F2062FDE6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B6405CA5-DCA8-D492-9FD8-C798EBE67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3F43B62-2439-758F-63CD-42901E0C7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4829" y="218820"/>
            <a:ext cx="298971" cy="146305"/>
          </a:xfrm>
          <a:prstGeom prst="rect">
            <a:avLst/>
          </a:prstGeom>
        </p:spPr>
      </p:pic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231007B1-C09A-74F1-D08E-92641C1FE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13" y="2456472"/>
            <a:ext cx="10948586" cy="4172143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PT" sz="1400" b="1">
                <a:solidFill>
                  <a:schemeClr val="bg1"/>
                </a:solidFill>
              </a:rPr>
              <a:t>Implementação</a:t>
            </a:r>
            <a:endParaRPr lang="pt-PT" sz="1400" b="1" noProof="0">
              <a:solidFill>
                <a:schemeClr val="bg1"/>
              </a:solidFill>
            </a:endParaRPr>
          </a:p>
          <a:p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Limpeza e Pré-processamento: remoção de pontuação, normalização, </a:t>
            </a:r>
            <a:r>
              <a:rPr lang="pt-PT" sz="1400" err="1">
                <a:solidFill>
                  <a:schemeClr val="bg1"/>
                </a:solidFill>
                <a:ea typeface="+mn-lt"/>
                <a:cs typeface="+mn-lt"/>
              </a:rPr>
              <a:t>lowercasing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 e eliminação de </a:t>
            </a:r>
            <a:r>
              <a:rPr lang="pt-PT" sz="1400" err="1">
                <a:solidFill>
                  <a:schemeClr val="bg1"/>
                </a:solidFill>
                <a:ea typeface="+mn-lt"/>
                <a:cs typeface="+mn-lt"/>
              </a:rPr>
              <a:t>stopwords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pt-PT" sz="1400" noProof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Representação: os textos foram convertidos em sequências numéricas de </a:t>
            </a:r>
            <a:r>
              <a:rPr lang="pt-PT" sz="1400" err="1">
                <a:solidFill>
                  <a:schemeClr val="bg1"/>
                </a:solidFill>
                <a:ea typeface="+mn-lt"/>
                <a:cs typeface="+mn-lt"/>
              </a:rPr>
              <a:t>embeddings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pt-PT" sz="1400" err="1">
                <a:solidFill>
                  <a:schemeClr val="bg1"/>
                </a:solidFill>
                <a:ea typeface="+mn-lt"/>
                <a:cs typeface="+mn-lt"/>
              </a:rPr>
              <a:t>GloVe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 (50 dimensões) com </a:t>
            </a:r>
            <a:r>
              <a:rPr lang="pt-PT" sz="1400" err="1">
                <a:solidFill>
                  <a:schemeClr val="bg1"/>
                </a:solidFill>
                <a:ea typeface="+mn-lt"/>
                <a:cs typeface="+mn-lt"/>
              </a:rPr>
              <a:t>padding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 a um comprimento fixo de 130 </a:t>
            </a:r>
            <a:r>
              <a:rPr lang="pt-PT" sz="1400" err="1">
                <a:solidFill>
                  <a:schemeClr val="bg1"/>
                </a:solidFill>
                <a:ea typeface="+mn-lt"/>
                <a:cs typeface="+mn-lt"/>
              </a:rPr>
              <a:t>tokens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pt-PT" sz="1400">
              <a:solidFill>
                <a:schemeClr val="bg1"/>
              </a:solidFill>
            </a:endParaRPr>
          </a:p>
          <a:p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Arquitetura:</a:t>
            </a:r>
            <a:endParaRPr lang="pt-PT">
              <a:solidFill>
                <a:schemeClr val="bg1"/>
              </a:solidFill>
              <a:ea typeface="+mn-lt"/>
              <a:cs typeface="+mn-lt"/>
            </a:endParaRPr>
          </a:p>
          <a:p>
            <a:pPr lvl="1"/>
            <a:r>
              <a:rPr lang="pt-PT" sz="1100">
                <a:solidFill>
                  <a:schemeClr val="bg1"/>
                </a:solidFill>
                <a:ea typeface="+mn-lt"/>
                <a:cs typeface="+mn-lt"/>
              </a:rPr>
              <a:t>Duas camadas LSTM empilhadas com 256 unidades cada.</a:t>
            </a:r>
            <a:endParaRPr lang="pt-PT" sz="1100">
              <a:solidFill>
                <a:schemeClr val="bg1"/>
              </a:solidFill>
            </a:endParaRPr>
          </a:p>
          <a:p>
            <a:pPr lvl="1"/>
            <a:r>
              <a:rPr lang="pt-PT" sz="1100">
                <a:solidFill>
                  <a:schemeClr val="bg1"/>
                </a:solidFill>
                <a:ea typeface="+mn-lt"/>
                <a:cs typeface="+mn-lt"/>
              </a:rPr>
              <a:t>Camada de </a:t>
            </a:r>
            <a:r>
              <a:rPr lang="pt-PT" sz="1100" err="1">
                <a:solidFill>
                  <a:schemeClr val="bg1"/>
                </a:solidFill>
                <a:ea typeface="+mn-lt"/>
                <a:cs typeface="+mn-lt"/>
              </a:rPr>
              <a:t>Dropout</a:t>
            </a:r>
            <a:r>
              <a:rPr lang="pt-PT" sz="1100">
                <a:solidFill>
                  <a:schemeClr val="bg1"/>
                </a:solidFill>
                <a:ea typeface="+mn-lt"/>
                <a:cs typeface="+mn-lt"/>
              </a:rPr>
              <a:t> (0.7) aplicada entre as </a:t>
            </a:r>
            <a:r>
              <a:rPr lang="pt-PT" sz="1100" err="1">
                <a:solidFill>
                  <a:schemeClr val="bg1"/>
                </a:solidFill>
                <a:ea typeface="+mn-lt"/>
                <a:cs typeface="+mn-lt"/>
              </a:rPr>
              <a:t>LSTMs</a:t>
            </a:r>
            <a:r>
              <a:rPr lang="pt-PT" sz="1100">
                <a:solidFill>
                  <a:schemeClr val="bg1"/>
                </a:solidFill>
                <a:ea typeface="+mn-lt"/>
                <a:cs typeface="+mn-lt"/>
              </a:rPr>
              <a:t> para prevenir </a:t>
            </a:r>
            <a:r>
              <a:rPr lang="pt-PT" sz="1100" err="1">
                <a:solidFill>
                  <a:schemeClr val="bg1"/>
                </a:solidFill>
                <a:ea typeface="+mn-lt"/>
                <a:cs typeface="+mn-lt"/>
              </a:rPr>
              <a:t>overfitting</a:t>
            </a:r>
            <a:r>
              <a:rPr lang="pt-PT" sz="110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pt-PT" sz="1100">
              <a:solidFill>
                <a:schemeClr val="bg1"/>
              </a:solidFill>
            </a:endParaRPr>
          </a:p>
          <a:p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Camada final `Dense` com ativação </a:t>
            </a:r>
            <a:r>
              <a:rPr lang="pt-PT" sz="1400" err="1">
                <a:solidFill>
                  <a:schemeClr val="bg1"/>
                </a:solidFill>
                <a:ea typeface="+mn-lt"/>
                <a:cs typeface="+mn-lt"/>
              </a:rPr>
              <a:t>Sigmoid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 para saída binária.</a:t>
            </a:r>
            <a:endParaRPr lang="pt-PT">
              <a:solidFill>
                <a:schemeClr val="bg1"/>
              </a:solidFill>
            </a:endParaRPr>
          </a:p>
          <a:p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Treino:</a:t>
            </a:r>
            <a:endParaRPr lang="pt-PT">
              <a:solidFill>
                <a:schemeClr val="bg1"/>
              </a:solidFill>
              <a:ea typeface="+mn-lt"/>
              <a:cs typeface="+mn-lt"/>
            </a:endParaRPr>
          </a:p>
          <a:p>
            <a:pPr lvl="1"/>
            <a:r>
              <a:rPr lang="pt-PT" sz="1100">
                <a:solidFill>
                  <a:schemeClr val="bg1"/>
                </a:solidFill>
                <a:ea typeface="+mn-lt"/>
                <a:cs typeface="+mn-lt"/>
              </a:rPr>
              <a:t>Otimização com Adam, função de perda `</a:t>
            </a:r>
            <a:r>
              <a:rPr lang="pt-PT" sz="1100" err="1">
                <a:solidFill>
                  <a:schemeClr val="bg1"/>
                </a:solidFill>
                <a:ea typeface="+mn-lt"/>
                <a:cs typeface="+mn-lt"/>
              </a:rPr>
              <a:t>binary_crossentropy</a:t>
            </a:r>
            <a:r>
              <a:rPr lang="pt-PT" sz="1100">
                <a:solidFill>
                  <a:schemeClr val="bg1"/>
                </a:solidFill>
                <a:ea typeface="+mn-lt"/>
                <a:cs typeface="+mn-lt"/>
              </a:rPr>
              <a:t>`.</a:t>
            </a:r>
          </a:p>
          <a:p>
            <a:pPr lvl="1"/>
            <a:r>
              <a:rPr lang="pt-PT" sz="1100">
                <a:solidFill>
                  <a:schemeClr val="bg1"/>
                </a:solidFill>
                <a:ea typeface="+mn-lt"/>
                <a:cs typeface="+mn-lt"/>
              </a:rPr>
              <a:t>Divisão dos dados: 70% treino e 30% teste sobre o </a:t>
            </a:r>
            <a:r>
              <a:rPr lang="pt-PT" sz="1100" err="1">
                <a:solidFill>
                  <a:schemeClr val="bg1"/>
                </a:solidFill>
                <a:ea typeface="+mn-lt"/>
                <a:cs typeface="+mn-lt"/>
              </a:rPr>
              <a:t>dataset</a:t>
            </a:r>
            <a:r>
              <a:rPr lang="pt-PT" sz="1100">
                <a:solidFill>
                  <a:schemeClr val="bg1"/>
                </a:solidFill>
                <a:ea typeface="+mn-lt"/>
                <a:cs typeface="+mn-lt"/>
              </a:rPr>
              <a:t> `</a:t>
            </a:r>
            <a:r>
              <a:rPr lang="pt-PT" sz="1100" err="1">
                <a:solidFill>
                  <a:schemeClr val="bg1"/>
                </a:solidFill>
                <a:ea typeface="+mn-lt"/>
                <a:cs typeface="+mn-lt"/>
              </a:rPr>
              <a:t>gpt_vs_human</a:t>
            </a:r>
            <a:r>
              <a:rPr lang="pt-PT" sz="1100">
                <a:solidFill>
                  <a:schemeClr val="bg1"/>
                </a:solidFill>
                <a:ea typeface="+mn-lt"/>
                <a:cs typeface="+mn-lt"/>
              </a:rPr>
              <a:t>`.</a:t>
            </a:r>
            <a:endParaRPr lang="pt-PT" sz="11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PT" sz="1400" b="1">
                <a:solidFill>
                  <a:schemeClr val="bg1"/>
                </a:solidFill>
                <a:ea typeface="+mn-lt"/>
                <a:cs typeface="+mn-lt"/>
              </a:rPr>
              <a:t>Resultados Obtidos</a:t>
            </a:r>
            <a:endParaRPr lang="pt-PT" b="1">
              <a:solidFill>
                <a:schemeClr val="bg1"/>
              </a:solidFill>
            </a:endParaRPr>
          </a:p>
          <a:p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Melhor configuração encontrada</a:t>
            </a:r>
            <a:r>
              <a:rPr lang="pt-PT" sz="1400">
                <a:solidFill>
                  <a:schemeClr val="bg1"/>
                </a:solidFill>
              </a:rPr>
              <a:t>: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pt-PT" sz="1400" err="1">
                <a:solidFill>
                  <a:schemeClr val="bg1"/>
                </a:solidFill>
                <a:ea typeface="+mn-lt"/>
                <a:cs typeface="+mn-lt"/>
              </a:rPr>
              <a:t>Epochs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: 20, </a:t>
            </a:r>
            <a:r>
              <a:rPr lang="pt-PT" sz="1400" err="1">
                <a:solidFill>
                  <a:schemeClr val="bg1"/>
                </a:solidFill>
                <a:ea typeface="+mn-lt"/>
                <a:cs typeface="+mn-lt"/>
              </a:rPr>
              <a:t>Batch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pt-PT" sz="1400" err="1">
                <a:solidFill>
                  <a:schemeClr val="bg1"/>
                </a:solidFill>
                <a:ea typeface="+mn-lt"/>
                <a:cs typeface="+mn-lt"/>
              </a:rPr>
              <a:t>Size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: 64, </a:t>
            </a:r>
            <a:r>
              <a:rPr lang="pt-PT" sz="1400" err="1">
                <a:solidFill>
                  <a:schemeClr val="bg1"/>
                </a:solidFill>
                <a:ea typeface="+mn-lt"/>
                <a:cs typeface="+mn-lt"/>
              </a:rPr>
              <a:t>Learning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 Rate: 0.001, LSTM </a:t>
            </a:r>
            <a:r>
              <a:rPr lang="pt-PT" sz="1400" err="1">
                <a:solidFill>
                  <a:schemeClr val="bg1"/>
                </a:solidFill>
                <a:ea typeface="+mn-lt"/>
                <a:cs typeface="+mn-lt"/>
              </a:rPr>
              <a:t>Units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: [256, 256],</a:t>
            </a:r>
          </a:p>
          <a:p>
            <a:pPr marL="0" indent="0">
              <a:buNone/>
            </a:pP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pt-PT" sz="1400" err="1">
                <a:solidFill>
                  <a:schemeClr val="bg1"/>
                </a:solidFill>
                <a:ea typeface="+mn-lt"/>
                <a:cs typeface="+mn-lt"/>
              </a:rPr>
              <a:t>Dropout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: 0.7, </a:t>
            </a:r>
            <a:r>
              <a:rPr lang="pt-PT" sz="1400" err="1">
                <a:solidFill>
                  <a:schemeClr val="bg1"/>
                </a:solidFill>
                <a:ea typeface="+mn-lt"/>
                <a:cs typeface="+mn-lt"/>
              </a:rPr>
              <a:t>Embedding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pt-PT" sz="1400" err="1">
                <a:solidFill>
                  <a:schemeClr val="bg1"/>
                </a:solidFill>
                <a:ea typeface="+mn-lt"/>
                <a:cs typeface="+mn-lt"/>
              </a:rPr>
              <a:t>Dim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: 50</a:t>
            </a:r>
            <a:endParaRPr lang="pt-PT" sz="1400">
              <a:solidFill>
                <a:schemeClr val="bg1"/>
              </a:solidFill>
            </a:endParaRPr>
          </a:p>
          <a:p>
            <a:r>
              <a:rPr lang="pt-PT" sz="1400" err="1">
                <a:solidFill>
                  <a:schemeClr val="bg1"/>
                </a:solidFill>
                <a:ea typeface="+mn-lt"/>
                <a:cs typeface="+mn-lt"/>
              </a:rPr>
              <a:t>Accuracy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 no Conjunto de Teste: 81.33%</a:t>
            </a:r>
            <a:endParaRPr lang="pt-PT" sz="14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PT" sz="1400">
              <a:solidFill>
                <a:schemeClr val="bg1"/>
              </a:solidFill>
            </a:endParaRPr>
          </a:p>
          <a:p>
            <a:endParaRPr lang="pt-PT" sz="1400">
              <a:solidFill>
                <a:schemeClr val="bg1"/>
              </a:solidFill>
            </a:endParaRPr>
          </a:p>
          <a:p>
            <a:endParaRPr lang="pt-PT" sz="1400">
              <a:solidFill>
                <a:schemeClr val="bg1"/>
              </a:solidFill>
            </a:endParaRPr>
          </a:p>
          <a:p>
            <a:endParaRPr lang="pt-PT" sz="1400">
              <a:solidFill>
                <a:schemeClr val="bg1"/>
              </a:solidFill>
            </a:endParaRPr>
          </a:p>
          <a:p>
            <a:endParaRPr lang="pt-PT" sz="1400">
              <a:solidFill>
                <a:schemeClr val="bg1"/>
              </a:solidFill>
            </a:endParaRPr>
          </a:p>
          <a:p>
            <a:endParaRPr lang="pt-PT" sz="1400">
              <a:solidFill>
                <a:schemeClr val="bg1"/>
              </a:solidFill>
            </a:endParaRPr>
          </a:p>
          <a:p>
            <a:pPr lvl="1"/>
            <a:r>
              <a:rPr lang="pt-PT" sz="1400" noProof="0">
                <a:solidFill>
                  <a:schemeClr val="bg1"/>
                </a:solidFill>
              </a:rPr>
              <a:t>gpt_vs_human_data_set_inputs.csv</a:t>
            </a:r>
          </a:p>
          <a:p>
            <a:pPr lvl="1"/>
            <a:r>
              <a:rPr lang="pt-PT" sz="1400" noProof="0">
                <a:solidFill>
                  <a:schemeClr val="bg1"/>
                </a:solidFill>
              </a:rPr>
              <a:t>gpt_vs_human_data_set_outputs.csv</a:t>
            </a:r>
          </a:p>
          <a:p>
            <a:r>
              <a:rPr lang="pt-PT" sz="1400" noProof="0">
                <a:solidFill>
                  <a:schemeClr val="bg1"/>
                </a:solidFill>
              </a:rPr>
              <a:t>Melhor configuração de </a:t>
            </a:r>
            <a:r>
              <a:rPr lang="pt-PT" sz="1400" noProof="0" err="1">
                <a:solidFill>
                  <a:schemeClr val="bg1"/>
                </a:solidFill>
              </a:rPr>
              <a:t>Hiperparametros</a:t>
            </a:r>
            <a:r>
              <a:rPr lang="pt-PT" sz="1400" noProof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pt-PT" sz="1400" noProof="0" err="1">
                <a:solidFill>
                  <a:schemeClr val="bg1"/>
                </a:solidFill>
              </a:rPr>
              <a:t>Epochs</a:t>
            </a:r>
            <a:r>
              <a:rPr lang="pt-PT" sz="1400" noProof="0">
                <a:solidFill>
                  <a:schemeClr val="bg1"/>
                </a:solidFill>
              </a:rPr>
              <a:t>: 4/5 devido ao </a:t>
            </a:r>
            <a:r>
              <a:rPr lang="pt-PT" sz="1400" i="1" err="1">
                <a:solidFill>
                  <a:schemeClr val="bg1"/>
                </a:solidFill>
              </a:rPr>
              <a:t>E</a:t>
            </a:r>
            <a:r>
              <a:rPr lang="pt-PT" sz="1400" i="1" noProof="0" err="1">
                <a:solidFill>
                  <a:schemeClr val="bg1"/>
                </a:solidFill>
              </a:rPr>
              <a:t>arlyStopping</a:t>
            </a:r>
            <a:r>
              <a:rPr lang="pt-PT" sz="1400" noProof="0">
                <a:solidFill>
                  <a:schemeClr val="bg1"/>
                </a:solidFill>
              </a:rPr>
              <a:t>;</a:t>
            </a:r>
          </a:p>
          <a:p>
            <a:pPr lvl="1"/>
            <a:r>
              <a:rPr lang="pt-PT" sz="1400" noProof="0" err="1">
                <a:solidFill>
                  <a:schemeClr val="bg1"/>
                </a:solidFill>
              </a:rPr>
              <a:t>Batch</a:t>
            </a:r>
            <a:r>
              <a:rPr lang="pt-PT" sz="1400" noProof="0">
                <a:solidFill>
                  <a:schemeClr val="bg1"/>
                </a:solidFill>
              </a:rPr>
              <a:t> </a:t>
            </a:r>
            <a:r>
              <a:rPr lang="pt-PT" sz="1400" noProof="0" err="1">
                <a:solidFill>
                  <a:schemeClr val="bg1"/>
                </a:solidFill>
              </a:rPr>
              <a:t>Size</a:t>
            </a:r>
            <a:r>
              <a:rPr lang="pt-PT" sz="1400" noProof="0">
                <a:solidFill>
                  <a:schemeClr val="bg1"/>
                </a:solidFill>
              </a:rPr>
              <a:t>: 16; </a:t>
            </a:r>
            <a:r>
              <a:rPr lang="pt-PT" sz="1400" noProof="0" err="1">
                <a:solidFill>
                  <a:schemeClr val="bg1"/>
                </a:solidFill>
              </a:rPr>
              <a:t>Learning</a:t>
            </a:r>
            <a:r>
              <a:rPr lang="pt-PT" sz="1400" noProof="0">
                <a:solidFill>
                  <a:schemeClr val="bg1"/>
                </a:solidFill>
              </a:rPr>
              <a:t> Rate: 5e-5;</a:t>
            </a:r>
          </a:p>
          <a:p>
            <a:r>
              <a:rPr lang="pt-PT" sz="1400">
                <a:solidFill>
                  <a:schemeClr val="bg1"/>
                </a:solidFill>
              </a:rPr>
              <a:t>Desempenho no Conjunto de Teste</a:t>
            </a:r>
          </a:p>
          <a:p>
            <a:pPr lvl="1"/>
            <a:r>
              <a:rPr lang="pt-PT" sz="1400" noProof="0" err="1">
                <a:solidFill>
                  <a:schemeClr val="bg1"/>
                </a:solidFill>
              </a:rPr>
              <a:t>Accuracy</a:t>
            </a:r>
            <a:r>
              <a:rPr lang="pt-PT" sz="1400" noProof="0">
                <a:solidFill>
                  <a:schemeClr val="bg1"/>
                </a:solidFill>
              </a:rPr>
              <a:t> (validação): 98,44%</a:t>
            </a:r>
          </a:p>
          <a:p>
            <a:pPr lvl="1"/>
            <a:r>
              <a:rPr lang="pt-PT" sz="1400" noProof="0" err="1">
                <a:solidFill>
                  <a:schemeClr val="bg1"/>
                </a:solidFill>
              </a:rPr>
              <a:t>Loss</a:t>
            </a:r>
            <a:r>
              <a:rPr lang="pt-PT" sz="1400" noProof="0">
                <a:solidFill>
                  <a:schemeClr val="bg1"/>
                </a:solidFill>
              </a:rPr>
              <a:t> (validação): 0,0404</a:t>
            </a:r>
          </a:p>
          <a:p>
            <a:r>
              <a:rPr lang="pt-PT" sz="1400" noProof="0">
                <a:solidFill>
                  <a:schemeClr val="bg1"/>
                </a:solidFill>
              </a:rPr>
              <a:t>Comentário:</a:t>
            </a:r>
          </a:p>
          <a:p>
            <a:pPr lvl="1"/>
            <a:r>
              <a:rPr lang="pt-PT" sz="1400" noProof="0">
                <a:solidFill>
                  <a:schemeClr val="bg1"/>
                </a:solidFill>
              </a:rPr>
              <a:t>O modelo atingiu ~99,7% em treino (</a:t>
            </a:r>
            <a:r>
              <a:rPr lang="pt-PT" sz="1400" noProof="0" err="1">
                <a:solidFill>
                  <a:schemeClr val="bg1"/>
                </a:solidFill>
              </a:rPr>
              <a:t>epoch</a:t>
            </a:r>
            <a:r>
              <a:rPr lang="pt-PT" sz="1400" noProof="0">
                <a:solidFill>
                  <a:schemeClr val="bg1"/>
                </a:solidFill>
              </a:rPr>
              <a:t> 3) e cerca de 98,4% em validação.</a:t>
            </a:r>
          </a:p>
          <a:p>
            <a:pPr lvl="1"/>
            <a:r>
              <a:rPr lang="pt-PT" sz="1400" noProof="0">
                <a:solidFill>
                  <a:schemeClr val="bg1"/>
                </a:solidFill>
              </a:rPr>
              <a:t>A diferença (~1 ponto percentual) não é grande, pelo que não há indícios fortes de </a:t>
            </a:r>
            <a:r>
              <a:rPr lang="pt-PT" sz="1400" noProof="0" err="1">
                <a:solidFill>
                  <a:schemeClr val="bg1"/>
                </a:solidFill>
              </a:rPr>
              <a:t>overfitting</a:t>
            </a:r>
            <a:r>
              <a:rPr lang="pt-PT" sz="1400" noProof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pt-PT" sz="1400" noProof="0">
                <a:solidFill>
                  <a:schemeClr val="bg1"/>
                </a:solidFill>
              </a:rPr>
              <a:t>Demonstra uma forte capacidade de generalização na distinção entre texto de IA e texto humano.</a:t>
            </a:r>
          </a:p>
        </p:txBody>
      </p:sp>
    </p:spTree>
    <p:extLst>
      <p:ext uri="{BB962C8B-B14F-4D97-AF65-F5344CB8AC3E}">
        <p14:creationId xmlns:p14="http://schemas.microsoft.com/office/powerpoint/2010/main" val="2474035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3A69A0-8FEA-90BC-65EA-152AB50A7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9BB73F7-7BC6-1C4B-C5C3-DC6B764D8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5FE742-14BE-3130-0645-28C687299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" r="7862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8B88F62-0727-28D8-0E66-70F0D8F04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43FE7A-436B-CFBB-CE2F-80D9EFECC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t-PT" sz="2800" noProof="0">
                <a:solidFill>
                  <a:schemeClr val="bg1"/>
                </a:solidFill>
              </a:rPr>
              <a:t>Conclusão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4E13275-DF79-D05A-B5C1-CC75C3E9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C975E2B-E8EC-B6E3-A64C-684DAC310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224A78F-0DF1-4FDE-2BC9-0485218A6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10" y="2718054"/>
            <a:ext cx="721715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PT" sz="1400" b="1">
                <a:solidFill>
                  <a:schemeClr val="bg1"/>
                </a:solidFill>
                <a:ea typeface="+mn-lt"/>
                <a:cs typeface="+mn-lt"/>
              </a:rPr>
              <a:t>Resultados</a:t>
            </a:r>
            <a:endParaRPr lang="pt-PT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/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Estamos relativamente satisfeitos com a nossa implementação, alcançando 67% de acertos nas previsões para modelos de implementação própria e 77% de acertos para modelos utilizando </a:t>
            </a:r>
            <a:r>
              <a:rPr lang="pt-PT" sz="1400" err="1">
                <a:solidFill>
                  <a:schemeClr val="bg1"/>
                </a:solidFill>
                <a:ea typeface="+mn-lt"/>
                <a:cs typeface="+mn-lt"/>
              </a:rPr>
              <a:t>TensorFlow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pt-PT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PT" sz="1400" b="1">
                <a:solidFill>
                  <a:schemeClr val="bg1"/>
                </a:solidFill>
                <a:ea typeface="+mn-lt"/>
                <a:cs typeface="+mn-lt"/>
              </a:rPr>
              <a:t>Comparação com Outros Grupos</a:t>
            </a:r>
            <a:endParaRPr lang="pt-PT">
              <a:solidFill>
                <a:schemeClr val="bg1"/>
              </a:solidFill>
            </a:endParaRPr>
          </a:p>
          <a:p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3º lugar na classificação com modelos de implementação própria (</a:t>
            </a:r>
            <a:r>
              <a:rPr lang="pt-PT" sz="1200">
                <a:solidFill>
                  <a:schemeClr val="bg1"/>
                </a:solidFill>
                <a:ea typeface="+mn-lt"/>
                <a:cs typeface="+mn-lt"/>
              </a:rPr>
              <a:t>RNN e DNN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).</a:t>
            </a:r>
            <a:endParaRPr lang="pt-PT">
              <a:solidFill>
                <a:schemeClr val="bg1"/>
              </a:solidFill>
            </a:endParaRPr>
          </a:p>
          <a:p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4º lugar na classificação com modelos baseados em </a:t>
            </a:r>
            <a:r>
              <a:rPr lang="pt-PT" sz="1400" err="1">
                <a:solidFill>
                  <a:schemeClr val="bg1"/>
                </a:solidFill>
                <a:ea typeface="+mn-lt"/>
                <a:cs typeface="+mn-lt"/>
              </a:rPr>
              <a:t>TensorFlow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 (</a:t>
            </a:r>
            <a:r>
              <a:rPr lang="pt-PT" sz="1200">
                <a:solidFill>
                  <a:schemeClr val="bg1"/>
                </a:solidFill>
                <a:ea typeface="+mn-lt"/>
                <a:cs typeface="+mn-lt"/>
              </a:rPr>
              <a:t>BERT e RoBERTa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).</a:t>
            </a:r>
            <a:endParaRPr lang="pt-PT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PT" sz="140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Apesar dos bons resultados, sabemos que há espaço para melhorias e otimizações.</a:t>
            </a:r>
            <a:endParaRPr lang="pt-PT">
              <a:solidFill>
                <a:schemeClr val="bg1"/>
              </a:solidFill>
            </a:endParaRPr>
          </a:p>
          <a:p>
            <a:endParaRPr lang="pt-PT" sz="1400" noProof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099FAC-1BB1-EC47-8262-D40E2E4C8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4829" y="218820"/>
            <a:ext cx="298971" cy="14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80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7E7107-55FB-93E8-AEC4-1E3020028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05C4184-09D1-C4A5-C70C-39B4C532A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7633E5-C43A-6884-BE90-566416876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" r="7862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6C530589-DAED-D5B6-DD11-C10F8B503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664015-B5F0-481A-7AEA-5ECF91D8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t-PT" sz="2800" noProof="0">
                <a:solidFill>
                  <a:schemeClr val="bg1"/>
                </a:solidFill>
              </a:rPr>
              <a:t>Trabalho Futuro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4C5DD05-35EF-E636-D1CB-1ABDE0529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526B2A5-C508-7868-6C9B-E7DE9154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B19F6D3-BB19-C276-1FC6-9F836BCE3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t-PT" sz="1400" b="1">
                <a:solidFill>
                  <a:schemeClr val="bg1"/>
                </a:solidFill>
                <a:ea typeface="+mn-lt"/>
                <a:cs typeface="+mn-lt"/>
              </a:rPr>
              <a:t>Melhoria/Criação de Datasets</a:t>
            </a:r>
            <a:endParaRPr lang="pt-PT" sz="140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pt-PT" sz="1400" b="1">
                <a:solidFill>
                  <a:schemeClr val="bg1"/>
                </a:solidFill>
                <a:ea typeface="+mn-lt"/>
                <a:cs typeface="+mn-lt"/>
              </a:rPr>
              <a:t>Experimentar Novos Modelos</a:t>
            </a:r>
            <a:endParaRPr lang="pt-PT" sz="140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Melhoria no Pré-processamento</a:t>
            </a:r>
          </a:p>
          <a:p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Avaliação e Validação Estratificada</a:t>
            </a:r>
          </a:p>
          <a:p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Realizar Análises de Erros</a:t>
            </a:r>
            <a:endParaRPr lang="pt-PT" sz="140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ED2B696-EFC1-2408-8AF4-36FDC21BD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4829" y="218820"/>
            <a:ext cx="298971" cy="14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07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F87BD0-8693-1246-2329-51D2D1457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030">
            <a:extLst>
              <a:ext uri="{FF2B5EF4-FFF2-40B4-BE49-F238E27FC236}">
                <a16:creationId xmlns:a16="http://schemas.microsoft.com/office/drawing/2014/main" id="{307A0EE3-3BA6-47D5-13B2-B95252883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2547BE-66A6-4E50-E80B-267ED4CEC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" r="2577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1032">
            <a:extLst>
              <a:ext uri="{FF2B5EF4-FFF2-40B4-BE49-F238E27FC236}">
                <a16:creationId xmlns:a16="http://schemas.microsoft.com/office/drawing/2014/main" id="{A327E51A-D21C-FE35-6EE1-0E6F224CE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451654-DE0C-7C96-9F20-BBEF10311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PT" sz="4100" noProof="0">
                <a:solidFill>
                  <a:schemeClr val="bg1"/>
                </a:solidFill>
              </a:rPr>
              <a:t>Trabalho Prático  Módulo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338C54-BDE0-8DBB-F23C-80B2A61EE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3"/>
            <a:ext cx="4023359" cy="771988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pt-PT" noProof="0">
                <a:solidFill>
                  <a:schemeClr val="bg1"/>
                </a:solidFill>
              </a:rPr>
              <a:t>Aprendizagem Profunda</a:t>
            </a:r>
            <a:br>
              <a:rPr lang="pt-PT" noProof="0">
                <a:solidFill>
                  <a:schemeClr val="bg1"/>
                </a:solidFill>
              </a:rPr>
            </a:br>
            <a:r>
              <a:rPr lang="pt-PT" sz="1100" noProof="0">
                <a:solidFill>
                  <a:schemeClr val="bg1"/>
                </a:solidFill>
              </a:rPr>
              <a:t>Mestrado em Engenharia Informática | Universidade do Minho</a:t>
            </a:r>
            <a:endParaRPr lang="pt-PT" noProof="0">
              <a:solidFill>
                <a:schemeClr val="bg1"/>
              </a:solidFill>
            </a:endParaRPr>
          </a:p>
        </p:txBody>
      </p:sp>
      <p:sp>
        <p:nvSpPr>
          <p:cNvPr id="1030" name="Rectangle 1034">
            <a:extLst>
              <a:ext uri="{FF2B5EF4-FFF2-40B4-BE49-F238E27FC236}">
                <a16:creationId xmlns:a16="http://schemas.microsoft.com/office/drawing/2014/main" id="{EAA5F119-92BF-5C9D-4D8E-49DA04C90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BCDA8999-A73E-3F59-57E8-95945790A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E0412E-2695-7CDA-5535-F74FE8734667}"/>
              </a:ext>
            </a:extLst>
          </p:cNvPr>
          <p:cNvSpPr txBox="1"/>
          <p:nvPr/>
        </p:nvSpPr>
        <p:spPr>
          <a:xfrm>
            <a:off x="475488" y="5644910"/>
            <a:ext cx="3977640" cy="82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pt-PT" sz="800" noProof="0">
                <a:solidFill>
                  <a:schemeClr val="bg1"/>
                </a:solidFill>
              </a:rPr>
              <a:t>Mateus Martins    |   PG57890</a:t>
            </a:r>
          </a:p>
          <a:p>
            <a:pPr algn="l">
              <a:lnSpc>
                <a:spcPct val="120000"/>
              </a:lnSpc>
            </a:pPr>
            <a:r>
              <a:rPr lang="pt-PT" sz="800" noProof="0">
                <a:solidFill>
                  <a:schemeClr val="bg1"/>
                </a:solidFill>
              </a:rPr>
              <a:t>Emanuel Silva       |   PG53802</a:t>
            </a:r>
          </a:p>
          <a:p>
            <a:pPr algn="l">
              <a:lnSpc>
                <a:spcPct val="120000"/>
              </a:lnSpc>
            </a:pPr>
            <a:r>
              <a:rPr lang="pt-PT" sz="800" noProof="0">
                <a:solidFill>
                  <a:schemeClr val="bg1"/>
                </a:solidFill>
              </a:rPr>
              <a:t>João Rodrigues     |   PG57879</a:t>
            </a:r>
          </a:p>
          <a:p>
            <a:pPr algn="l">
              <a:lnSpc>
                <a:spcPct val="120000"/>
              </a:lnSpc>
            </a:pPr>
            <a:r>
              <a:rPr lang="pt-PT" sz="800" noProof="0">
                <a:solidFill>
                  <a:schemeClr val="bg1"/>
                </a:solidFill>
              </a:rPr>
              <a:t>Eduardo Oliveira  |   PG52688</a:t>
            </a:r>
          </a:p>
          <a:p>
            <a:pPr>
              <a:lnSpc>
                <a:spcPct val="120000"/>
              </a:lnSpc>
            </a:pPr>
            <a:r>
              <a:rPr lang="pt-PT" sz="800" noProof="0">
                <a:solidFill>
                  <a:schemeClr val="bg1"/>
                </a:solidFill>
              </a:rPr>
              <a:t>Bernardo Dutra     |  E12338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7BDDF15-C49A-B9D5-33BA-364CB5DD4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289" y="625683"/>
            <a:ext cx="298971" cy="14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6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35BCD6-5DB0-5006-C481-7B693E95C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2B5A26-1CDB-6B19-41A9-9A3FE2C0A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" r="7862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C7509A-10A5-CC4C-C84A-DB12E244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t-PT" sz="2800" noProof="0">
                <a:solidFill>
                  <a:schemeClr val="bg1"/>
                </a:solidFill>
              </a:rPr>
              <a:t>Análise e Construção dos </a:t>
            </a:r>
            <a:r>
              <a:rPr lang="pt-PT" sz="2800" noProof="0" err="1">
                <a:solidFill>
                  <a:schemeClr val="bg1"/>
                </a:solidFill>
              </a:rPr>
              <a:t>Datasets</a:t>
            </a:r>
            <a:endParaRPr lang="pt-PT" sz="2800" noProof="0">
              <a:solidFill>
                <a:schemeClr val="bg1"/>
              </a:solidFill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F31487-18B0-FEE0-7FE9-2618052B7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376" y="2718054"/>
            <a:ext cx="7006703" cy="3343735"/>
          </a:xfrm>
        </p:spPr>
        <p:txBody>
          <a:bodyPr anchor="t">
            <a:normAutofit/>
          </a:bodyPr>
          <a:lstStyle/>
          <a:p>
            <a:r>
              <a:rPr lang="pt-PT" sz="1600" noProof="0" err="1">
                <a:solidFill>
                  <a:schemeClr val="bg1"/>
                </a:solidFill>
              </a:rPr>
              <a:t>Ai_human</a:t>
            </a:r>
            <a:endParaRPr lang="pt-PT" sz="1600" noProof="0">
              <a:solidFill>
                <a:schemeClr val="bg1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1050" noProof="0">
                <a:solidFill>
                  <a:schemeClr val="bg1"/>
                </a:solidFill>
              </a:rPr>
              <a:t>30k de instâncias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1050" noProof="0">
                <a:solidFill>
                  <a:schemeClr val="bg1"/>
                </a:solidFill>
              </a:rPr>
              <a:t>Extraído do </a:t>
            </a:r>
            <a:r>
              <a:rPr lang="pt-PT" sz="1050" noProof="0" err="1">
                <a:solidFill>
                  <a:schemeClr val="bg1"/>
                </a:solidFill>
              </a:rPr>
              <a:t>Kaggle</a:t>
            </a:r>
            <a:r>
              <a:rPr lang="pt-PT" sz="1050" noProof="0">
                <a:solidFill>
                  <a:schemeClr val="bg1"/>
                </a:solidFill>
              </a:rPr>
              <a:t> e realizado uma amostragem para reduzir computação.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1050" noProof="0">
                <a:solidFill>
                  <a:schemeClr val="bg1"/>
                </a:solidFill>
              </a:rPr>
              <a:t>Apenas Texto e </a:t>
            </a:r>
            <a:r>
              <a:rPr lang="pt-PT" sz="1050" noProof="0" err="1">
                <a:solidFill>
                  <a:schemeClr val="bg1"/>
                </a:solidFill>
              </a:rPr>
              <a:t>Label</a:t>
            </a:r>
            <a:endParaRPr lang="pt-PT" sz="1050" noProof="0">
              <a:solidFill>
                <a:schemeClr val="bg1"/>
              </a:solidFill>
            </a:endParaRPr>
          </a:p>
          <a:p>
            <a:r>
              <a:rPr lang="pt-PT" sz="1600" noProof="0">
                <a:solidFill>
                  <a:schemeClr val="bg1"/>
                </a:solidFill>
              </a:rPr>
              <a:t>Dataset1_enh v1/v2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1050" noProof="0">
                <a:solidFill>
                  <a:schemeClr val="bg1"/>
                </a:solidFill>
              </a:rPr>
              <a:t>100 /150 instâncias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1050" noProof="0" err="1">
                <a:solidFill>
                  <a:schemeClr val="bg1"/>
                </a:solidFill>
              </a:rPr>
              <a:t>Dataset</a:t>
            </a:r>
            <a:r>
              <a:rPr lang="pt-PT" sz="1050" noProof="0">
                <a:solidFill>
                  <a:schemeClr val="bg1"/>
                </a:solidFill>
              </a:rPr>
              <a:t> dado de exemplo com mais instâncias criadas manualmente.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1050" noProof="0">
                <a:solidFill>
                  <a:schemeClr val="bg1"/>
                </a:solidFill>
              </a:rPr>
              <a:t>Apenas texto e </a:t>
            </a:r>
            <a:r>
              <a:rPr lang="pt-PT" sz="1050" noProof="0" err="1">
                <a:solidFill>
                  <a:schemeClr val="bg1"/>
                </a:solidFill>
              </a:rPr>
              <a:t>Label</a:t>
            </a:r>
            <a:endParaRPr lang="pt-PT" sz="1050" noProof="0">
              <a:solidFill>
                <a:schemeClr val="bg1"/>
              </a:solidFill>
            </a:endParaRPr>
          </a:p>
          <a:p>
            <a:r>
              <a:rPr lang="pt-PT" sz="1600" noProof="0">
                <a:solidFill>
                  <a:schemeClr val="bg1"/>
                </a:solidFill>
              </a:rPr>
              <a:t>GPT </a:t>
            </a:r>
            <a:r>
              <a:rPr lang="pt-PT" sz="1600" noProof="0" err="1">
                <a:solidFill>
                  <a:schemeClr val="bg1"/>
                </a:solidFill>
              </a:rPr>
              <a:t>vs</a:t>
            </a:r>
            <a:r>
              <a:rPr lang="pt-PT" sz="1600" noProof="0">
                <a:solidFill>
                  <a:schemeClr val="bg1"/>
                </a:solidFill>
              </a:rPr>
              <a:t> </a:t>
            </a:r>
            <a:r>
              <a:rPr lang="pt-PT" sz="1600" noProof="0" err="1">
                <a:solidFill>
                  <a:schemeClr val="bg1"/>
                </a:solidFill>
              </a:rPr>
              <a:t>Human</a:t>
            </a:r>
            <a:r>
              <a:rPr lang="pt-PT" sz="1600">
                <a:solidFill>
                  <a:schemeClr val="bg1"/>
                </a:solidFill>
              </a:rPr>
              <a:t>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1200">
                <a:solidFill>
                  <a:schemeClr val="bg1"/>
                </a:solidFill>
              </a:rPr>
              <a:t>Será o usado para realizar as comparações entre os modelos que serão apresentados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1050" noProof="0">
                <a:solidFill>
                  <a:schemeClr val="bg1"/>
                </a:solidFill>
              </a:rPr>
              <a:t>4051 instâncias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1050" noProof="0">
                <a:solidFill>
                  <a:schemeClr val="bg1"/>
                </a:solidFill>
              </a:rPr>
              <a:t>Extraído do </a:t>
            </a:r>
            <a:r>
              <a:rPr lang="pt-PT" sz="1050" noProof="0" err="1">
                <a:solidFill>
                  <a:schemeClr val="bg1"/>
                </a:solidFill>
              </a:rPr>
              <a:t>Kaggle</a:t>
            </a:r>
            <a:endParaRPr lang="pt-PT" sz="1050" noProof="0">
              <a:solidFill>
                <a:schemeClr val="bg1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1050" b="1" noProof="0">
                <a:solidFill>
                  <a:schemeClr val="bg1"/>
                </a:solidFill>
              </a:rPr>
              <a:t>Mesma pergunta respondida por IA e Humano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74AEEBC-1A40-8193-7EB7-661030E53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4829" y="218820"/>
            <a:ext cx="298971" cy="14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2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37599D-891A-C2A9-E6D8-824B32505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B4BB1F9-C3B4-97C6-0CC2-2E43C2258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DBDF89-E1B4-C487-52F3-0FC8D26A6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" r="7862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C3C4D2E-4A7C-C6D9-18B3-6F682DB70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83D43-8D75-9427-6A61-704F8992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5470906" cy="1124712"/>
          </a:xfrm>
        </p:spPr>
        <p:txBody>
          <a:bodyPr anchor="b">
            <a:normAutofit fontScale="90000"/>
          </a:bodyPr>
          <a:lstStyle/>
          <a:p>
            <a:r>
              <a:rPr lang="pt-PT" sz="2800" noProof="0">
                <a:solidFill>
                  <a:schemeClr val="bg1"/>
                </a:solidFill>
              </a:rPr>
              <a:t>Modelos com Implementação Própria</a:t>
            </a:r>
            <a:br>
              <a:rPr lang="pt-PT" sz="2800" noProof="0">
                <a:solidFill>
                  <a:schemeClr val="bg1"/>
                </a:solidFill>
              </a:rPr>
            </a:br>
            <a:br>
              <a:rPr lang="pt-PT" sz="1800" noProof="0">
                <a:solidFill>
                  <a:schemeClr val="bg1"/>
                </a:solidFill>
              </a:rPr>
            </a:br>
            <a:r>
              <a:rPr lang="pt-PT" sz="1800" noProof="0">
                <a:solidFill>
                  <a:schemeClr val="bg1"/>
                </a:solidFill>
              </a:rPr>
              <a:t>Logistic Regression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F794BD02-3966-9953-96CE-1DC17949B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B4B8BB16-2BE9-14B9-A5E5-C8A1A8384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6026E21-3058-7660-64BC-0402B74FA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10" y="2718054"/>
            <a:ext cx="3385990" cy="2582842"/>
          </a:xfrm>
        </p:spPr>
        <p:txBody>
          <a:bodyPr anchor="t">
            <a:normAutofit lnSpcReduction="10000"/>
          </a:bodyPr>
          <a:lstStyle/>
          <a:p>
            <a:r>
              <a:rPr lang="pt-PT" sz="1400" b="1">
                <a:solidFill>
                  <a:schemeClr val="bg1"/>
                </a:solidFill>
              </a:rPr>
              <a:t>Implementação: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1000" b="1">
                <a:solidFill>
                  <a:schemeClr val="bg1"/>
                </a:solidFill>
              </a:rPr>
              <a:t>Biblioteca (</a:t>
            </a:r>
            <a:r>
              <a:rPr lang="pt-PT" sz="1000" b="1" err="1">
                <a:solidFill>
                  <a:schemeClr val="bg1"/>
                </a:solidFill>
              </a:rPr>
              <a:t>numpy</a:t>
            </a:r>
            <a:r>
              <a:rPr lang="pt-PT" sz="1000" b="1">
                <a:solidFill>
                  <a:schemeClr val="bg1"/>
                </a:solidFill>
              </a:rPr>
              <a:t>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1000" b="1">
                <a:solidFill>
                  <a:schemeClr val="bg1"/>
                </a:solidFill>
              </a:rPr>
              <a:t>Modo de divisão (</a:t>
            </a:r>
            <a:r>
              <a:rPr lang="pt-PT" sz="1000" b="1" err="1">
                <a:solidFill>
                  <a:schemeClr val="bg1"/>
                </a:solidFill>
              </a:rPr>
              <a:t>train</a:t>
            </a:r>
            <a:r>
              <a:rPr lang="pt-PT" sz="1000" b="1">
                <a:solidFill>
                  <a:schemeClr val="bg1"/>
                </a:solidFill>
              </a:rPr>
              <a:t> e </a:t>
            </a:r>
            <a:r>
              <a:rPr lang="pt-PT" sz="1000" b="1" err="1">
                <a:solidFill>
                  <a:schemeClr val="bg1"/>
                </a:solidFill>
              </a:rPr>
              <a:t>test</a:t>
            </a:r>
            <a:r>
              <a:rPr lang="pt-PT" sz="1000" b="1">
                <a:solidFill>
                  <a:schemeClr val="bg1"/>
                </a:solidFill>
              </a:rPr>
              <a:t>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1000" b="1">
                <a:solidFill>
                  <a:schemeClr val="bg1"/>
                </a:solidFill>
                <a:ea typeface="+mn-lt"/>
                <a:cs typeface="+mn-lt"/>
              </a:rPr>
              <a:t>Regularização L2</a:t>
            </a:r>
            <a:r>
              <a:rPr lang="pt-PT" sz="1000">
                <a:solidFill>
                  <a:schemeClr val="bg1"/>
                </a:solidFill>
                <a:ea typeface="+mn-lt"/>
                <a:cs typeface="+mn-lt"/>
              </a:rPr>
              <a:t> para melhorar a generalização do modelo</a:t>
            </a:r>
            <a:endParaRPr lang="pt-PT" sz="1000" b="1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Métricas de avaliação usadas:</a:t>
            </a:r>
            <a:endParaRPr lang="pt-PT" sz="1400" b="1">
              <a:solidFill>
                <a:schemeClr val="bg1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1200">
                <a:solidFill>
                  <a:schemeClr val="bg1"/>
                </a:solidFill>
                <a:ea typeface="+mn-lt"/>
                <a:cs typeface="+mn-lt"/>
              </a:rPr>
              <a:t>Matriz de confusão</a:t>
            </a:r>
            <a:endParaRPr lang="pt-PT" sz="1200">
              <a:solidFill>
                <a:schemeClr val="bg1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1200">
                <a:solidFill>
                  <a:schemeClr val="bg1"/>
                </a:solidFill>
                <a:ea typeface="+mn-lt"/>
                <a:cs typeface="+mn-lt"/>
              </a:rPr>
              <a:t>Precisão, </a:t>
            </a:r>
            <a:r>
              <a:rPr lang="pt-PT" sz="1200" err="1">
                <a:solidFill>
                  <a:schemeClr val="bg1"/>
                </a:solidFill>
                <a:ea typeface="+mn-lt"/>
                <a:cs typeface="+mn-lt"/>
              </a:rPr>
              <a:t>Recall</a:t>
            </a:r>
            <a:r>
              <a:rPr lang="pt-PT" sz="1200">
                <a:solidFill>
                  <a:schemeClr val="bg1"/>
                </a:solidFill>
                <a:ea typeface="+mn-lt"/>
                <a:cs typeface="+mn-lt"/>
              </a:rPr>
              <a:t> e F1-Score</a:t>
            </a:r>
            <a:endParaRPr lang="pt-PT" sz="1200">
              <a:solidFill>
                <a:schemeClr val="bg1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1200" err="1">
                <a:solidFill>
                  <a:schemeClr val="bg1"/>
                </a:solidFill>
                <a:ea typeface="+mn-lt"/>
                <a:cs typeface="+mn-lt"/>
              </a:rPr>
              <a:t>Balanced</a:t>
            </a:r>
            <a:r>
              <a:rPr lang="pt-PT" sz="12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pt-PT" sz="1200" err="1">
                <a:solidFill>
                  <a:schemeClr val="bg1"/>
                </a:solidFill>
                <a:ea typeface="+mn-lt"/>
                <a:cs typeface="+mn-lt"/>
              </a:rPr>
              <a:t>Accuracy</a:t>
            </a:r>
            <a:endParaRPr lang="pt-PT" sz="1200">
              <a:solidFill>
                <a:schemeClr val="bg1"/>
              </a:solidFill>
            </a:endParaRPr>
          </a:p>
          <a:p>
            <a:endParaRPr lang="pt-PT" sz="1400" b="1">
              <a:solidFill>
                <a:schemeClr val="bg1"/>
              </a:solidFill>
            </a:endParaRPr>
          </a:p>
          <a:p>
            <a:r>
              <a:rPr lang="pt-PT" sz="1400" b="1">
                <a:solidFill>
                  <a:schemeClr val="bg1"/>
                </a:solidFill>
              </a:rPr>
              <a:t>Pipeline de Classificação</a:t>
            </a:r>
            <a:endParaRPr lang="pt-PT" sz="1400" noProof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DA8D578-3A6F-7953-E366-26CA724B6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4829" y="218820"/>
            <a:ext cx="298971" cy="146305"/>
          </a:xfrm>
          <a:prstGeom prst="rect">
            <a:avLst/>
          </a:prstGeom>
        </p:spPr>
      </p:pic>
      <p:sp useBgFill="1">
        <p:nvSpPr>
          <p:cNvPr id="62" name="Rectangle 1030" hidden="1">
            <a:extLst>
              <a:ext uri="{FF2B5EF4-FFF2-40B4-BE49-F238E27FC236}">
                <a16:creationId xmlns:a16="http://schemas.microsoft.com/office/drawing/2014/main" id="{4FD5D037-4A98-277E-C0BC-BEEB9338C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15240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pic>
        <p:nvPicPr>
          <p:cNvPr id="1024" name="Picture 2" hidden="1">
            <a:extLst>
              <a:ext uri="{FF2B5EF4-FFF2-40B4-BE49-F238E27FC236}">
                <a16:creationId xmlns:a16="http://schemas.microsoft.com/office/drawing/2014/main" id="{BA42F5E0-FB6A-9709-6421-15596A375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" r="7862"/>
          <a:stretch/>
        </p:blipFill>
        <p:spPr bwMode="auto">
          <a:xfrm>
            <a:off x="3674868" y="1524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Rectangle 1032" hidden="1">
            <a:extLst>
              <a:ext uri="{FF2B5EF4-FFF2-40B4-BE49-F238E27FC236}">
                <a16:creationId xmlns:a16="http://schemas.microsoft.com/office/drawing/2014/main" id="{1367C8D4-8559-F2FD-7970-4C55CCB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2" y="15240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graphicFrame>
        <p:nvGraphicFramePr>
          <p:cNvPr id="1029" name="Diagram 7">
            <a:extLst>
              <a:ext uri="{FF2B5EF4-FFF2-40B4-BE49-F238E27FC236}">
                <a16:creationId xmlns:a16="http://schemas.microsoft.com/office/drawing/2014/main" id="{E9860A5B-82C6-36B5-A63F-A513DE5DFA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935470"/>
              </p:ext>
            </p:extLst>
          </p:nvPr>
        </p:nvGraphicFramePr>
        <p:xfrm>
          <a:off x="419100" y="5474368"/>
          <a:ext cx="10934700" cy="540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5" name="Imagem 24" descr="Uma imagem com texto, captura de ecrã, software, ecrã&#10;&#10;Os conteúdos gerados pela IA podem estar incorretos.">
            <a:extLst>
              <a:ext uri="{FF2B5EF4-FFF2-40B4-BE49-F238E27FC236}">
                <a16:creationId xmlns:a16="http://schemas.microsoft.com/office/drawing/2014/main" id="{EE5B6A2D-EED7-74FE-EC8D-7C308029E5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0194" y="1419110"/>
            <a:ext cx="4739733" cy="37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90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ADF3C7-7EF3-2A57-D997-8D2214433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6768B06-37DE-56E7-F617-2BC4F5097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AD34BA-2B5D-60BA-C703-2F2D1404F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" r="7862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1E4126A-599B-3531-2988-D7645C929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EA560E-6448-748D-35C6-5CE3EE8A6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5470906" cy="1124712"/>
          </a:xfrm>
        </p:spPr>
        <p:txBody>
          <a:bodyPr anchor="b">
            <a:normAutofit fontScale="90000"/>
          </a:bodyPr>
          <a:lstStyle/>
          <a:p>
            <a:r>
              <a:rPr lang="pt-PT" sz="2800" noProof="0">
                <a:solidFill>
                  <a:schemeClr val="bg1"/>
                </a:solidFill>
              </a:rPr>
              <a:t>Modelos com Implementação Própria</a:t>
            </a:r>
            <a:br>
              <a:rPr lang="pt-PT" sz="2800" noProof="0">
                <a:solidFill>
                  <a:schemeClr val="bg1"/>
                </a:solidFill>
              </a:rPr>
            </a:br>
            <a:br>
              <a:rPr lang="pt-PT" sz="1800" noProof="0">
                <a:solidFill>
                  <a:schemeClr val="bg1"/>
                </a:solidFill>
              </a:rPr>
            </a:br>
            <a:r>
              <a:rPr lang="pt-PT" sz="1800" noProof="0">
                <a:solidFill>
                  <a:schemeClr val="bg1"/>
                </a:solidFill>
              </a:rPr>
              <a:t>Deep Neural Network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73D8306D-B960-EC0E-14C6-89A72E160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C9CBD7E6-6C4A-294B-F36F-D1250AE28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E7BC6B-9AA1-0C00-F05D-6C01568BF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4829" y="218820"/>
            <a:ext cx="298971" cy="146305"/>
          </a:xfrm>
          <a:prstGeom prst="rect">
            <a:avLst/>
          </a:prstGeom>
        </p:spPr>
      </p:pic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9DC30980-CFB1-A52F-37F8-144C3D035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10" y="2718054"/>
            <a:ext cx="10622874" cy="260400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PT" sz="1400" b="1" noProof="0">
                <a:solidFill>
                  <a:schemeClr val="bg1"/>
                </a:solidFill>
              </a:rPr>
              <a:t>Contexto</a:t>
            </a:r>
          </a:p>
          <a:p>
            <a:r>
              <a:rPr lang="pt-PT" sz="1400" noProof="0">
                <a:solidFill>
                  <a:schemeClr val="bg1"/>
                </a:solidFill>
              </a:rPr>
              <a:t>Implementação de uma rede DNN com recurso a código das aulas/próprio;</a:t>
            </a:r>
          </a:p>
          <a:p>
            <a:r>
              <a:rPr lang="pt-PT" sz="1400" noProof="0">
                <a:solidFill>
                  <a:schemeClr val="bg1"/>
                </a:solidFill>
              </a:rPr>
              <a:t>Combinação de representação vetorial (via </a:t>
            </a:r>
            <a:r>
              <a:rPr lang="pt-PT" sz="1400" i="1" noProof="0">
                <a:solidFill>
                  <a:schemeClr val="bg1"/>
                </a:solidFill>
              </a:rPr>
              <a:t>TF-IDF</a:t>
            </a:r>
            <a:r>
              <a:rPr lang="pt-PT" sz="1400" noProof="0">
                <a:solidFill>
                  <a:schemeClr val="bg1"/>
                </a:solidFill>
              </a:rPr>
              <a:t> ou </a:t>
            </a:r>
            <a:r>
              <a:rPr lang="pt-PT" sz="1400" i="1" noProof="0">
                <a:solidFill>
                  <a:schemeClr val="bg1"/>
                </a:solidFill>
              </a:rPr>
              <a:t>Bag-of-Words</a:t>
            </a:r>
            <a:r>
              <a:rPr lang="pt-PT" sz="1400" noProof="0">
                <a:solidFill>
                  <a:schemeClr val="bg1"/>
                </a:solidFill>
              </a:rPr>
              <a:t>) e </a:t>
            </a:r>
            <a:r>
              <a:rPr lang="pt-PT" sz="1400" i="1" noProof="0">
                <a:solidFill>
                  <a:schemeClr val="bg1"/>
                </a:solidFill>
              </a:rPr>
              <a:t>deep learning </a:t>
            </a:r>
            <a:r>
              <a:rPr lang="pt-PT" sz="1400" noProof="0">
                <a:solidFill>
                  <a:schemeClr val="bg1"/>
                </a:solidFill>
              </a:rPr>
              <a:t>com vista a captar padrões mais complexos do que um simples modelo de regressão logística</a:t>
            </a:r>
            <a:r>
              <a:rPr lang="pt-PT" sz="1400" i="1" noProof="0">
                <a:solidFill>
                  <a:schemeClr val="bg1"/>
                </a:solidFill>
              </a:rPr>
              <a:t>.</a:t>
            </a:r>
          </a:p>
          <a:p>
            <a:r>
              <a:rPr lang="pt-PT" sz="1400" noProof="0">
                <a:solidFill>
                  <a:schemeClr val="bg1"/>
                </a:solidFill>
              </a:rPr>
              <a:t>Limpeza e pré-processamento de texto (através da remoção de stopwords, pontuação, lematização, etc…) para gerar </a:t>
            </a:r>
            <a:r>
              <a:rPr lang="pt-PT" sz="1400" i="1" noProof="0">
                <a:solidFill>
                  <a:schemeClr val="bg1"/>
                </a:solidFill>
              </a:rPr>
              <a:t>features</a:t>
            </a:r>
            <a:r>
              <a:rPr lang="pt-PT" sz="1400" noProof="0">
                <a:solidFill>
                  <a:schemeClr val="bg1"/>
                </a:solidFill>
              </a:rPr>
              <a:t>.</a:t>
            </a:r>
          </a:p>
          <a:p>
            <a:r>
              <a:rPr lang="pt-PT" sz="1400" noProof="0">
                <a:solidFill>
                  <a:schemeClr val="bg1"/>
                </a:solidFill>
              </a:rPr>
              <a:t>Objetivo final consiste em obter uma rede neuronal com uma boa capacidade de generalização e de precisão na distinção entre texto escrito por humanos e texto gerado por IA.</a:t>
            </a:r>
          </a:p>
          <a:p>
            <a:pPr marL="0" indent="0">
              <a:buNone/>
            </a:pPr>
            <a:endParaRPr lang="pt-PT" sz="1400" b="1" noProof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PT" sz="1400" b="1" noProof="0">
                <a:solidFill>
                  <a:schemeClr val="bg1"/>
                </a:solidFill>
              </a:rPr>
              <a:t>Pipeline de Classificação</a:t>
            </a:r>
          </a:p>
          <a:p>
            <a:pPr marL="0" indent="0">
              <a:buNone/>
            </a:pPr>
            <a:endParaRPr lang="pt-PT" sz="1400" noProof="0">
              <a:solidFill>
                <a:schemeClr val="bg1"/>
              </a:solidFill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DF66737-B65D-830A-7E00-CE84A227BC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7863019"/>
              </p:ext>
            </p:extLst>
          </p:nvPr>
        </p:nvGraphicFramePr>
        <p:xfrm>
          <a:off x="419100" y="5474368"/>
          <a:ext cx="10934700" cy="540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38038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204B3F-2A4C-FE55-8014-4D29368EA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0E50CAA-D1AC-7D56-AAA3-8A6943322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E74748-B85B-7A71-329B-D3F0F9CD3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" r="7862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7E48C39-A3D4-7735-15C2-BE34FCCA4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F41F98-44E3-BE92-F987-87EBCAFB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5470906" cy="1124712"/>
          </a:xfrm>
        </p:spPr>
        <p:txBody>
          <a:bodyPr anchor="b">
            <a:normAutofit fontScale="90000"/>
          </a:bodyPr>
          <a:lstStyle/>
          <a:p>
            <a:r>
              <a:rPr lang="pt-PT" sz="2800" noProof="0">
                <a:solidFill>
                  <a:schemeClr val="bg1"/>
                </a:solidFill>
              </a:rPr>
              <a:t>Modelos com Implementação Própria</a:t>
            </a:r>
            <a:br>
              <a:rPr lang="pt-PT" sz="2800" noProof="0">
                <a:solidFill>
                  <a:schemeClr val="bg1"/>
                </a:solidFill>
              </a:rPr>
            </a:br>
            <a:br>
              <a:rPr lang="pt-PT" sz="1800" noProof="0">
                <a:solidFill>
                  <a:schemeClr val="bg1"/>
                </a:solidFill>
              </a:rPr>
            </a:br>
            <a:r>
              <a:rPr lang="pt-PT" sz="1800" noProof="0">
                <a:solidFill>
                  <a:schemeClr val="bg1"/>
                </a:solidFill>
              </a:rPr>
              <a:t>Deep Neural Network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B9CDD8E-EFCF-3668-FA96-715D533F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BD899067-2287-6C23-E2A5-886B0EAC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277329F-1F86-9F15-DEB4-33A0F352F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4829" y="218820"/>
            <a:ext cx="298971" cy="146305"/>
          </a:xfrm>
          <a:prstGeom prst="rect">
            <a:avLst/>
          </a:prstGeom>
        </p:spPr>
      </p:pic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7A4BE2E5-0ADA-FC03-09DB-96E91D966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109827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PT" sz="1400" b="1" noProof="0">
                <a:solidFill>
                  <a:schemeClr val="bg1"/>
                </a:solidFill>
              </a:rPr>
              <a:t>Implementação</a:t>
            </a:r>
          </a:p>
          <a:p>
            <a:r>
              <a:rPr lang="pt-PT" sz="1400" noProof="0">
                <a:solidFill>
                  <a:schemeClr val="bg1"/>
                </a:solidFill>
              </a:rPr>
              <a:t>A implementação inicia-se com a limpeza de texto (remoção de ruído, normalização) e vectorização (</a:t>
            </a:r>
            <a:r>
              <a:rPr lang="pt-PT" sz="1400" i="1" noProof="0">
                <a:solidFill>
                  <a:schemeClr val="bg1"/>
                </a:solidFill>
              </a:rPr>
              <a:t>TF-IDF/BoW</a:t>
            </a:r>
            <a:r>
              <a:rPr lang="pt-PT" sz="1400" noProof="0">
                <a:solidFill>
                  <a:schemeClr val="bg1"/>
                </a:solidFill>
              </a:rPr>
              <a:t>), convertendo cada frase num conjunto de números que representam a frequência (ou importância, no caso do </a:t>
            </a:r>
            <a:r>
              <a:rPr lang="pt-PT" sz="1400" i="1" noProof="0">
                <a:solidFill>
                  <a:schemeClr val="bg1"/>
                </a:solidFill>
              </a:rPr>
              <a:t>TF-IDF</a:t>
            </a:r>
            <a:r>
              <a:rPr lang="pt-PT" sz="1400" noProof="0">
                <a:solidFill>
                  <a:schemeClr val="bg1"/>
                </a:solidFill>
              </a:rPr>
              <a:t>) de cada palavra.</a:t>
            </a:r>
          </a:p>
          <a:p>
            <a:r>
              <a:rPr lang="pt-PT" sz="1400" noProof="0">
                <a:solidFill>
                  <a:schemeClr val="bg1"/>
                </a:solidFill>
              </a:rPr>
              <a:t>A rede neural combina camadas Dense (ReLU nas intermédias, Sigmoid na saída) e aplica dropout para mitigar overfitting. </a:t>
            </a:r>
          </a:p>
          <a:p>
            <a:r>
              <a:rPr lang="pt-PT" sz="1400" noProof="0">
                <a:solidFill>
                  <a:schemeClr val="bg1"/>
                </a:solidFill>
              </a:rPr>
              <a:t>Cada camada escondida efetua 𝑍=𝑋⋅𝑊+bias e, em seguida, aplica-se ReLU (max⁡(0,𝑍)).  </a:t>
            </a:r>
          </a:p>
          <a:p>
            <a:r>
              <a:rPr lang="pt-PT" sz="1400" noProof="0">
                <a:solidFill>
                  <a:schemeClr val="bg1"/>
                </a:solidFill>
              </a:rPr>
              <a:t>A camada final usa Sigmoid para fornecer uma probabilidade no intervalo [0,1], interpretada como texto de IA ou humano.</a:t>
            </a:r>
          </a:p>
          <a:p>
            <a:r>
              <a:rPr lang="pt-PT" sz="1400" noProof="0">
                <a:solidFill>
                  <a:schemeClr val="bg1"/>
                </a:solidFill>
              </a:rPr>
              <a:t>O treino decorre em batches, usando um otimizador com learning rate + momentum ajustados por hyperparameter tuning. </a:t>
            </a:r>
            <a:endParaRPr lang="pt-PT" sz="1400" b="1" noProof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PT" sz="800" b="1" noProof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PT" sz="1400" b="1" noProof="0">
                <a:solidFill>
                  <a:schemeClr val="bg1"/>
                </a:solidFill>
              </a:rPr>
              <a:t>Modelo visual da DNN</a:t>
            </a:r>
          </a:p>
          <a:p>
            <a:pPr marL="0" indent="0">
              <a:buNone/>
            </a:pPr>
            <a:endParaRPr lang="pt-PT" sz="1400" noProof="0">
              <a:solidFill>
                <a:schemeClr val="bg1"/>
              </a:solidFill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8397367-B608-3B54-1E9C-F6377CAA40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7604454"/>
              </p:ext>
            </p:extLst>
          </p:nvPr>
        </p:nvGraphicFramePr>
        <p:xfrm>
          <a:off x="424815" y="5448264"/>
          <a:ext cx="10982706" cy="76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E35EAF4-99A3-1714-156A-BBC0D9061DF0}"/>
              </a:ext>
            </a:extLst>
          </p:cNvPr>
          <p:cNvSpPr txBox="1"/>
          <p:nvPr/>
        </p:nvSpPr>
        <p:spPr>
          <a:xfrm>
            <a:off x="4016472" y="6362181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noProof="0">
                <a:solidFill>
                  <a:schemeClr val="bg1"/>
                </a:solidFill>
              </a:rPr>
              <a:t>Camada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BA73A6-A331-8CB7-C3D3-38709FFC94EB}"/>
              </a:ext>
            </a:extLst>
          </p:cNvPr>
          <p:cNvSpPr txBox="1"/>
          <p:nvPr/>
        </p:nvSpPr>
        <p:spPr>
          <a:xfrm>
            <a:off x="6736308" y="6362180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noProof="0">
                <a:solidFill>
                  <a:schemeClr val="bg1"/>
                </a:solidFill>
              </a:rPr>
              <a:t>Camadas  [2, N]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0997E2-2A14-EF2A-6AD1-769B52D4C23B}"/>
              </a:ext>
            </a:extLst>
          </p:cNvPr>
          <p:cNvSpPr txBox="1"/>
          <p:nvPr/>
        </p:nvSpPr>
        <p:spPr>
          <a:xfrm>
            <a:off x="9762318" y="6362180"/>
            <a:ext cx="1107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noProof="0"/>
              <a:t>Camada Final</a:t>
            </a:r>
          </a:p>
        </p:txBody>
      </p:sp>
    </p:spTree>
    <p:extLst>
      <p:ext uri="{BB962C8B-B14F-4D97-AF65-F5344CB8AC3E}">
        <p14:creationId xmlns:p14="http://schemas.microsoft.com/office/powerpoint/2010/main" val="3781761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0B7C28-8BA1-590A-32EC-66285117A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61BCCF1-5723-2789-817C-2F07D08D2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96A6A3-5773-0390-673A-40B2DE37C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" r="7862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07DAC2F-C6A0-B7C5-CD9C-F6CA043DF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4F3A17-3341-4AAC-5B6A-A20302518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5470906" cy="1124712"/>
          </a:xfrm>
        </p:spPr>
        <p:txBody>
          <a:bodyPr anchor="b">
            <a:normAutofit fontScale="90000"/>
          </a:bodyPr>
          <a:lstStyle/>
          <a:p>
            <a:r>
              <a:rPr lang="pt-PT" sz="2800" noProof="0">
                <a:solidFill>
                  <a:schemeClr val="bg1"/>
                </a:solidFill>
              </a:rPr>
              <a:t>Modelos com Implementação Própria</a:t>
            </a:r>
            <a:br>
              <a:rPr lang="pt-PT" sz="2800" noProof="0">
                <a:solidFill>
                  <a:schemeClr val="bg1"/>
                </a:solidFill>
              </a:rPr>
            </a:br>
            <a:br>
              <a:rPr lang="pt-PT" sz="1800" noProof="0">
                <a:solidFill>
                  <a:schemeClr val="bg1"/>
                </a:solidFill>
              </a:rPr>
            </a:br>
            <a:r>
              <a:rPr lang="pt-PT" sz="1800" noProof="0">
                <a:solidFill>
                  <a:schemeClr val="bg1"/>
                </a:solidFill>
              </a:rPr>
              <a:t>Deep Neural Network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734C04E2-D46E-AD49-DA5A-E0ACCAB6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599C4CDB-E20B-4DA1-1505-B3BE69DC6B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9FAFE6-FF0A-7FEE-96CA-0D573C77F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4829" y="218820"/>
            <a:ext cx="298971" cy="146305"/>
          </a:xfrm>
          <a:prstGeom prst="rect">
            <a:avLst/>
          </a:prstGeom>
        </p:spPr>
      </p:pic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97641316-A82D-F123-91C7-519A1094F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5" y="2718054"/>
            <a:ext cx="6723852" cy="329641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PT" sz="1200" noProof="0">
                <a:solidFill>
                  <a:schemeClr val="bg1"/>
                </a:solidFill>
              </a:rPr>
              <a:t>Resultados Obtidos</a:t>
            </a:r>
          </a:p>
          <a:p>
            <a:r>
              <a:rPr lang="pt-PT" sz="1200" noProof="0">
                <a:solidFill>
                  <a:schemeClr val="bg1"/>
                </a:solidFill>
              </a:rPr>
              <a:t>Dataset: </a:t>
            </a:r>
          </a:p>
          <a:p>
            <a:pPr lvl="1"/>
            <a:r>
              <a:rPr lang="pt-PT" sz="1200" noProof="0">
                <a:solidFill>
                  <a:schemeClr val="bg1"/>
                </a:solidFill>
              </a:rPr>
              <a:t>gpt_vs_human_data_set_inputs.csv</a:t>
            </a:r>
          </a:p>
          <a:p>
            <a:pPr lvl="1"/>
            <a:r>
              <a:rPr lang="pt-PT" sz="1200" noProof="0">
                <a:solidFill>
                  <a:schemeClr val="bg1"/>
                </a:solidFill>
              </a:rPr>
              <a:t>gpt_vs_human_data_set_outputs.csv</a:t>
            </a:r>
          </a:p>
          <a:p>
            <a:r>
              <a:rPr lang="pt-PT" sz="1200" noProof="0">
                <a:solidFill>
                  <a:schemeClr val="bg1"/>
                </a:solidFill>
              </a:rPr>
              <a:t>Melhor configuração de Hiperparametros:</a:t>
            </a:r>
          </a:p>
          <a:p>
            <a:pPr lvl="1"/>
            <a:r>
              <a:rPr lang="pt-PT" sz="1200" noProof="0">
                <a:solidFill>
                  <a:schemeClr val="bg1"/>
                </a:solidFill>
              </a:rPr>
              <a:t>Epochs: 150; Batch Size: </a:t>
            </a:r>
            <a:r>
              <a:rPr lang="pt-PT" sz="1200">
                <a:solidFill>
                  <a:schemeClr val="bg1"/>
                </a:solidFill>
              </a:rPr>
              <a:t>32</a:t>
            </a:r>
            <a:r>
              <a:rPr lang="pt-PT" sz="1200" noProof="0">
                <a:solidFill>
                  <a:schemeClr val="bg1"/>
                </a:solidFill>
              </a:rPr>
              <a:t>; Learning Rate: 0,01; Momentum: 0,9; Layers: [64]; Dropout: 0,1;</a:t>
            </a:r>
          </a:p>
          <a:p>
            <a:r>
              <a:rPr lang="pt-PT" sz="1200">
                <a:solidFill>
                  <a:schemeClr val="bg1"/>
                </a:solidFill>
              </a:rPr>
              <a:t>Desempenho no Conjunto de Teste</a:t>
            </a:r>
          </a:p>
          <a:p>
            <a:pPr lvl="1"/>
            <a:r>
              <a:rPr lang="en-US" sz="1200">
                <a:solidFill>
                  <a:schemeClr val="bg1"/>
                </a:solidFill>
              </a:rPr>
              <a:t>Initial loss: 0.6877 (Epoch 1)</a:t>
            </a:r>
          </a:p>
          <a:p>
            <a:pPr lvl="1"/>
            <a:r>
              <a:rPr lang="en-US" sz="1200">
                <a:solidFill>
                  <a:schemeClr val="bg1"/>
                </a:solidFill>
              </a:rPr>
              <a:t>Final loss: 0.0033 (Epoch 150)</a:t>
            </a:r>
            <a:endParaRPr lang="pt-PT" sz="1200">
              <a:solidFill>
                <a:schemeClr val="bg1"/>
              </a:solidFill>
            </a:endParaRPr>
          </a:p>
          <a:p>
            <a:pPr lvl="1"/>
            <a:r>
              <a:rPr lang="en-US" sz="1200" noProof="0">
                <a:solidFill>
                  <a:schemeClr val="bg1"/>
                </a:solidFill>
              </a:rPr>
              <a:t>Accuracy: 98.19% </a:t>
            </a:r>
          </a:p>
          <a:p>
            <a:pPr lvl="1"/>
            <a:r>
              <a:rPr lang="en-US" sz="1200" noProof="0">
                <a:solidFill>
                  <a:schemeClr val="bg1"/>
                </a:solidFill>
              </a:rPr>
              <a:t>Confusion Matrix: TP = 543, FP = 15, TN = 650, FN = 7</a:t>
            </a:r>
          </a:p>
          <a:p>
            <a:pPr lvl="1"/>
            <a:r>
              <a:rPr lang="en-US" sz="1200" noProof="0">
                <a:solidFill>
                  <a:schemeClr val="bg1"/>
                </a:solidFill>
              </a:rPr>
              <a:t>Precision: 97.31%</a:t>
            </a:r>
          </a:p>
          <a:p>
            <a:pPr lvl="1"/>
            <a:r>
              <a:rPr lang="en-US" sz="1200" noProof="0">
                <a:solidFill>
                  <a:schemeClr val="bg1"/>
                </a:solidFill>
              </a:rPr>
              <a:t>Recall: 98.73%</a:t>
            </a:r>
          </a:p>
          <a:p>
            <a:pPr lvl="1"/>
            <a:r>
              <a:rPr lang="en-US" sz="1200" noProof="0">
                <a:solidFill>
                  <a:schemeClr val="bg1"/>
                </a:solidFill>
              </a:rPr>
              <a:t>F1 Score: 98.01%</a:t>
            </a:r>
          </a:p>
          <a:p>
            <a:pPr lvl="1"/>
            <a:r>
              <a:rPr lang="en-US" sz="1200" noProof="0">
                <a:solidFill>
                  <a:schemeClr val="bg1"/>
                </a:solidFill>
              </a:rPr>
              <a:t>Balanced Accuracy: 98.24%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B6F6C753-3F26-84AB-2C9D-0B9A33EA4A97}"/>
              </a:ext>
            </a:extLst>
          </p:cNvPr>
          <p:cNvSpPr txBox="1">
            <a:spLocks/>
          </p:cNvSpPr>
          <p:nvPr/>
        </p:nvSpPr>
        <p:spPr>
          <a:xfrm>
            <a:off x="7094947" y="2718054"/>
            <a:ext cx="4725957" cy="32964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200">
                <a:solidFill>
                  <a:schemeClr val="bg1"/>
                </a:solidFill>
              </a:rPr>
              <a:t>Comentário:</a:t>
            </a:r>
          </a:p>
          <a:p>
            <a:pPr lvl="1"/>
            <a:r>
              <a:rPr lang="pt-PT" sz="1200">
                <a:solidFill>
                  <a:schemeClr val="bg1"/>
                </a:solidFill>
              </a:rPr>
              <a:t>Com um valor de Accuracy de aproximadamente 98,19%, aliado às métricas de Precision (97,31%), Recall (98,73%), F1 Score (98,01%) e Balanced Accuracy (98,24%), o modelo evidencia um bom desempenho. </a:t>
            </a:r>
          </a:p>
          <a:p>
            <a:pPr lvl="1"/>
            <a:r>
              <a:rPr lang="pt-PT" sz="1200">
                <a:solidFill>
                  <a:schemeClr val="bg1"/>
                </a:solidFill>
              </a:rPr>
              <a:t>No geral, o sistema distingue eficazmente as classes, sem revelar falhas sistemáticas numa única categoria.</a:t>
            </a:r>
          </a:p>
        </p:txBody>
      </p:sp>
    </p:spTree>
    <p:extLst>
      <p:ext uri="{BB962C8B-B14F-4D97-AF65-F5344CB8AC3E}">
        <p14:creationId xmlns:p14="http://schemas.microsoft.com/office/powerpoint/2010/main" val="427612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42EE05-7B60-FCB0-A208-B132A6C56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0C5DE19-04BA-F30C-867A-874FA863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AF27DC-B9DF-28E4-CE7A-0941D28D4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" r="7862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1CC2071-FE06-E745-FDB1-23FD186A0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A06EE5-B279-E943-BF78-3523F466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5470906" cy="1124712"/>
          </a:xfrm>
        </p:spPr>
        <p:txBody>
          <a:bodyPr anchor="b">
            <a:normAutofit fontScale="90000"/>
          </a:bodyPr>
          <a:lstStyle/>
          <a:p>
            <a:r>
              <a:rPr lang="pt-PT" sz="2800" noProof="0">
                <a:solidFill>
                  <a:schemeClr val="bg1"/>
                </a:solidFill>
              </a:rPr>
              <a:t>Modelos com Implementação </a:t>
            </a:r>
            <a:r>
              <a:rPr lang="pt-PT" sz="2800">
                <a:solidFill>
                  <a:schemeClr val="bg1"/>
                </a:solidFill>
              </a:rPr>
              <a:t>Própria</a:t>
            </a:r>
            <a:br>
              <a:rPr lang="pt-PT" sz="2800" noProof="0"/>
            </a:br>
            <a:br>
              <a:rPr lang="pt-PT" sz="1800" noProof="0"/>
            </a:br>
            <a:r>
              <a:rPr lang="pt-PT" sz="1800" err="1">
                <a:solidFill>
                  <a:schemeClr val="bg1"/>
                </a:solidFill>
              </a:rPr>
              <a:t>Recurrent</a:t>
            </a:r>
            <a:r>
              <a:rPr lang="pt-PT" sz="1800">
                <a:solidFill>
                  <a:schemeClr val="bg1"/>
                </a:solidFill>
              </a:rPr>
              <a:t> Neural Network</a:t>
            </a:r>
            <a:endParaRPr lang="pt-PT">
              <a:solidFill>
                <a:schemeClr val="bg1"/>
              </a:solidFill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53CA529-CB85-E88D-C36D-613DCD9BB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D779A26-180D-94D1-D838-B38BF2983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FD7927A-6A40-B67B-989D-281D2BB1F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4829" y="218820"/>
            <a:ext cx="298971" cy="146305"/>
          </a:xfrm>
          <a:prstGeom prst="rect">
            <a:avLst/>
          </a:prstGeom>
        </p:spPr>
      </p:pic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09580E49-3895-3119-C551-F29D3858F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109827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PT" sz="1400" b="1" noProof="0">
                <a:solidFill>
                  <a:schemeClr val="bg1"/>
                </a:solidFill>
              </a:rPr>
              <a:t>Contexto</a:t>
            </a:r>
            <a:endParaRPr lang="en-US" sz="1400" noProof="0">
              <a:solidFill>
                <a:schemeClr val="bg1"/>
              </a:solidFill>
            </a:endParaRPr>
          </a:p>
          <a:p>
            <a:pPr>
              <a:buFont typeface="Arial"/>
            </a:pPr>
            <a:r>
              <a:rPr lang="pt-PT" sz="1400" noProof="0">
                <a:solidFill>
                  <a:schemeClr val="bg1"/>
                </a:solidFill>
                <a:ea typeface="+mn-lt"/>
                <a:cs typeface="+mn-lt"/>
              </a:rPr>
              <a:t>Implementação de uma 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rede RNN com recurso a código das aulas/próprio;</a:t>
            </a:r>
            <a:endParaRPr lang="en-US" sz="14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</a:pP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Representação vetorial dos textos via </a:t>
            </a:r>
            <a:r>
              <a:rPr lang="pt-PT" sz="1400" err="1">
                <a:solidFill>
                  <a:schemeClr val="bg1"/>
                </a:solidFill>
                <a:ea typeface="+mn-lt"/>
                <a:cs typeface="+mn-lt"/>
              </a:rPr>
              <a:t>embeddings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pt-PT" sz="1400" err="1">
                <a:solidFill>
                  <a:schemeClr val="bg1"/>
                </a:solidFill>
                <a:ea typeface="+mn-lt"/>
                <a:cs typeface="+mn-lt"/>
              </a:rPr>
              <a:t>GloVe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 (dimensão 50) aplicados após pré-processamento rigoroso do texto;</a:t>
            </a:r>
          </a:p>
          <a:p>
            <a:pPr>
              <a:buFont typeface="Arial"/>
            </a:pP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Pré-processamento incluiu limpeza de pontuação, conversão para minúsculas, remoção </a:t>
            </a:r>
            <a:r>
              <a:rPr lang="pt-PT" sz="1400" noProof="0">
                <a:solidFill>
                  <a:schemeClr val="bg1"/>
                </a:solidFill>
                <a:ea typeface="+mn-lt"/>
                <a:cs typeface="+mn-lt"/>
              </a:rPr>
              <a:t>de </a:t>
            </a:r>
            <a:r>
              <a:rPr lang="pt-PT" sz="1400" err="1">
                <a:solidFill>
                  <a:schemeClr val="bg1"/>
                </a:solidFill>
                <a:ea typeface="+mn-lt"/>
                <a:cs typeface="+mn-lt"/>
              </a:rPr>
              <a:t>stopwords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 e normalização dos </a:t>
            </a:r>
            <a:r>
              <a:rPr lang="pt-PT" sz="1400" err="1">
                <a:solidFill>
                  <a:schemeClr val="bg1"/>
                </a:solidFill>
                <a:ea typeface="+mn-lt"/>
                <a:cs typeface="+mn-lt"/>
              </a:rPr>
              <a:t>embeddings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;</a:t>
            </a:r>
            <a:endParaRPr lang="en-US" sz="14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</a:pP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Objetivo final consiste em obter uma rede recorrente com uma boa capacidade de generalização e </a:t>
            </a:r>
            <a:r>
              <a:rPr lang="pt-PT" sz="1400" noProof="0">
                <a:solidFill>
                  <a:schemeClr val="bg1"/>
                </a:solidFill>
                <a:ea typeface="+mn-lt"/>
                <a:cs typeface="+mn-lt"/>
              </a:rPr>
              <a:t>de 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precisão na distinção entre texto escrito por humanos e texto gerado por IA</a:t>
            </a:r>
            <a:r>
              <a:rPr lang="pt-PT" sz="1400" noProof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pt-PT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PT" sz="1400" b="1" noProof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PT" sz="1400" b="1" noProof="0">
                <a:solidFill>
                  <a:schemeClr val="bg1"/>
                </a:solidFill>
              </a:rPr>
              <a:t>Pipeline de Classificação</a:t>
            </a:r>
          </a:p>
          <a:p>
            <a:pPr marL="0" indent="0">
              <a:buNone/>
            </a:pPr>
            <a:endParaRPr lang="pt-PT" sz="1400" noProof="0">
              <a:solidFill>
                <a:schemeClr val="bg1"/>
              </a:solidFill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DA9ACFC-C008-D8BF-ED5D-887B3A0C4D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6426637"/>
              </p:ext>
            </p:extLst>
          </p:nvPr>
        </p:nvGraphicFramePr>
        <p:xfrm>
          <a:off x="419100" y="5293894"/>
          <a:ext cx="10934700" cy="540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2390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4E25F9-05B6-8F14-F004-9BAC63505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7C4C407-CF42-CE76-DC48-6A75C1DD4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CF6A61-593E-3E3A-BB2E-AC25793BD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" r="7862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EAEB199-F3A1-C467-44BF-6A97289B0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F6EB83-747B-A7CE-DDAD-B901E0DD6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5470906" cy="1124712"/>
          </a:xfrm>
        </p:spPr>
        <p:txBody>
          <a:bodyPr anchor="b">
            <a:normAutofit fontScale="90000"/>
          </a:bodyPr>
          <a:lstStyle/>
          <a:p>
            <a:r>
              <a:rPr lang="pt-PT" sz="2800" noProof="0">
                <a:solidFill>
                  <a:schemeClr val="bg1"/>
                </a:solidFill>
              </a:rPr>
              <a:t>Modelos com Implementação </a:t>
            </a:r>
            <a:r>
              <a:rPr lang="pt-PT" sz="2800">
                <a:solidFill>
                  <a:schemeClr val="bg1"/>
                </a:solidFill>
              </a:rPr>
              <a:t>Própria</a:t>
            </a:r>
            <a:br>
              <a:rPr lang="pt-PT" sz="2800" noProof="0"/>
            </a:br>
            <a:br>
              <a:rPr lang="pt-PT" sz="1800" noProof="0"/>
            </a:br>
            <a:r>
              <a:rPr lang="pt-PT" sz="1800" err="1">
                <a:solidFill>
                  <a:schemeClr val="bg1"/>
                </a:solidFill>
              </a:rPr>
              <a:t>Recurrent</a:t>
            </a:r>
            <a:r>
              <a:rPr lang="pt-PT" sz="1800">
                <a:solidFill>
                  <a:schemeClr val="bg1"/>
                </a:solidFill>
              </a:rPr>
              <a:t> Neural Network</a:t>
            </a:r>
            <a:endParaRPr lang="pt-PT">
              <a:solidFill>
                <a:schemeClr val="bg1"/>
              </a:solidFill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36189E3B-0AE4-2F4A-8B1B-2A6D764F6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B9D3DF3-2F9E-7845-1389-FEAEDE5D0B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F4977E-5B19-055A-484D-359F1E44A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4829" y="218820"/>
            <a:ext cx="298971" cy="146305"/>
          </a:xfrm>
          <a:prstGeom prst="rect">
            <a:avLst/>
          </a:prstGeom>
        </p:spPr>
      </p:pic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B83C8F0A-8F73-47B1-E28A-3246A8917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109827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PT" sz="1400" b="1" noProof="0">
                <a:solidFill>
                  <a:schemeClr val="bg1"/>
                </a:solidFill>
              </a:rPr>
              <a:t>Implementação</a:t>
            </a:r>
          </a:p>
          <a:p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O texto foi processado com técnicas </a:t>
            </a:r>
            <a:r>
              <a:rPr lang="pt-PT" sz="1400" noProof="0">
                <a:solidFill>
                  <a:schemeClr val="bg1"/>
                </a:solidFill>
                <a:ea typeface="+mn-lt"/>
                <a:cs typeface="+mn-lt"/>
              </a:rPr>
              <a:t>de 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limpeza, </a:t>
            </a:r>
            <a:r>
              <a:rPr lang="pt-PT" sz="1400" noProof="0">
                <a:solidFill>
                  <a:schemeClr val="bg1"/>
                </a:solidFill>
                <a:ea typeface="+mn-lt"/>
                <a:cs typeface="+mn-lt"/>
              </a:rPr>
              <a:t>remoção de </a:t>
            </a:r>
            <a:r>
              <a:rPr lang="pt-PT" sz="1400" noProof="0" err="1">
                <a:solidFill>
                  <a:schemeClr val="bg1"/>
                </a:solidFill>
                <a:ea typeface="+mn-lt"/>
                <a:cs typeface="+mn-lt"/>
              </a:rPr>
              <a:t>stopwords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 e </a:t>
            </a:r>
            <a:r>
              <a:rPr lang="pt-PT" sz="1400" err="1">
                <a:solidFill>
                  <a:schemeClr val="bg1"/>
                </a:solidFill>
                <a:ea typeface="+mn-lt"/>
                <a:cs typeface="+mn-lt"/>
              </a:rPr>
              <a:t>vetorização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 usando </a:t>
            </a:r>
            <a:r>
              <a:rPr lang="pt-PT" sz="1400" err="1">
                <a:solidFill>
                  <a:schemeClr val="bg1"/>
                </a:solidFill>
                <a:ea typeface="+mn-lt"/>
                <a:cs typeface="+mn-lt"/>
              </a:rPr>
              <a:t>embeddings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pt-PT" sz="1400" err="1">
                <a:solidFill>
                  <a:schemeClr val="bg1"/>
                </a:solidFill>
                <a:ea typeface="+mn-lt"/>
                <a:cs typeface="+mn-lt"/>
              </a:rPr>
              <a:t>GloVe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 50d </a:t>
            </a:r>
            <a:endParaRPr lang="pt-PT" sz="1400">
              <a:solidFill>
                <a:schemeClr val="bg1"/>
              </a:solidFill>
              <a:latin typeface="Aptos"/>
              <a:ea typeface="+mn-lt"/>
              <a:cs typeface="+mn-lt"/>
            </a:endParaRPr>
          </a:p>
          <a:p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Cada frase foi convertida num vetor 2D de tamanho (MAX_SEQUENCE_LENGTH, EMBEDDING_DIM) com </a:t>
            </a:r>
            <a:r>
              <a:rPr lang="pt-PT" sz="1400" err="1">
                <a:solidFill>
                  <a:schemeClr val="bg1"/>
                </a:solidFill>
                <a:ea typeface="+mn-lt"/>
                <a:cs typeface="+mn-lt"/>
              </a:rPr>
              <a:t>padding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 e normalização (zero </a:t>
            </a:r>
            <a:r>
              <a:rPr lang="pt-PT" sz="1400" err="1">
                <a:solidFill>
                  <a:schemeClr val="bg1"/>
                </a:solidFill>
                <a:ea typeface="+mn-lt"/>
                <a:cs typeface="+mn-lt"/>
              </a:rPr>
              <a:t>mean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pt-PT" sz="1400" err="1">
                <a:solidFill>
                  <a:schemeClr val="bg1"/>
                </a:solidFill>
                <a:ea typeface="+mn-lt"/>
                <a:cs typeface="+mn-lt"/>
              </a:rPr>
              <a:t>unit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pt-PT" sz="1400" err="1">
                <a:solidFill>
                  <a:schemeClr val="bg1"/>
                </a:solidFill>
                <a:ea typeface="+mn-lt"/>
                <a:cs typeface="+mn-lt"/>
              </a:rPr>
              <a:t>variance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);</a:t>
            </a:r>
          </a:p>
          <a:p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A rede RNN utiliza </a:t>
            </a:r>
            <a:r>
              <a:rPr lang="pt-PT" sz="1400" noProof="0">
                <a:solidFill>
                  <a:schemeClr val="bg1"/>
                </a:solidFill>
                <a:ea typeface="+mn-lt"/>
                <a:cs typeface="+mn-lt"/>
              </a:rPr>
              <a:t>uma 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célula recorrente simples com função de ativação </a:t>
            </a:r>
            <a:r>
              <a:rPr lang="pt-PT" sz="1400" err="1">
                <a:solidFill>
                  <a:schemeClr val="bg1"/>
                </a:solidFill>
                <a:ea typeface="+mn-lt"/>
                <a:cs typeface="+mn-lt"/>
              </a:rPr>
              <a:t>tanh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 e saída final com função </a:t>
            </a:r>
            <a:r>
              <a:rPr lang="pt-PT" sz="1400" err="1">
                <a:solidFill>
                  <a:schemeClr val="bg1"/>
                </a:solidFill>
                <a:ea typeface="+mn-lt"/>
                <a:cs typeface="+mn-lt"/>
              </a:rPr>
              <a:t>sigmoid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;</a:t>
            </a:r>
            <a:endParaRPr lang="pt-PT" sz="1400">
              <a:solidFill>
                <a:schemeClr val="bg1"/>
              </a:solidFill>
            </a:endParaRPr>
          </a:p>
          <a:p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A previsão é baseada apenas na última saída da sequência.</a:t>
            </a:r>
            <a:endParaRPr lang="pt-PT" sz="1400">
              <a:solidFill>
                <a:schemeClr val="bg1"/>
              </a:solidFill>
            </a:endParaRPr>
          </a:p>
          <a:p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O treino é feito em </a:t>
            </a:r>
            <a:r>
              <a:rPr lang="pt-PT" sz="1400" err="1">
                <a:solidFill>
                  <a:schemeClr val="bg1"/>
                </a:solidFill>
                <a:ea typeface="+mn-lt"/>
                <a:cs typeface="+mn-lt"/>
              </a:rPr>
              <a:t>mini-batches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, utilizando </a:t>
            </a:r>
            <a:r>
              <a:rPr lang="pt-PT" sz="1400" err="1">
                <a:solidFill>
                  <a:schemeClr val="bg1"/>
                </a:solidFill>
                <a:ea typeface="+mn-lt"/>
                <a:cs typeface="+mn-lt"/>
              </a:rPr>
              <a:t>momentum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 e otimização via gradiente descendente com truncamento BPTT.</a:t>
            </a:r>
          </a:p>
          <a:p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A função de custo usada foi </a:t>
            </a:r>
            <a:r>
              <a:rPr lang="pt-PT" sz="1400" err="1">
                <a:solidFill>
                  <a:schemeClr val="bg1"/>
                </a:solidFill>
                <a:ea typeface="+mn-lt"/>
                <a:cs typeface="+mn-lt"/>
              </a:rPr>
              <a:t>Binary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 Cross </a:t>
            </a:r>
            <a:r>
              <a:rPr lang="pt-PT" sz="1400" err="1">
                <a:solidFill>
                  <a:schemeClr val="bg1"/>
                </a:solidFill>
                <a:ea typeface="+mn-lt"/>
                <a:cs typeface="+mn-lt"/>
              </a:rPr>
              <a:t>Entropy</a:t>
            </a:r>
            <a:r>
              <a:rPr lang="pt-PT" sz="1400">
                <a:solidFill>
                  <a:schemeClr val="bg1"/>
                </a:solidFill>
                <a:ea typeface="+mn-lt"/>
                <a:cs typeface="+mn-lt"/>
              </a:rPr>
              <a:t> e a métrica de avaliação foi accuracy.</a:t>
            </a:r>
            <a:endParaRPr lang="pt-PT" sz="14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PT" sz="1400" b="1" noProof="0">
                <a:solidFill>
                  <a:schemeClr val="bg1"/>
                </a:solidFill>
              </a:rPr>
              <a:t>Modelo </a:t>
            </a:r>
            <a:r>
              <a:rPr lang="pt-PT" sz="1400" b="1">
                <a:solidFill>
                  <a:schemeClr val="bg1"/>
                </a:solidFill>
              </a:rPr>
              <a:t>Visual do RNN</a:t>
            </a:r>
            <a:endParaRPr lang="pt-PT" sz="1400" b="1" noProof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PT" sz="1200" noProof="0">
              <a:solidFill>
                <a:schemeClr val="bg1"/>
              </a:solidFill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78F62C0-E336-03E5-0915-6652835E61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5508911"/>
              </p:ext>
            </p:extLst>
          </p:nvPr>
        </p:nvGraphicFramePr>
        <p:xfrm>
          <a:off x="424815" y="5448264"/>
          <a:ext cx="10982706" cy="76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9704764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b9ea2b7-3e25-4cd2-ad77-be6d08ca0db2}" enabled="0" method="" siteId="{db9ea2b7-3e25-4cd2-ad77-be6d08ca0db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Widescreen</PresentationFormat>
  <Slides>23</Slides>
  <Notes>21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Tema do Office</vt:lpstr>
      <vt:lpstr>Trabalho Prático Módulo 1</vt:lpstr>
      <vt:lpstr>PowerPoint Presentation</vt:lpstr>
      <vt:lpstr>Análise e Construção dos Datasets</vt:lpstr>
      <vt:lpstr>Modelos com Implementação Própria  Logistic Regression</vt:lpstr>
      <vt:lpstr>Modelos com Implementação Própria  Deep Neural Network</vt:lpstr>
      <vt:lpstr>Modelos com Implementação Própria  Deep Neural Network</vt:lpstr>
      <vt:lpstr>Modelos com Implementação Própria  Deep Neural Network</vt:lpstr>
      <vt:lpstr>Modelos com Implementação Própria  Recurrent Neural Network</vt:lpstr>
      <vt:lpstr>Modelos com Implementação Própria  Recurrent Neural Network</vt:lpstr>
      <vt:lpstr>Modelos com Implementação Própria  Recurrent Neural Network</vt:lpstr>
      <vt:lpstr>Modelos com Implementação em Tensorflow  Gated Recurrent Units (GRU)</vt:lpstr>
      <vt:lpstr>Modelos com Implementação em Tensorflow  Gated Recurrent Units (GRU)</vt:lpstr>
      <vt:lpstr>Modelos com Implementação em Tensorflow  Gated Recurrent Units (GRU)</vt:lpstr>
      <vt:lpstr>Modelos com Implementação em Tensorflow  Robustly Optimized BERT Pretraining Approach (RoBERTa)</vt:lpstr>
      <vt:lpstr>Modelos com Implementação em Tensorflow  Robustly Optimized BERT Pretraining Approach (RoBERTa)</vt:lpstr>
      <vt:lpstr>Modelos com Implementação em Tensorflow  Robustly Optimized BERT Pretraining Approach (RoBERTa)</vt:lpstr>
      <vt:lpstr>Modelos com Implementação em Tensorflow  Bidirectional Encoder Representations from Transformers (BERT)</vt:lpstr>
      <vt:lpstr>Modelos com Implementação em Tensorflow  Bidirectional Encoder Representations from Transformers (BERT)</vt:lpstr>
      <vt:lpstr>Modelos com Implementação em Tensorflow  Long Short-Term Memory (LSTM)</vt:lpstr>
      <vt:lpstr>Modelos com Implementação em Tensorflow  Long Short-Term Memory (LSTM)</vt:lpstr>
      <vt:lpstr>Conclusão</vt:lpstr>
      <vt:lpstr>Trabalho Futuro</vt:lpstr>
      <vt:lpstr>Trabalho Prático  Módulo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Eduardo</dc:creator>
  <cp:revision>1</cp:revision>
  <dcterms:created xsi:type="dcterms:W3CDTF">2025-03-18T20:48:34Z</dcterms:created>
  <dcterms:modified xsi:type="dcterms:W3CDTF">2025-03-28T11:21:23Z</dcterms:modified>
</cp:coreProperties>
</file>