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4" r:id="rId7"/>
    <p:sldId id="263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2C234-8A50-4454-B4FC-0C8A52E27324}" v="20" dt="2019-10-23T14:45:41.387"/>
    <p1510:client id="{ADF8FF99-8A2F-44AC-B0C4-A65825EF1D60}" v="4" dt="2019-10-23T12:07:5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ereira" userId="6fb1bc32288ee917" providerId="LiveId" clId="{ADF8FF99-8A2F-44AC-B0C4-A65825EF1D60}"/>
    <pc:docChg chg="undo custSel mod addSld modSld">
      <pc:chgData name="Eduardo Pereira" userId="6fb1bc32288ee917" providerId="LiveId" clId="{ADF8FF99-8A2F-44AC-B0C4-A65825EF1D60}" dt="2019-10-23T12:08:22.596" v="158" actId="20577"/>
      <pc:docMkLst>
        <pc:docMk/>
      </pc:docMkLst>
      <pc:sldChg chg="addSp delSp modSp mod setBg">
        <pc:chgData name="Eduardo Pereira" userId="6fb1bc32288ee917" providerId="LiveId" clId="{ADF8FF99-8A2F-44AC-B0C4-A65825EF1D60}" dt="2019-10-23T12:03:51.007" v="95" actId="1076"/>
        <pc:sldMkLst>
          <pc:docMk/>
          <pc:sldMk cId="357439845" sldId="257"/>
        </pc:sldMkLst>
        <pc:spChg chg="del mod">
          <ac:chgData name="Eduardo Pereira" userId="6fb1bc32288ee917" providerId="LiveId" clId="{ADF8FF99-8A2F-44AC-B0C4-A65825EF1D60}" dt="2019-10-23T12:00:10.228" v="53" actId="478"/>
          <ac:spMkLst>
            <pc:docMk/>
            <pc:sldMk cId="357439845" sldId="257"/>
            <ac:spMk id="2" creationId="{ACD5740F-1EBA-4692-99FB-2B9F36AEF2FF}"/>
          </ac:spMkLst>
        </pc:spChg>
        <pc:picChg chg="del">
          <ac:chgData name="Eduardo Pereira" userId="6fb1bc32288ee917" providerId="LiveId" clId="{ADF8FF99-8A2F-44AC-B0C4-A65825EF1D60}" dt="2019-10-23T12:00:13.362" v="54" actId="478"/>
          <ac:picMkLst>
            <pc:docMk/>
            <pc:sldMk cId="357439845" sldId="257"/>
            <ac:picMk id="5" creationId="{A305499C-1F1E-44CE-84CF-A36B85A4CBA4}"/>
          </ac:picMkLst>
        </pc:picChg>
        <pc:picChg chg="add mod">
          <ac:chgData name="Eduardo Pereira" userId="6fb1bc32288ee917" providerId="LiveId" clId="{ADF8FF99-8A2F-44AC-B0C4-A65825EF1D60}" dt="2019-10-23T12:03:37.396" v="93" actId="1076"/>
          <ac:picMkLst>
            <pc:docMk/>
            <pc:sldMk cId="357439845" sldId="257"/>
            <ac:picMk id="7" creationId="{6733DD50-92A7-404E-9C66-20ECAA6E98AF}"/>
          </ac:picMkLst>
        </pc:picChg>
        <pc:picChg chg="add mod">
          <ac:chgData name="Eduardo Pereira" userId="6fb1bc32288ee917" providerId="LiveId" clId="{ADF8FF99-8A2F-44AC-B0C4-A65825EF1D60}" dt="2019-10-23T12:03:37.396" v="93" actId="1076"/>
          <ac:picMkLst>
            <pc:docMk/>
            <pc:sldMk cId="357439845" sldId="257"/>
            <ac:picMk id="9" creationId="{BDB2AB08-B8B5-4D9E-94E4-3F996DF3AD53}"/>
          </ac:picMkLst>
        </pc:picChg>
        <pc:picChg chg="add mod">
          <ac:chgData name="Eduardo Pereira" userId="6fb1bc32288ee917" providerId="LiveId" clId="{ADF8FF99-8A2F-44AC-B0C4-A65825EF1D60}" dt="2019-10-23T12:03:37.396" v="93" actId="1076"/>
          <ac:picMkLst>
            <pc:docMk/>
            <pc:sldMk cId="357439845" sldId="257"/>
            <ac:picMk id="11" creationId="{14A012D9-9C1D-423B-A94D-A13455C8B74E}"/>
          </ac:picMkLst>
        </pc:picChg>
        <pc:picChg chg="add mod">
          <ac:chgData name="Eduardo Pereira" userId="6fb1bc32288ee917" providerId="LiveId" clId="{ADF8FF99-8A2F-44AC-B0C4-A65825EF1D60}" dt="2019-10-23T12:03:51.007" v="95" actId="1076"/>
          <ac:picMkLst>
            <pc:docMk/>
            <pc:sldMk cId="357439845" sldId="257"/>
            <ac:picMk id="13" creationId="{E5CC8F3D-E248-4B6E-856F-9E4421CD2168}"/>
          </ac:picMkLst>
        </pc:picChg>
        <pc:picChg chg="add mod ord">
          <ac:chgData name="Eduardo Pereira" userId="6fb1bc32288ee917" providerId="LiveId" clId="{ADF8FF99-8A2F-44AC-B0C4-A65825EF1D60}" dt="2019-10-23T12:03:51.007" v="95" actId="1076"/>
          <ac:picMkLst>
            <pc:docMk/>
            <pc:sldMk cId="357439845" sldId="257"/>
            <ac:picMk id="15" creationId="{EBE81B6D-09DF-4D03-86BA-627047207207}"/>
          </ac:picMkLst>
        </pc:picChg>
      </pc:sldChg>
      <pc:sldChg chg="modSp">
        <pc:chgData name="Eduardo Pereira" userId="6fb1bc32288ee917" providerId="LiveId" clId="{ADF8FF99-8A2F-44AC-B0C4-A65825EF1D60}" dt="2019-10-23T11:58:40.182" v="51" actId="20577"/>
        <pc:sldMkLst>
          <pc:docMk/>
          <pc:sldMk cId="3199167255" sldId="258"/>
        </pc:sldMkLst>
        <pc:spChg chg="mod">
          <ac:chgData name="Eduardo Pereira" userId="6fb1bc32288ee917" providerId="LiveId" clId="{ADF8FF99-8A2F-44AC-B0C4-A65825EF1D60}" dt="2019-10-23T11:58:40.182" v="51" actId="20577"/>
          <ac:spMkLst>
            <pc:docMk/>
            <pc:sldMk cId="3199167255" sldId="258"/>
            <ac:spMk id="2" creationId="{82863E58-3767-48D5-BB89-74C16AD823D4}"/>
          </ac:spMkLst>
        </pc:spChg>
      </pc:sldChg>
      <pc:sldChg chg="modSp add">
        <pc:chgData name="Eduardo Pereira" userId="6fb1bc32288ee917" providerId="LiveId" clId="{ADF8FF99-8A2F-44AC-B0C4-A65825EF1D60}" dt="2019-10-23T12:07:12.833" v="105" actId="20577"/>
        <pc:sldMkLst>
          <pc:docMk/>
          <pc:sldMk cId="2219223728" sldId="259"/>
        </pc:sldMkLst>
        <pc:spChg chg="mod">
          <ac:chgData name="Eduardo Pereira" userId="6fb1bc32288ee917" providerId="LiveId" clId="{ADF8FF99-8A2F-44AC-B0C4-A65825EF1D60}" dt="2019-10-23T12:07:12.833" v="105" actId="20577"/>
          <ac:spMkLst>
            <pc:docMk/>
            <pc:sldMk cId="2219223728" sldId="259"/>
            <ac:spMk id="2" creationId="{FFD95FE8-294B-4924-96E4-9F29121F7195}"/>
          </ac:spMkLst>
        </pc:spChg>
      </pc:sldChg>
      <pc:sldChg chg="modSp add">
        <pc:chgData name="Eduardo Pereira" userId="6fb1bc32288ee917" providerId="LiveId" clId="{ADF8FF99-8A2F-44AC-B0C4-A65825EF1D60}" dt="2019-10-23T12:07:48.074" v="111" actId="20577"/>
        <pc:sldMkLst>
          <pc:docMk/>
          <pc:sldMk cId="1324902850" sldId="260"/>
        </pc:sldMkLst>
        <pc:spChg chg="mod">
          <ac:chgData name="Eduardo Pereira" userId="6fb1bc32288ee917" providerId="LiveId" clId="{ADF8FF99-8A2F-44AC-B0C4-A65825EF1D60}" dt="2019-10-23T12:07:48.074" v="111" actId="20577"/>
          <ac:spMkLst>
            <pc:docMk/>
            <pc:sldMk cId="1324902850" sldId="260"/>
            <ac:spMk id="2" creationId="{9A15FAE3-DF26-4F46-8567-E212C214F0BB}"/>
          </ac:spMkLst>
        </pc:spChg>
      </pc:sldChg>
      <pc:sldChg chg="modSp add">
        <pc:chgData name="Eduardo Pereira" userId="6fb1bc32288ee917" providerId="LiveId" clId="{ADF8FF99-8A2F-44AC-B0C4-A65825EF1D60}" dt="2019-10-23T12:08:22.596" v="158" actId="20577"/>
        <pc:sldMkLst>
          <pc:docMk/>
          <pc:sldMk cId="3946343327" sldId="261"/>
        </pc:sldMkLst>
        <pc:spChg chg="mod">
          <ac:chgData name="Eduardo Pereira" userId="6fb1bc32288ee917" providerId="LiveId" clId="{ADF8FF99-8A2F-44AC-B0C4-A65825EF1D60}" dt="2019-10-23T12:08:22.596" v="158" actId="20577"/>
          <ac:spMkLst>
            <pc:docMk/>
            <pc:sldMk cId="3946343327" sldId="261"/>
            <ac:spMk id="3" creationId="{2D84360D-E0E7-4851-9395-357AEFD3A6F5}"/>
          </ac:spMkLst>
        </pc:spChg>
      </pc:sldChg>
    </pc:docChg>
  </pc:docChgLst>
  <pc:docChgLst>
    <pc:chgData name="Eduardo Pereira" userId="6fb1bc32288ee917" providerId="LiveId" clId="{7712C234-8A50-4454-B4FC-0C8A52E27324}"/>
    <pc:docChg chg="undo custSel mod addSld modSld sldOrd">
      <pc:chgData name="Eduardo Pereira" userId="6fb1bc32288ee917" providerId="LiveId" clId="{7712C234-8A50-4454-B4FC-0C8A52E27324}" dt="2019-10-23T14:45:41.387" v="163"/>
      <pc:docMkLst>
        <pc:docMk/>
      </pc:docMkLst>
      <pc:sldChg chg="addSp delSp modSp mod setBg">
        <pc:chgData name="Eduardo Pereira" userId="6fb1bc32288ee917" providerId="LiveId" clId="{7712C234-8A50-4454-B4FC-0C8A52E27324}" dt="2019-10-23T13:52:37.400" v="65" actId="20577"/>
        <pc:sldMkLst>
          <pc:docMk/>
          <pc:sldMk cId="3199167255" sldId="258"/>
        </pc:sldMkLst>
        <pc:spChg chg="mod">
          <ac:chgData name="Eduardo Pereira" userId="6fb1bc32288ee917" providerId="LiveId" clId="{7712C234-8A50-4454-B4FC-0C8A52E27324}" dt="2019-10-23T13:52:37.400" v="65" actId="20577"/>
          <ac:spMkLst>
            <pc:docMk/>
            <pc:sldMk cId="3199167255" sldId="258"/>
            <ac:spMk id="2" creationId="{82863E58-3767-48D5-BB89-74C16AD823D4}"/>
          </ac:spMkLst>
        </pc:spChg>
        <pc:spChg chg="del">
          <ac:chgData name="Eduardo Pereira" userId="6fb1bc32288ee917" providerId="LiveId" clId="{7712C234-8A50-4454-B4FC-0C8A52E27324}" dt="2019-10-23T13:51:56.733" v="37" actId="26606"/>
          <ac:spMkLst>
            <pc:docMk/>
            <pc:sldMk cId="3199167255" sldId="258"/>
            <ac:spMk id="3" creationId="{7F104DF9-DD57-4D5A-845D-73425EB14065}"/>
          </ac:spMkLst>
        </pc:spChg>
        <pc:spChg chg="add">
          <ac:chgData name="Eduardo Pereira" userId="6fb1bc32288ee917" providerId="LiveId" clId="{7712C234-8A50-4454-B4FC-0C8A52E27324}" dt="2019-10-23T13:51:56.733" v="37" actId="26606"/>
          <ac:spMkLst>
            <pc:docMk/>
            <pc:sldMk cId="3199167255" sldId="258"/>
            <ac:spMk id="10" creationId="{46C2E80F-49A6-4372-B103-219D417A55ED}"/>
          </ac:spMkLst>
        </pc:spChg>
        <pc:graphicFrameChg chg="add">
          <ac:chgData name="Eduardo Pereira" userId="6fb1bc32288ee917" providerId="LiveId" clId="{7712C234-8A50-4454-B4FC-0C8A52E27324}" dt="2019-10-23T13:51:56.733" v="37" actId="26606"/>
          <ac:graphicFrameMkLst>
            <pc:docMk/>
            <pc:sldMk cId="3199167255" sldId="258"/>
            <ac:graphicFrameMk id="5" creationId="{DFD43176-F45D-4F58-A5EC-D8CB4180CB6B}"/>
          </ac:graphicFrameMkLst>
        </pc:graphicFrameChg>
      </pc:sldChg>
      <pc:sldChg chg="addSp delSp modSp ord">
        <pc:chgData name="Eduardo Pereira" userId="6fb1bc32288ee917" providerId="LiveId" clId="{7712C234-8A50-4454-B4FC-0C8A52E27324}" dt="2019-10-23T14:45:41.387" v="163"/>
        <pc:sldMkLst>
          <pc:docMk/>
          <pc:sldMk cId="3946343327" sldId="261"/>
        </pc:sldMkLst>
        <pc:spChg chg="del">
          <ac:chgData name="Eduardo Pereira" userId="6fb1bc32288ee917" providerId="LiveId" clId="{7712C234-8A50-4454-B4FC-0C8A52E27324}" dt="2019-10-23T13:49:30.497" v="6" actId="478"/>
          <ac:spMkLst>
            <pc:docMk/>
            <pc:sldMk cId="3946343327" sldId="261"/>
            <ac:spMk id="2" creationId="{809A1CAF-D831-460E-9A9C-0E2D419669AF}"/>
          </ac:spMkLst>
        </pc:spChg>
        <pc:spChg chg="del">
          <ac:chgData name="Eduardo Pereira" userId="6fb1bc32288ee917" providerId="LiveId" clId="{7712C234-8A50-4454-B4FC-0C8A52E27324}" dt="2019-10-23T13:49:31.464" v="7" actId="478"/>
          <ac:spMkLst>
            <pc:docMk/>
            <pc:sldMk cId="3946343327" sldId="261"/>
            <ac:spMk id="3" creationId="{2D84360D-E0E7-4851-9395-357AEFD3A6F5}"/>
          </ac:spMkLst>
        </pc:spChg>
        <pc:spChg chg="add del mod">
          <ac:chgData name="Eduardo Pereira" userId="6fb1bc32288ee917" providerId="LiveId" clId="{7712C234-8A50-4454-B4FC-0C8A52E27324}" dt="2019-10-23T13:49:41.734" v="11" actId="478"/>
          <ac:spMkLst>
            <pc:docMk/>
            <pc:sldMk cId="3946343327" sldId="261"/>
            <ac:spMk id="11" creationId="{EF3D0438-CCA5-439D-811E-959569D69C7E}"/>
          </ac:spMkLst>
        </pc:spChg>
        <pc:spChg chg="add mod">
          <ac:chgData name="Eduardo Pereira" userId="6fb1bc32288ee917" providerId="LiveId" clId="{7712C234-8A50-4454-B4FC-0C8A52E27324}" dt="2019-10-23T14:04:02.549" v="123" actId="1076"/>
          <ac:spMkLst>
            <pc:docMk/>
            <pc:sldMk cId="3946343327" sldId="261"/>
            <ac:spMk id="12" creationId="{1EF10FDB-AF36-4846-B875-CEDA718EF286}"/>
          </ac:spMkLst>
        </pc:spChg>
        <pc:picChg chg="add del mod">
          <ac:chgData name="Eduardo Pereira" userId="6fb1bc32288ee917" providerId="LiveId" clId="{7712C234-8A50-4454-B4FC-0C8A52E27324}" dt="2019-10-23T13:50:26.646" v="26" actId="1076"/>
          <ac:picMkLst>
            <pc:docMk/>
            <pc:sldMk cId="3946343327" sldId="261"/>
            <ac:picMk id="5" creationId="{9FB94CD6-E34A-452D-97C5-C539DCDC7A4B}"/>
          </ac:picMkLst>
        </pc:picChg>
        <pc:picChg chg="add mod">
          <ac:chgData name="Eduardo Pereira" userId="6fb1bc32288ee917" providerId="LiveId" clId="{7712C234-8A50-4454-B4FC-0C8A52E27324}" dt="2019-10-23T13:50:13.062" v="23" actId="1076"/>
          <ac:picMkLst>
            <pc:docMk/>
            <pc:sldMk cId="3946343327" sldId="261"/>
            <ac:picMk id="7" creationId="{6818EB38-DB7B-4F93-8ED6-7C050455C74B}"/>
          </ac:picMkLst>
        </pc:picChg>
        <pc:picChg chg="add mod">
          <ac:chgData name="Eduardo Pereira" userId="6fb1bc32288ee917" providerId="LiveId" clId="{7712C234-8A50-4454-B4FC-0C8A52E27324}" dt="2019-10-23T13:50:21.223" v="25" actId="1076"/>
          <ac:picMkLst>
            <pc:docMk/>
            <pc:sldMk cId="3946343327" sldId="261"/>
            <ac:picMk id="9" creationId="{F087E000-7190-410F-8EBA-C3C80B58E6F9}"/>
          </ac:picMkLst>
        </pc:picChg>
      </pc:sldChg>
      <pc:sldChg chg="addSp modSp add ord">
        <pc:chgData name="Eduardo Pereira" userId="6fb1bc32288ee917" providerId="LiveId" clId="{7712C234-8A50-4454-B4FC-0C8A52E27324}" dt="2019-10-23T14:45:41.387" v="163"/>
        <pc:sldMkLst>
          <pc:docMk/>
          <pc:sldMk cId="3456147350" sldId="262"/>
        </pc:sldMkLst>
        <pc:picChg chg="add mod">
          <ac:chgData name="Eduardo Pereira" userId="6fb1bc32288ee917" providerId="LiveId" clId="{7712C234-8A50-4454-B4FC-0C8A52E27324}" dt="2019-10-23T13:51:11.142" v="36" actId="1076"/>
          <ac:picMkLst>
            <pc:docMk/>
            <pc:sldMk cId="3456147350" sldId="262"/>
            <ac:picMk id="3" creationId="{628ABFC1-804F-4C28-A3C4-0B9B8AAE1364}"/>
          </ac:picMkLst>
        </pc:picChg>
        <pc:picChg chg="add mod">
          <ac:chgData name="Eduardo Pereira" userId="6fb1bc32288ee917" providerId="LiveId" clId="{7712C234-8A50-4454-B4FC-0C8A52E27324}" dt="2019-10-23T13:51:00.990" v="33" actId="1076"/>
          <ac:picMkLst>
            <pc:docMk/>
            <pc:sldMk cId="3456147350" sldId="262"/>
            <ac:picMk id="5" creationId="{45DE7F02-A88A-4559-B690-05FFDBF54AFF}"/>
          </ac:picMkLst>
        </pc:picChg>
      </pc:sldChg>
      <pc:sldChg chg="addSp delSp modSp add ord">
        <pc:chgData name="Eduardo Pereira" userId="6fb1bc32288ee917" providerId="LiveId" clId="{7712C234-8A50-4454-B4FC-0C8A52E27324}" dt="2019-10-23T14:44:26.634" v="155" actId="1076"/>
        <pc:sldMkLst>
          <pc:docMk/>
          <pc:sldMk cId="388840526" sldId="263"/>
        </pc:sldMkLst>
        <pc:picChg chg="add mod">
          <ac:chgData name="Eduardo Pereira" userId="6fb1bc32288ee917" providerId="LiveId" clId="{7712C234-8A50-4454-B4FC-0C8A52E27324}" dt="2019-10-23T14:44:26.634" v="155" actId="1076"/>
          <ac:picMkLst>
            <pc:docMk/>
            <pc:sldMk cId="388840526" sldId="263"/>
            <ac:picMk id="3" creationId="{59AA87BB-7761-4538-BD5A-D5727D771516}"/>
          </ac:picMkLst>
        </pc:picChg>
        <pc:picChg chg="add del mod">
          <ac:chgData name="Eduardo Pereira" userId="6fb1bc32288ee917" providerId="LiveId" clId="{7712C234-8A50-4454-B4FC-0C8A52E27324}" dt="2019-10-23T14:43:55.508" v="149"/>
          <ac:picMkLst>
            <pc:docMk/>
            <pc:sldMk cId="388840526" sldId="263"/>
            <ac:picMk id="5" creationId="{7F1F26EE-4835-4FE1-8EE2-9511997C64CD}"/>
          </ac:picMkLst>
        </pc:picChg>
      </pc:sldChg>
      <pc:sldChg chg="addSp delSp modSp add">
        <pc:chgData name="Eduardo Pereira" userId="6fb1bc32288ee917" providerId="LiveId" clId="{7712C234-8A50-4454-B4FC-0C8A52E27324}" dt="2019-10-23T14:45:16.778" v="162" actId="1076"/>
        <pc:sldMkLst>
          <pc:docMk/>
          <pc:sldMk cId="1789859130" sldId="264"/>
        </pc:sldMkLst>
        <pc:picChg chg="add del mod">
          <ac:chgData name="Eduardo Pereira" userId="6fb1bc32288ee917" providerId="LiveId" clId="{7712C234-8A50-4454-B4FC-0C8A52E27324}" dt="2019-10-23T14:43:33.007" v="144"/>
          <ac:picMkLst>
            <pc:docMk/>
            <pc:sldMk cId="1789859130" sldId="264"/>
            <ac:picMk id="3" creationId="{66E9BD78-F157-4425-94C3-AFB417BD0B9B}"/>
          </ac:picMkLst>
        </pc:picChg>
        <pc:picChg chg="add mod">
          <ac:chgData name="Eduardo Pereira" userId="6fb1bc32288ee917" providerId="LiveId" clId="{7712C234-8A50-4454-B4FC-0C8A52E27324}" dt="2019-10-23T14:45:15.199" v="161" actId="1076"/>
          <ac:picMkLst>
            <pc:docMk/>
            <pc:sldMk cId="1789859130" sldId="264"/>
            <ac:picMk id="5" creationId="{BDF302A4-38F9-416F-BDC0-B8BAF979E663}"/>
          </ac:picMkLst>
        </pc:picChg>
        <pc:picChg chg="add mod">
          <ac:chgData name="Eduardo Pereira" userId="6fb1bc32288ee917" providerId="LiveId" clId="{7712C234-8A50-4454-B4FC-0C8A52E27324}" dt="2019-10-23T14:45:16.778" v="162" actId="1076"/>
          <ac:picMkLst>
            <pc:docMk/>
            <pc:sldMk cId="1789859130" sldId="264"/>
            <ac:picMk id="6" creationId="{5DE41197-5F63-4F1A-A167-CAF91B49CE0F}"/>
          </ac:picMkLst>
        </pc:picChg>
      </pc:sldChg>
      <pc:sldChg chg="addSp modSp add ord">
        <pc:chgData name="Eduardo Pereira" userId="6fb1bc32288ee917" providerId="LiveId" clId="{7712C234-8A50-4454-B4FC-0C8A52E27324}" dt="2019-10-23T14:45:06.259" v="160" actId="1076"/>
        <pc:sldMkLst>
          <pc:docMk/>
          <pc:sldMk cId="2834329470" sldId="265"/>
        </pc:sldMkLst>
        <pc:picChg chg="add mod">
          <ac:chgData name="Eduardo Pereira" userId="6fb1bc32288ee917" providerId="LiveId" clId="{7712C234-8A50-4454-B4FC-0C8A52E27324}" dt="2019-10-23T14:45:06.259" v="160" actId="1076"/>
          <ac:picMkLst>
            <pc:docMk/>
            <pc:sldMk cId="2834329470" sldId="265"/>
            <ac:picMk id="3" creationId="{E96C82E5-D66B-494F-AF39-750259CB7432}"/>
          </ac:picMkLst>
        </pc:picChg>
        <pc:picChg chg="add mod">
          <ac:chgData name="Eduardo Pereira" userId="6fb1bc32288ee917" providerId="LiveId" clId="{7712C234-8A50-4454-B4FC-0C8A52E27324}" dt="2019-10-23T14:44:57.043" v="159" actId="1076"/>
          <ac:picMkLst>
            <pc:docMk/>
            <pc:sldMk cId="2834329470" sldId="265"/>
            <ac:picMk id="4" creationId="{E5206563-B27A-41B2-863E-4A741E3EA7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7BA10-3FF8-41CA-A593-1517F416E17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F18F6F-93C0-4FB2-B415-E7721158BBAB}">
      <dgm:prSet/>
      <dgm:spPr/>
      <dgm:t>
        <a:bodyPr/>
        <a:lstStyle/>
        <a:p>
          <a:r>
            <a:rPr lang="pt-BR"/>
            <a:t>Artigo 04: 0,9339</a:t>
          </a:r>
          <a:endParaRPr lang="en-US"/>
        </a:p>
      </dgm:t>
    </dgm:pt>
    <dgm:pt modelId="{462E6B03-579D-4BFB-99FB-BBCBD70011A9}" type="parTrans" cxnId="{DD183DB3-2847-4946-8A34-92742E8036DD}">
      <dgm:prSet/>
      <dgm:spPr/>
      <dgm:t>
        <a:bodyPr/>
        <a:lstStyle/>
        <a:p>
          <a:endParaRPr lang="en-US"/>
        </a:p>
      </dgm:t>
    </dgm:pt>
    <dgm:pt modelId="{867E0E99-A7BA-4E3E-A936-5C016B589186}" type="sibTrans" cxnId="{DD183DB3-2847-4946-8A34-92742E8036DD}">
      <dgm:prSet/>
      <dgm:spPr/>
      <dgm:t>
        <a:bodyPr/>
        <a:lstStyle/>
        <a:p>
          <a:endParaRPr lang="en-US"/>
        </a:p>
      </dgm:t>
    </dgm:pt>
    <dgm:pt modelId="{B4AE76F8-4D70-42EE-BDAC-7136B2A213E2}">
      <dgm:prSet/>
      <dgm:spPr/>
      <dgm:t>
        <a:bodyPr/>
        <a:lstStyle/>
        <a:p>
          <a:r>
            <a:rPr lang="pt-BR"/>
            <a:t>Artigo 06: 0,8378</a:t>
          </a:r>
          <a:endParaRPr lang="en-US"/>
        </a:p>
      </dgm:t>
    </dgm:pt>
    <dgm:pt modelId="{89A9126A-66A3-40B2-9D52-74FF61418B18}" type="parTrans" cxnId="{B31A9BDA-2778-4290-B851-78422D4A1538}">
      <dgm:prSet/>
      <dgm:spPr/>
      <dgm:t>
        <a:bodyPr/>
        <a:lstStyle/>
        <a:p>
          <a:endParaRPr lang="en-US"/>
        </a:p>
      </dgm:t>
    </dgm:pt>
    <dgm:pt modelId="{54A6D24E-98C4-4907-B647-30F94DF7502A}" type="sibTrans" cxnId="{B31A9BDA-2778-4290-B851-78422D4A1538}">
      <dgm:prSet/>
      <dgm:spPr/>
      <dgm:t>
        <a:bodyPr/>
        <a:lstStyle/>
        <a:p>
          <a:endParaRPr lang="en-US"/>
        </a:p>
      </dgm:t>
    </dgm:pt>
    <dgm:pt modelId="{F2E4D35B-5031-4ECB-BF6A-45F488C0D968}">
      <dgm:prSet/>
      <dgm:spPr/>
      <dgm:t>
        <a:bodyPr/>
        <a:lstStyle/>
        <a:p>
          <a:r>
            <a:rPr lang="pt-BR"/>
            <a:t>Artigo 07: 0,6370</a:t>
          </a:r>
          <a:endParaRPr lang="en-US"/>
        </a:p>
      </dgm:t>
    </dgm:pt>
    <dgm:pt modelId="{382EDA39-4AD2-4345-83EE-9E7C5CE78309}" type="parTrans" cxnId="{58F9CE9A-3414-4928-A72E-6F9983EB6E5C}">
      <dgm:prSet/>
      <dgm:spPr/>
      <dgm:t>
        <a:bodyPr/>
        <a:lstStyle/>
        <a:p>
          <a:endParaRPr lang="en-US"/>
        </a:p>
      </dgm:t>
    </dgm:pt>
    <dgm:pt modelId="{FDF06282-4226-4501-88A9-5B5CF8BA4B59}" type="sibTrans" cxnId="{58F9CE9A-3414-4928-A72E-6F9983EB6E5C}">
      <dgm:prSet/>
      <dgm:spPr/>
      <dgm:t>
        <a:bodyPr/>
        <a:lstStyle/>
        <a:p>
          <a:endParaRPr lang="en-US"/>
        </a:p>
      </dgm:t>
    </dgm:pt>
    <dgm:pt modelId="{38F9C822-7990-49C1-8EFF-5B1596566127}">
      <dgm:prSet/>
      <dgm:spPr/>
      <dgm:t>
        <a:bodyPr/>
        <a:lstStyle/>
        <a:p>
          <a:r>
            <a:rPr lang="pt-BR"/>
            <a:t>Artigo 08: 0,9377</a:t>
          </a:r>
          <a:endParaRPr lang="en-US"/>
        </a:p>
      </dgm:t>
    </dgm:pt>
    <dgm:pt modelId="{7D84D28E-74DD-4E80-A620-9D38688A8677}" type="parTrans" cxnId="{21A9F13D-40C5-443F-97F0-0FA06199669A}">
      <dgm:prSet/>
      <dgm:spPr/>
      <dgm:t>
        <a:bodyPr/>
        <a:lstStyle/>
        <a:p>
          <a:endParaRPr lang="en-US"/>
        </a:p>
      </dgm:t>
    </dgm:pt>
    <dgm:pt modelId="{86DDF9C5-6318-4C0D-9A90-925DF86CCB7F}" type="sibTrans" cxnId="{21A9F13D-40C5-443F-97F0-0FA06199669A}">
      <dgm:prSet/>
      <dgm:spPr/>
      <dgm:t>
        <a:bodyPr/>
        <a:lstStyle/>
        <a:p>
          <a:endParaRPr lang="en-US"/>
        </a:p>
      </dgm:t>
    </dgm:pt>
    <dgm:pt modelId="{3CAD4761-9882-4DB1-B148-B84A58D9716A}">
      <dgm:prSet/>
      <dgm:spPr/>
      <dgm:t>
        <a:bodyPr/>
        <a:lstStyle/>
        <a:p>
          <a:r>
            <a:rPr lang="pt-BR"/>
            <a:t>Artigo 14: 0,9657</a:t>
          </a:r>
          <a:endParaRPr lang="en-US"/>
        </a:p>
      </dgm:t>
    </dgm:pt>
    <dgm:pt modelId="{9CADE886-FEEF-4FD9-9024-EC4F4559F200}" type="parTrans" cxnId="{B8F84BFF-B887-4CF6-8A27-D8E6AB3EED66}">
      <dgm:prSet/>
      <dgm:spPr/>
      <dgm:t>
        <a:bodyPr/>
        <a:lstStyle/>
        <a:p>
          <a:endParaRPr lang="en-US"/>
        </a:p>
      </dgm:t>
    </dgm:pt>
    <dgm:pt modelId="{B62FC1B0-7083-4053-B308-823C8D6E0C25}" type="sibTrans" cxnId="{B8F84BFF-B887-4CF6-8A27-D8E6AB3EED66}">
      <dgm:prSet/>
      <dgm:spPr/>
      <dgm:t>
        <a:bodyPr/>
        <a:lstStyle/>
        <a:p>
          <a:endParaRPr lang="en-US"/>
        </a:p>
      </dgm:t>
    </dgm:pt>
    <dgm:pt modelId="{94AFDA89-EA91-4A85-88A7-4363B12B1DF1}" type="pres">
      <dgm:prSet presAssocID="{DF87BA10-3FF8-41CA-A593-1517F416E177}" presName="diagram" presStyleCnt="0">
        <dgm:presLayoutVars>
          <dgm:dir/>
          <dgm:resizeHandles val="exact"/>
        </dgm:presLayoutVars>
      </dgm:prSet>
      <dgm:spPr/>
    </dgm:pt>
    <dgm:pt modelId="{24A38F91-E5EE-43B7-A2BC-BA611E639425}" type="pres">
      <dgm:prSet presAssocID="{E9F18F6F-93C0-4FB2-B415-E7721158BBAB}" presName="node" presStyleLbl="node1" presStyleIdx="0" presStyleCnt="5">
        <dgm:presLayoutVars>
          <dgm:bulletEnabled val="1"/>
        </dgm:presLayoutVars>
      </dgm:prSet>
      <dgm:spPr/>
    </dgm:pt>
    <dgm:pt modelId="{03F1ECEC-1B5C-4AE4-9D41-9F6C42765E76}" type="pres">
      <dgm:prSet presAssocID="{867E0E99-A7BA-4E3E-A936-5C016B589186}" presName="sibTrans" presStyleCnt="0"/>
      <dgm:spPr/>
    </dgm:pt>
    <dgm:pt modelId="{1D61384B-B98E-4878-A52F-9B803F63A224}" type="pres">
      <dgm:prSet presAssocID="{B4AE76F8-4D70-42EE-BDAC-7136B2A213E2}" presName="node" presStyleLbl="node1" presStyleIdx="1" presStyleCnt="5">
        <dgm:presLayoutVars>
          <dgm:bulletEnabled val="1"/>
        </dgm:presLayoutVars>
      </dgm:prSet>
      <dgm:spPr/>
    </dgm:pt>
    <dgm:pt modelId="{FD5019DA-DDDF-41FB-91B6-B56825F131E7}" type="pres">
      <dgm:prSet presAssocID="{54A6D24E-98C4-4907-B647-30F94DF7502A}" presName="sibTrans" presStyleCnt="0"/>
      <dgm:spPr/>
    </dgm:pt>
    <dgm:pt modelId="{2334C495-ADDD-47B9-B96E-CBCE7B771B68}" type="pres">
      <dgm:prSet presAssocID="{F2E4D35B-5031-4ECB-BF6A-45F488C0D968}" presName="node" presStyleLbl="node1" presStyleIdx="2" presStyleCnt="5">
        <dgm:presLayoutVars>
          <dgm:bulletEnabled val="1"/>
        </dgm:presLayoutVars>
      </dgm:prSet>
      <dgm:spPr/>
    </dgm:pt>
    <dgm:pt modelId="{6AE533AE-B93D-458F-B659-C9E250FEA5BC}" type="pres">
      <dgm:prSet presAssocID="{FDF06282-4226-4501-88A9-5B5CF8BA4B59}" presName="sibTrans" presStyleCnt="0"/>
      <dgm:spPr/>
    </dgm:pt>
    <dgm:pt modelId="{99B76FF2-A9E1-4A4C-A025-490137EC264F}" type="pres">
      <dgm:prSet presAssocID="{38F9C822-7990-49C1-8EFF-5B1596566127}" presName="node" presStyleLbl="node1" presStyleIdx="3" presStyleCnt="5">
        <dgm:presLayoutVars>
          <dgm:bulletEnabled val="1"/>
        </dgm:presLayoutVars>
      </dgm:prSet>
      <dgm:spPr/>
    </dgm:pt>
    <dgm:pt modelId="{A11A98D2-222A-4059-B040-A973DFAD04BA}" type="pres">
      <dgm:prSet presAssocID="{86DDF9C5-6318-4C0D-9A90-925DF86CCB7F}" presName="sibTrans" presStyleCnt="0"/>
      <dgm:spPr/>
    </dgm:pt>
    <dgm:pt modelId="{7D226921-EE4A-435E-8F08-FD4AED5971E8}" type="pres">
      <dgm:prSet presAssocID="{3CAD4761-9882-4DB1-B148-B84A58D9716A}" presName="node" presStyleLbl="node1" presStyleIdx="4" presStyleCnt="5">
        <dgm:presLayoutVars>
          <dgm:bulletEnabled val="1"/>
        </dgm:presLayoutVars>
      </dgm:prSet>
      <dgm:spPr/>
    </dgm:pt>
  </dgm:ptLst>
  <dgm:cxnLst>
    <dgm:cxn modelId="{BC3D2F2E-55CB-454C-BAD1-D1DC93C90ACE}" type="presOf" srcId="{F2E4D35B-5031-4ECB-BF6A-45F488C0D968}" destId="{2334C495-ADDD-47B9-B96E-CBCE7B771B68}" srcOrd="0" destOrd="0" presId="urn:microsoft.com/office/officeart/2005/8/layout/default"/>
    <dgm:cxn modelId="{0640E639-C39A-4CF5-9E8F-2B5C61DEE1F3}" type="presOf" srcId="{B4AE76F8-4D70-42EE-BDAC-7136B2A213E2}" destId="{1D61384B-B98E-4878-A52F-9B803F63A224}" srcOrd="0" destOrd="0" presId="urn:microsoft.com/office/officeart/2005/8/layout/default"/>
    <dgm:cxn modelId="{21A9F13D-40C5-443F-97F0-0FA06199669A}" srcId="{DF87BA10-3FF8-41CA-A593-1517F416E177}" destId="{38F9C822-7990-49C1-8EFF-5B1596566127}" srcOrd="3" destOrd="0" parTransId="{7D84D28E-74DD-4E80-A620-9D38688A8677}" sibTransId="{86DDF9C5-6318-4C0D-9A90-925DF86CCB7F}"/>
    <dgm:cxn modelId="{18D1BC58-4541-49E8-9EE3-E4BDBAEA1102}" type="presOf" srcId="{38F9C822-7990-49C1-8EFF-5B1596566127}" destId="{99B76FF2-A9E1-4A4C-A025-490137EC264F}" srcOrd="0" destOrd="0" presId="urn:microsoft.com/office/officeart/2005/8/layout/default"/>
    <dgm:cxn modelId="{2E1C9093-FFFC-4386-8F8D-183F7A37BAFC}" type="presOf" srcId="{3CAD4761-9882-4DB1-B148-B84A58D9716A}" destId="{7D226921-EE4A-435E-8F08-FD4AED5971E8}" srcOrd="0" destOrd="0" presId="urn:microsoft.com/office/officeart/2005/8/layout/default"/>
    <dgm:cxn modelId="{58F9CE9A-3414-4928-A72E-6F9983EB6E5C}" srcId="{DF87BA10-3FF8-41CA-A593-1517F416E177}" destId="{F2E4D35B-5031-4ECB-BF6A-45F488C0D968}" srcOrd="2" destOrd="0" parTransId="{382EDA39-4AD2-4345-83EE-9E7C5CE78309}" sibTransId="{FDF06282-4226-4501-88A9-5B5CF8BA4B59}"/>
    <dgm:cxn modelId="{DD183DB3-2847-4946-8A34-92742E8036DD}" srcId="{DF87BA10-3FF8-41CA-A593-1517F416E177}" destId="{E9F18F6F-93C0-4FB2-B415-E7721158BBAB}" srcOrd="0" destOrd="0" parTransId="{462E6B03-579D-4BFB-99FB-BBCBD70011A9}" sibTransId="{867E0E99-A7BA-4E3E-A936-5C016B589186}"/>
    <dgm:cxn modelId="{B31A9BDA-2778-4290-B851-78422D4A1538}" srcId="{DF87BA10-3FF8-41CA-A593-1517F416E177}" destId="{B4AE76F8-4D70-42EE-BDAC-7136B2A213E2}" srcOrd="1" destOrd="0" parTransId="{89A9126A-66A3-40B2-9D52-74FF61418B18}" sibTransId="{54A6D24E-98C4-4907-B647-30F94DF7502A}"/>
    <dgm:cxn modelId="{79D238DB-462D-4727-B8DE-8FAFB35AC0CD}" type="presOf" srcId="{E9F18F6F-93C0-4FB2-B415-E7721158BBAB}" destId="{24A38F91-E5EE-43B7-A2BC-BA611E639425}" srcOrd="0" destOrd="0" presId="urn:microsoft.com/office/officeart/2005/8/layout/default"/>
    <dgm:cxn modelId="{4A50B8DD-089E-4B33-82D6-BF9C097AF88D}" type="presOf" srcId="{DF87BA10-3FF8-41CA-A593-1517F416E177}" destId="{94AFDA89-EA91-4A85-88A7-4363B12B1DF1}" srcOrd="0" destOrd="0" presId="urn:microsoft.com/office/officeart/2005/8/layout/default"/>
    <dgm:cxn modelId="{B8F84BFF-B887-4CF6-8A27-D8E6AB3EED66}" srcId="{DF87BA10-3FF8-41CA-A593-1517F416E177}" destId="{3CAD4761-9882-4DB1-B148-B84A58D9716A}" srcOrd="4" destOrd="0" parTransId="{9CADE886-FEEF-4FD9-9024-EC4F4559F200}" sibTransId="{B62FC1B0-7083-4053-B308-823C8D6E0C25}"/>
    <dgm:cxn modelId="{F4BC456E-DDE9-4C3B-880A-0E349AA7B46D}" type="presParOf" srcId="{94AFDA89-EA91-4A85-88A7-4363B12B1DF1}" destId="{24A38F91-E5EE-43B7-A2BC-BA611E639425}" srcOrd="0" destOrd="0" presId="urn:microsoft.com/office/officeart/2005/8/layout/default"/>
    <dgm:cxn modelId="{5CB9C1FF-BF4B-4BB5-A30D-BD65CCC5B122}" type="presParOf" srcId="{94AFDA89-EA91-4A85-88A7-4363B12B1DF1}" destId="{03F1ECEC-1B5C-4AE4-9D41-9F6C42765E76}" srcOrd="1" destOrd="0" presId="urn:microsoft.com/office/officeart/2005/8/layout/default"/>
    <dgm:cxn modelId="{68FF8A1D-1FDC-4A77-B137-56A424137D29}" type="presParOf" srcId="{94AFDA89-EA91-4A85-88A7-4363B12B1DF1}" destId="{1D61384B-B98E-4878-A52F-9B803F63A224}" srcOrd="2" destOrd="0" presId="urn:microsoft.com/office/officeart/2005/8/layout/default"/>
    <dgm:cxn modelId="{1304CECC-515B-4F64-BF0B-362153694AE3}" type="presParOf" srcId="{94AFDA89-EA91-4A85-88A7-4363B12B1DF1}" destId="{FD5019DA-DDDF-41FB-91B6-B56825F131E7}" srcOrd="3" destOrd="0" presId="urn:microsoft.com/office/officeart/2005/8/layout/default"/>
    <dgm:cxn modelId="{93B28FC9-78D7-4207-9033-1AD2B7E65CB6}" type="presParOf" srcId="{94AFDA89-EA91-4A85-88A7-4363B12B1DF1}" destId="{2334C495-ADDD-47B9-B96E-CBCE7B771B68}" srcOrd="4" destOrd="0" presId="urn:microsoft.com/office/officeart/2005/8/layout/default"/>
    <dgm:cxn modelId="{B5C1A753-D9BF-42D3-8097-4AAE14BB51E1}" type="presParOf" srcId="{94AFDA89-EA91-4A85-88A7-4363B12B1DF1}" destId="{6AE533AE-B93D-458F-B659-C9E250FEA5BC}" srcOrd="5" destOrd="0" presId="urn:microsoft.com/office/officeart/2005/8/layout/default"/>
    <dgm:cxn modelId="{00FC273F-A808-45AA-896D-C6218A520E71}" type="presParOf" srcId="{94AFDA89-EA91-4A85-88A7-4363B12B1DF1}" destId="{99B76FF2-A9E1-4A4C-A025-490137EC264F}" srcOrd="6" destOrd="0" presId="urn:microsoft.com/office/officeart/2005/8/layout/default"/>
    <dgm:cxn modelId="{BF3CB9A7-B8B6-4E3D-909F-2D5BCAC28E00}" type="presParOf" srcId="{94AFDA89-EA91-4A85-88A7-4363B12B1DF1}" destId="{A11A98D2-222A-4059-B040-A973DFAD04BA}" srcOrd="7" destOrd="0" presId="urn:microsoft.com/office/officeart/2005/8/layout/default"/>
    <dgm:cxn modelId="{C2262315-A72B-4FD4-B0A4-1224BFE0AE5C}" type="presParOf" srcId="{94AFDA89-EA91-4A85-88A7-4363B12B1DF1}" destId="{7D226921-EE4A-435E-8F08-FD4AED5971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38F91-E5EE-43B7-A2BC-BA611E639425}">
      <dsp:nvSpPr>
        <dsp:cNvPr id="0" name=""/>
        <dsp:cNvSpPr/>
      </dsp:nvSpPr>
      <dsp:spPr>
        <a:xfrm>
          <a:off x="167769" y="777"/>
          <a:ext cx="2941935" cy="1765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Artigo 04: 0,9339</a:t>
          </a:r>
          <a:endParaRPr lang="en-US" sz="4900" kern="1200"/>
        </a:p>
      </dsp:txBody>
      <dsp:txXfrm>
        <a:off x="167769" y="777"/>
        <a:ext cx="2941935" cy="1765161"/>
      </dsp:txXfrm>
    </dsp:sp>
    <dsp:sp modelId="{1D61384B-B98E-4878-A52F-9B803F63A224}">
      <dsp:nvSpPr>
        <dsp:cNvPr id="0" name=""/>
        <dsp:cNvSpPr/>
      </dsp:nvSpPr>
      <dsp:spPr>
        <a:xfrm>
          <a:off x="3403898" y="777"/>
          <a:ext cx="2941935" cy="1765161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Artigo 06: 0,8378</a:t>
          </a:r>
          <a:endParaRPr lang="en-US" sz="4900" kern="1200"/>
        </a:p>
      </dsp:txBody>
      <dsp:txXfrm>
        <a:off x="3403898" y="777"/>
        <a:ext cx="2941935" cy="1765161"/>
      </dsp:txXfrm>
    </dsp:sp>
    <dsp:sp modelId="{2334C495-ADDD-47B9-B96E-CBCE7B771B68}">
      <dsp:nvSpPr>
        <dsp:cNvPr id="0" name=""/>
        <dsp:cNvSpPr/>
      </dsp:nvSpPr>
      <dsp:spPr>
        <a:xfrm>
          <a:off x="167769" y="2060132"/>
          <a:ext cx="2941935" cy="176516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Artigo 07: 0,6370</a:t>
          </a:r>
          <a:endParaRPr lang="en-US" sz="4900" kern="1200"/>
        </a:p>
      </dsp:txBody>
      <dsp:txXfrm>
        <a:off x="167769" y="2060132"/>
        <a:ext cx="2941935" cy="1765161"/>
      </dsp:txXfrm>
    </dsp:sp>
    <dsp:sp modelId="{99B76FF2-A9E1-4A4C-A025-490137EC264F}">
      <dsp:nvSpPr>
        <dsp:cNvPr id="0" name=""/>
        <dsp:cNvSpPr/>
      </dsp:nvSpPr>
      <dsp:spPr>
        <a:xfrm>
          <a:off x="3403898" y="2060132"/>
          <a:ext cx="2941935" cy="1765161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Artigo 08: 0,9377</a:t>
          </a:r>
          <a:endParaRPr lang="en-US" sz="4900" kern="1200"/>
        </a:p>
      </dsp:txBody>
      <dsp:txXfrm>
        <a:off x="3403898" y="2060132"/>
        <a:ext cx="2941935" cy="1765161"/>
      </dsp:txXfrm>
    </dsp:sp>
    <dsp:sp modelId="{7D226921-EE4A-435E-8F08-FD4AED5971E8}">
      <dsp:nvSpPr>
        <dsp:cNvPr id="0" name=""/>
        <dsp:cNvSpPr/>
      </dsp:nvSpPr>
      <dsp:spPr>
        <a:xfrm>
          <a:off x="1785834" y="4119487"/>
          <a:ext cx="2941935" cy="176516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Artigo 14: 0,9657</a:t>
          </a:r>
          <a:endParaRPr lang="en-US" sz="4900" kern="1200"/>
        </a:p>
      </dsp:txBody>
      <dsp:txXfrm>
        <a:off x="1785834" y="4119487"/>
        <a:ext cx="2941935" cy="176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7741-9003-428F-A62A-FA35C232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A6773-67A2-4CF7-B161-E43768EC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FAE10-B680-4292-AA28-4C2CA1D7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21F91-E02E-4CB7-8C02-F3763D05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4CC846-A390-489D-BDF7-46FD3188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2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625E4-E014-4FF0-A576-092B378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F9BF2-E550-4105-9765-FE678ECB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E1191-2688-4690-B638-3A736CD7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B82A5-3FD6-45B7-9B86-BDAEBFF7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DE117-E160-44D4-AFCB-A3F6E96D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26CF6-48E9-40A3-9FC8-E69E8EA81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3A4581-A8AF-4ED3-A433-CF1F18B3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B7E2C-87F1-4BFE-A049-7C57BB3A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DD01C-16B0-4BFC-BBE9-09072DE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C0FAD-A88C-4CDF-8A51-B650CE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0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42CF-4682-4953-8019-AC1FD97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27BC8-2125-4804-8F85-A67D0DEA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1293-6AB1-4275-8A9C-AAAAB21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2AF61-9590-4A51-9BFC-97544B2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C2E15-DBE8-4C8E-8CDB-502B6F9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D73F-37F5-43BE-98CF-CE053612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8C23F-6B75-4DE2-9CDE-C5F77D64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DAD21-88D9-4D19-B5C6-845DE71B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2B083-D866-4D47-9EAD-9221EF8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BA861-0B02-4301-8A62-DAB20CF7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542D-07B9-48DB-AF67-46A12E8B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0119C-9DB9-41BC-ABE6-442A09BC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28712B-7ED7-4E23-ABDF-AC0E0205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DCD41-CE99-4147-9430-8B17F0CE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03B0C9-A9BD-4D16-BA5D-D2CD0299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E11D7D-F19E-46F7-A68A-22795943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1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334B-2E39-4A36-A42E-12790AB5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248F88-AE2E-4408-BA9B-1F419B73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FA9D49-EF4B-4824-87C6-6B1687F0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FF67B-194F-4366-99FA-7A56B6070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8552DC-9079-4B11-BC6B-B20365D5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7C14FE-5B64-4D43-BA52-7867337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19DFB3-5553-42DB-84C9-34A94984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98CE50-8183-4ECB-92FF-E1DEE28C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07256-AE34-472B-A102-7EAB89B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E962E-7B62-4EC6-84B6-5309533E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C1D66-0DD9-402B-A578-28FF41C8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3A062C-49BB-4D96-8F70-D9B6F4B7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E18143-69ED-4A00-B09E-F455DF37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51F26B-A311-4811-B187-5876E6CC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366ED8-2B38-46E4-A474-CB520FF6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6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AFA2-6239-4BA6-90AC-B4CAA4BA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1E70A-F07D-4BF1-A660-68D049E1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EA36E0-470F-4DA4-9A45-54C06F4E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87D0C-8980-4B2F-8912-132CAA68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4C36E-8269-46F5-96E1-B3D4227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B6429C-D89A-418D-8226-5BCB0B7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8C07B-DD0B-49B8-8F3F-1DA07365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9C4E35-BB7A-4571-9D53-628F4DADB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50A4FD-CE54-4E8E-ADEE-EC2EB6B7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985455-C62D-466E-9288-2562A73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84D779-A0D6-4184-BD69-32CC4442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631B9-8650-4D2A-B2AA-50E36066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13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8B173D-4CDE-4CA4-A790-8970B64A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BDDB7-1CEE-458D-9AD9-EAB71BD9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82A18-AA64-47E8-AD2B-1F2E5C5F9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7FFA-0013-42F5-9757-3B4331B9E21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813FB-418D-43DB-98D9-B79877D06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B166C-DAAA-4025-A0AF-3EDE12B6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4DDA-2FE5-4699-B10B-35906156B0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0A8EA-CFA6-422F-B48D-028BA5FCF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Treinamento rede por artigo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F43E4-6EB6-4FAA-ACBE-95F66799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3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733DD50-92A7-404E-9C66-20ECAA6E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05" y="0"/>
            <a:ext cx="4307457" cy="2153729"/>
          </a:xfrm>
          <a:prstGeom prst="rect">
            <a:avLst/>
          </a:prstGeom>
        </p:spPr>
      </p:pic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B2AB08-B8B5-4D9E-94E4-3F996DF3A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05" y="2352135"/>
            <a:ext cx="4307457" cy="2153729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A012D9-9C1D-423B-A94D-A13455C8B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49" y="4704271"/>
            <a:ext cx="4307458" cy="2153729"/>
          </a:xfrm>
          <a:prstGeom prst="rect">
            <a:avLst/>
          </a:prstGeom>
        </p:spPr>
      </p:pic>
      <p:pic>
        <p:nvPicPr>
          <p:cNvPr id="13" name="Imagem 1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5CC8F3D-E248-4B6E-856F-9E4421CD2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8" y="1275271"/>
            <a:ext cx="4307457" cy="2153729"/>
          </a:xfrm>
          <a:prstGeom prst="rect">
            <a:avLst/>
          </a:prstGeom>
        </p:spPr>
      </p:pic>
      <p:pic>
        <p:nvPicPr>
          <p:cNvPr id="15" name="Imagem 1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BE81B6D-09DF-4D03-86BA-627047207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8" y="3680606"/>
            <a:ext cx="4307456" cy="21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FAE3-DF26-4F46-8567-E212C214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82D86B-8A39-46E9-997B-FC76E046D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94CD6-E34A-452D-97C5-C539DCDC7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40"/>
            <a:ext cx="6096000" cy="304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18EB38-DB7B-4F93-8ED6-7C050455C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140"/>
            <a:ext cx="6096000" cy="304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7E000-7190-410F-8EBA-C3C80B58E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140"/>
            <a:ext cx="6096000" cy="30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F10FDB-AF36-4846-B875-CEDA718EF286}"/>
              </a:ext>
            </a:extLst>
          </p:cNvPr>
          <p:cNvSpPr txBox="1"/>
          <p:nvPr/>
        </p:nvSpPr>
        <p:spPr>
          <a:xfrm>
            <a:off x="6790888" y="5251508"/>
            <a:ext cx="470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Vb_slice</a:t>
            </a:r>
            <a:r>
              <a:rPr lang="pt-BR" dirty="0"/>
              <a:t> é a variável de resposta do modelo</a:t>
            </a:r>
          </a:p>
        </p:txBody>
      </p:sp>
    </p:spTree>
    <p:extLst>
      <p:ext uri="{BB962C8B-B14F-4D97-AF65-F5344CB8AC3E}">
        <p14:creationId xmlns:p14="http://schemas.microsoft.com/office/powerpoint/2010/main" val="39463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ABFC1-804F-4C28-A3C4-0B9B8AAE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4990"/>
            <a:ext cx="6096018" cy="304800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E7F02-A88A-4559-B690-05FFDBF5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6C82E5-D66B-494F-AF39-750259CB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4"/>
            <a:ext cx="4572009" cy="457200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206563-B27A-41B2-863E-4A741E3EA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F302A4-38F9-416F-BDC0-B8BAF979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4572009" cy="4572009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5DE41197-5F63-4F1A-A167-CAF91B49C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994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AA87BB-7761-4538-BD5A-D5727D771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5FE8-294B-4924-96E4-9F29121F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zeros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CD918-2680-4AF0-98ED-09C91909A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2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63E58-3767-48D5-BB89-74C16AD8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R2 médio – </a:t>
            </a:r>
            <a:br>
              <a:rPr lang="pt-BR" sz="4400" dirty="0">
                <a:solidFill>
                  <a:srgbClr val="FFFFFF"/>
                </a:solidFill>
              </a:rPr>
            </a:br>
            <a:r>
              <a:rPr lang="pt-BR" sz="4400" dirty="0">
                <a:solidFill>
                  <a:srgbClr val="FFFFFF"/>
                </a:solidFill>
              </a:rPr>
              <a:t>5 fold cross validation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FD43176-F45D-4F58-A5EC-D8CB4180C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1248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16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Treinamento rede por artigo</vt:lpstr>
      <vt:lpstr>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 zeros</vt:lpstr>
      <vt:lpstr>R2 médio –  5 fold cross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rede por artigo</dc:title>
  <dc:creator>Eduardo Pereira</dc:creator>
  <cp:lastModifiedBy>Eduardo Pereira</cp:lastModifiedBy>
  <cp:revision>1</cp:revision>
  <dcterms:created xsi:type="dcterms:W3CDTF">2019-10-23T13:51:56Z</dcterms:created>
  <dcterms:modified xsi:type="dcterms:W3CDTF">2019-10-23T14:45:52Z</dcterms:modified>
</cp:coreProperties>
</file>