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96" r:id="rId2"/>
    <p:sldId id="397" r:id="rId3"/>
    <p:sldId id="258" r:id="rId4"/>
    <p:sldId id="352" r:id="rId5"/>
    <p:sldId id="353" r:id="rId6"/>
    <p:sldId id="367" r:id="rId7"/>
    <p:sldId id="398" r:id="rId8"/>
    <p:sldId id="399" r:id="rId9"/>
    <p:sldId id="400" r:id="rId10"/>
    <p:sldId id="401" r:id="rId11"/>
    <p:sldId id="402" r:id="rId12"/>
    <p:sldId id="403" r:id="rId13"/>
    <p:sldId id="404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E9F"/>
    <a:srgbClr val="222A35"/>
    <a:srgbClr val="404F64"/>
    <a:srgbClr val="EA16EF"/>
    <a:srgbClr val="83CD29"/>
    <a:srgbClr val="203864"/>
    <a:srgbClr val="401B5B"/>
    <a:srgbClr val="ED1849"/>
    <a:srgbClr val="333F5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87E81-0ED3-4169-8672-7ABBEBC35B5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A3FF418-D5E2-4FEE-9582-8739052BE403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Nivel 1</a:t>
          </a:r>
        </a:p>
      </dgm:t>
    </dgm:pt>
    <dgm:pt modelId="{F346D8C8-4EF4-491F-9857-64D1EFE4CC57}" type="parTrans" cxnId="{0A7F0B0A-81E3-4AE1-8F4C-AE502CBE175F}">
      <dgm:prSet/>
      <dgm:spPr/>
      <dgm:t>
        <a:bodyPr/>
        <a:lstStyle/>
        <a:p>
          <a:endParaRPr lang="es-PE"/>
        </a:p>
      </dgm:t>
    </dgm:pt>
    <dgm:pt modelId="{1A60A4F2-0C67-4AB6-A2B1-3D89B84CE4DF}" type="sibTrans" cxnId="{0A7F0B0A-81E3-4AE1-8F4C-AE502CBE175F}">
      <dgm:prSet/>
      <dgm:spPr/>
      <dgm:t>
        <a:bodyPr/>
        <a:lstStyle/>
        <a:p>
          <a:endParaRPr lang="es-PE"/>
        </a:p>
      </dgm:t>
    </dgm:pt>
    <dgm:pt modelId="{C2E179CB-8AAD-4DC3-99E3-EE05FC462A56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Server </a:t>
          </a:r>
          <a:r>
            <a:rPr lang="es-PE" dirty="0" err="1"/>
            <a:t>Side</a:t>
          </a:r>
          <a:r>
            <a:rPr lang="es-PE" dirty="0"/>
            <a:t> </a:t>
          </a:r>
          <a:r>
            <a:rPr lang="es-PE" dirty="0" err="1"/>
            <a:t>Rendering</a:t>
          </a:r>
          <a:endParaRPr lang="es-PE" dirty="0"/>
        </a:p>
      </dgm:t>
    </dgm:pt>
    <dgm:pt modelId="{8843DF9A-57EE-436D-9A75-449CCC9EB4F1}" type="parTrans" cxnId="{4D890915-3C49-46E4-9E4E-6E5D2F9D1CA6}">
      <dgm:prSet/>
      <dgm:spPr/>
      <dgm:t>
        <a:bodyPr/>
        <a:lstStyle/>
        <a:p>
          <a:endParaRPr lang="es-PE"/>
        </a:p>
      </dgm:t>
    </dgm:pt>
    <dgm:pt modelId="{0A7B9C8E-0CB8-4207-8B36-7D3BB0A01532}" type="sibTrans" cxnId="{4D890915-3C49-46E4-9E4E-6E5D2F9D1CA6}">
      <dgm:prSet/>
      <dgm:spPr/>
      <dgm:t>
        <a:bodyPr/>
        <a:lstStyle/>
        <a:p>
          <a:endParaRPr lang="es-PE"/>
        </a:p>
      </dgm:t>
    </dgm:pt>
    <dgm:pt modelId="{C6956B12-8944-451A-B3EB-8261BDF63BDA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Props y contras del SSR</a:t>
          </a:r>
        </a:p>
      </dgm:t>
    </dgm:pt>
    <dgm:pt modelId="{6FD143D3-A376-47D2-B625-53A7EABF2A47}" type="parTrans" cxnId="{707449BE-5877-453A-803E-D947C167625E}">
      <dgm:prSet/>
      <dgm:spPr/>
      <dgm:t>
        <a:bodyPr/>
        <a:lstStyle/>
        <a:p>
          <a:endParaRPr lang="es-PE"/>
        </a:p>
      </dgm:t>
    </dgm:pt>
    <dgm:pt modelId="{1E7CA026-1270-4562-A0BD-7F6E505C5B1A}" type="sibTrans" cxnId="{707449BE-5877-453A-803E-D947C167625E}">
      <dgm:prSet/>
      <dgm:spPr/>
      <dgm:t>
        <a:bodyPr/>
        <a:lstStyle/>
        <a:p>
          <a:endParaRPr lang="es-PE"/>
        </a:p>
      </dgm:t>
    </dgm:pt>
    <dgm:pt modelId="{6500C767-99D8-4650-BED9-65F694D409E1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Nivel 2</a:t>
          </a:r>
        </a:p>
      </dgm:t>
    </dgm:pt>
    <dgm:pt modelId="{0ED1C389-B448-4E5B-9034-7B74D46CA685}" type="parTrans" cxnId="{3FD7C203-3019-4A86-BC9E-E1F386A6A87D}">
      <dgm:prSet/>
      <dgm:spPr/>
      <dgm:t>
        <a:bodyPr/>
        <a:lstStyle/>
        <a:p>
          <a:endParaRPr lang="es-PE"/>
        </a:p>
      </dgm:t>
    </dgm:pt>
    <dgm:pt modelId="{7D8C31C5-BBD8-4709-9370-71F3CAE12D5F}" type="sibTrans" cxnId="{3FD7C203-3019-4A86-BC9E-E1F386A6A87D}">
      <dgm:prSet/>
      <dgm:spPr/>
      <dgm:t>
        <a:bodyPr/>
        <a:lstStyle/>
        <a:p>
          <a:endParaRPr lang="es-PE"/>
        </a:p>
      </dgm:t>
    </dgm:pt>
    <dgm:pt modelId="{9FF0A286-71E5-461C-9451-9EB0D91DA125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Introducción a </a:t>
          </a:r>
          <a:r>
            <a:rPr lang="es-PE" dirty="0" err="1"/>
            <a:t>gatsby</a:t>
          </a:r>
          <a:endParaRPr lang="es-PE" dirty="0"/>
        </a:p>
      </dgm:t>
    </dgm:pt>
    <dgm:pt modelId="{F0FAB6FA-3A9F-4CCE-9CEA-9606C3921E95}" type="parTrans" cxnId="{7CDF6620-7796-48B7-9124-F57E4DC57104}">
      <dgm:prSet/>
      <dgm:spPr/>
      <dgm:t>
        <a:bodyPr/>
        <a:lstStyle/>
        <a:p>
          <a:endParaRPr lang="es-PE"/>
        </a:p>
      </dgm:t>
    </dgm:pt>
    <dgm:pt modelId="{4F00BD49-B421-4DCD-92B5-4D790A4C7A4F}" type="sibTrans" cxnId="{7CDF6620-7796-48B7-9124-F57E4DC57104}">
      <dgm:prSet/>
      <dgm:spPr/>
      <dgm:t>
        <a:bodyPr/>
        <a:lstStyle/>
        <a:p>
          <a:endParaRPr lang="es-PE"/>
        </a:p>
      </dgm:t>
    </dgm:pt>
    <dgm:pt modelId="{FBC0F35A-0053-4596-BE38-E82CCF7ABC97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CLI de </a:t>
          </a:r>
          <a:r>
            <a:rPr lang="es-PE" dirty="0" err="1"/>
            <a:t>gatsby</a:t>
          </a:r>
          <a:endParaRPr lang="es-PE" dirty="0"/>
        </a:p>
      </dgm:t>
    </dgm:pt>
    <dgm:pt modelId="{1A9B111C-6300-4B8C-ADF0-E74B7D2EE88C}" type="parTrans" cxnId="{8184924A-FFED-4ECB-B537-49B06ED1EDEC}">
      <dgm:prSet/>
      <dgm:spPr/>
      <dgm:t>
        <a:bodyPr/>
        <a:lstStyle/>
        <a:p>
          <a:endParaRPr lang="es-PE"/>
        </a:p>
      </dgm:t>
    </dgm:pt>
    <dgm:pt modelId="{BCE29A00-8B7C-463C-967D-7711828C6DCC}" type="sibTrans" cxnId="{8184924A-FFED-4ECB-B537-49B06ED1EDEC}">
      <dgm:prSet/>
      <dgm:spPr/>
      <dgm:t>
        <a:bodyPr/>
        <a:lstStyle/>
        <a:p>
          <a:endParaRPr lang="es-PE"/>
        </a:p>
      </dgm:t>
    </dgm:pt>
    <dgm:pt modelId="{CABF8C1B-0ABA-4D97-92C6-CE45B5379DCE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Nivel 3</a:t>
          </a:r>
        </a:p>
      </dgm:t>
    </dgm:pt>
    <dgm:pt modelId="{813BC6A9-A77A-45F6-851C-9DF34375C9DF}" type="parTrans" cxnId="{19DD8FE0-DDE6-4980-B210-0F6DC9A00B36}">
      <dgm:prSet/>
      <dgm:spPr/>
      <dgm:t>
        <a:bodyPr/>
        <a:lstStyle/>
        <a:p>
          <a:endParaRPr lang="es-PE"/>
        </a:p>
      </dgm:t>
    </dgm:pt>
    <dgm:pt modelId="{5C822C14-12C1-453C-BC4B-BF2E7E9BB7BD}" type="sibTrans" cxnId="{19DD8FE0-DDE6-4980-B210-0F6DC9A00B36}">
      <dgm:prSet/>
      <dgm:spPr/>
      <dgm:t>
        <a:bodyPr/>
        <a:lstStyle/>
        <a:p>
          <a:endParaRPr lang="es-PE"/>
        </a:p>
      </dgm:t>
    </dgm:pt>
    <dgm:pt modelId="{77C54A59-D622-441F-A97D-FB98FFBE7657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Next.js</a:t>
          </a:r>
        </a:p>
      </dgm:t>
    </dgm:pt>
    <dgm:pt modelId="{F37D3BBC-7867-41EE-98E4-7BDEFFC28136}" type="parTrans" cxnId="{92BEA1D0-9E42-4A72-911C-051DE296919C}">
      <dgm:prSet/>
      <dgm:spPr/>
      <dgm:t>
        <a:bodyPr/>
        <a:lstStyle/>
        <a:p>
          <a:endParaRPr lang="es-PE"/>
        </a:p>
      </dgm:t>
    </dgm:pt>
    <dgm:pt modelId="{B82BD3B8-1326-4C4E-93B6-2594151B2AA6}" type="sibTrans" cxnId="{92BEA1D0-9E42-4A72-911C-051DE296919C}">
      <dgm:prSet/>
      <dgm:spPr/>
      <dgm:t>
        <a:bodyPr/>
        <a:lstStyle/>
        <a:p>
          <a:endParaRPr lang="es-PE"/>
        </a:p>
      </dgm:t>
    </dgm:pt>
    <dgm:pt modelId="{061CB590-11D9-4BBD-BA11-F81C3FB959C6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Introducción y configuración.</a:t>
          </a:r>
        </a:p>
      </dgm:t>
    </dgm:pt>
    <dgm:pt modelId="{00CC8F9C-68D1-4089-9E0C-C1A5E640FE1B}" type="parTrans" cxnId="{2B3A9EA6-DA47-4B4F-897D-A2F20E96FD94}">
      <dgm:prSet/>
      <dgm:spPr/>
      <dgm:t>
        <a:bodyPr/>
        <a:lstStyle/>
        <a:p>
          <a:endParaRPr lang="es-PE"/>
        </a:p>
      </dgm:t>
    </dgm:pt>
    <dgm:pt modelId="{1A8FE905-F126-49C3-8C45-E68FE2F7C58D}" type="sibTrans" cxnId="{2B3A9EA6-DA47-4B4F-897D-A2F20E96FD94}">
      <dgm:prSet/>
      <dgm:spPr/>
      <dgm:t>
        <a:bodyPr/>
        <a:lstStyle/>
        <a:p>
          <a:endParaRPr lang="es-PE"/>
        </a:p>
      </dgm:t>
    </dgm:pt>
    <dgm:pt modelId="{6CB8160E-3AA4-4B76-BC21-868CD453E93A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Manejo de rutas</a:t>
          </a:r>
        </a:p>
      </dgm:t>
    </dgm:pt>
    <dgm:pt modelId="{3BD6A6BD-B675-4D46-B6B3-2ABE482517CB}" type="parTrans" cxnId="{6408720D-503A-463E-A94C-F27748BA2322}">
      <dgm:prSet/>
      <dgm:spPr/>
      <dgm:t>
        <a:bodyPr/>
        <a:lstStyle/>
        <a:p>
          <a:endParaRPr lang="es-PE"/>
        </a:p>
      </dgm:t>
    </dgm:pt>
    <dgm:pt modelId="{FFC47A24-65F2-4EF2-8695-5954EE873BD6}" type="sibTrans" cxnId="{6408720D-503A-463E-A94C-F27748BA2322}">
      <dgm:prSet/>
      <dgm:spPr/>
      <dgm:t>
        <a:bodyPr/>
        <a:lstStyle/>
        <a:p>
          <a:endParaRPr lang="es-PE"/>
        </a:p>
      </dgm:t>
    </dgm:pt>
    <dgm:pt modelId="{0A4B1A38-9012-4391-9860-EA989F6546D5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Uso de </a:t>
          </a:r>
          <a:r>
            <a:rPr lang="es-PE" dirty="0" err="1"/>
            <a:t>context</a:t>
          </a:r>
          <a:endParaRPr lang="es-PE" dirty="0"/>
        </a:p>
      </dgm:t>
    </dgm:pt>
    <dgm:pt modelId="{A1501A61-B61C-4D12-A754-A520D072B2B8}" type="parTrans" cxnId="{03DD0A56-C700-4BC0-AF0D-94D262B48004}">
      <dgm:prSet/>
      <dgm:spPr/>
      <dgm:t>
        <a:bodyPr/>
        <a:lstStyle/>
        <a:p>
          <a:endParaRPr lang="es-PE"/>
        </a:p>
      </dgm:t>
    </dgm:pt>
    <dgm:pt modelId="{E358A2AB-26CF-45B2-B95A-91A1CF164525}" type="sibTrans" cxnId="{03DD0A56-C700-4BC0-AF0D-94D262B48004}">
      <dgm:prSet/>
      <dgm:spPr/>
      <dgm:t>
        <a:bodyPr/>
        <a:lstStyle/>
        <a:p>
          <a:endParaRPr lang="es-PE"/>
        </a:p>
      </dgm:t>
    </dgm:pt>
    <dgm:pt modelId="{89B7FDD2-E17D-45CE-9178-CB6398F021DC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Proyecto de </a:t>
          </a:r>
          <a:r>
            <a:rPr lang="es-PE" dirty="0" err="1"/>
            <a:t>gatsby</a:t>
          </a:r>
          <a:endParaRPr lang="es-PE" dirty="0"/>
        </a:p>
      </dgm:t>
    </dgm:pt>
    <dgm:pt modelId="{D6CC799A-5619-4644-BDBF-6EB429A1EAF6}" type="parTrans" cxnId="{50B7E3EE-BB92-4152-940F-1CC6D3B6A01E}">
      <dgm:prSet/>
      <dgm:spPr/>
      <dgm:t>
        <a:bodyPr/>
        <a:lstStyle/>
        <a:p>
          <a:endParaRPr lang="es-PE"/>
        </a:p>
      </dgm:t>
    </dgm:pt>
    <dgm:pt modelId="{C91F358B-2047-4602-B7C9-D28DD42BAE34}" type="sibTrans" cxnId="{50B7E3EE-BB92-4152-940F-1CC6D3B6A01E}">
      <dgm:prSet/>
      <dgm:spPr/>
      <dgm:t>
        <a:bodyPr/>
        <a:lstStyle/>
        <a:p>
          <a:endParaRPr lang="es-PE"/>
        </a:p>
      </dgm:t>
    </dgm:pt>
    <dgm:pt modelId="{4BC1892D-E259-4C17-A2A1-45E5955CB7BC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Manejo de </a:t>
          </a:r>
          <a:r>
            <a:rPr lang="es-PE" dirty="0" err="1"/>
            <a:t>Layout</a:t>
          </a:r>
          <a:endParaRPr lang="es-PE" dirty="0"/>
        </a:p>
      </dgm:t>
    </dgm:pt>
    <dgm:pt modelId="{85429CD3-FEA3-43D5-9DE5-6182EF3905A5}" type="parTrans" cxnId="{E4E31D41-9AB9-41EB-9C98-4A2BC6C20775}">
      <dgm:prSet/>
      <dgm:spPr/>
      <dgm:t>
        <a:bodyPr/>
        <a:lstStyle/>
        <a:p>
          <a:endParaRPr lang="es-PE"/>
        </a:p>
      </dgm:t>
    </dgm:pt>
    <dgm:pt modelId="{BE5369B7-57EF-4625-B188-C3CE09485729}" type="sibTrans" cxnId="{E4E31D41-9AB9-41EB-9C98-4A2BC6C20775}">
      <dgm:prSet/>
      <dgm:spPr/>
      <dgm:t>
        <a:bodyPr/>
        <a:lstStyle/>
        <a:p>
          <a:endParaRPr lang="es-PE"/>
        </a:p>
      </dgm:t>
    </dgm:pt>
    <dgm:pt modelId="{A562B5D7-29CF-4396-AA50-43EE92142CED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Introducción a </a:t>
          </a:r>
          <a:r>
            <a:rPr lang="es-PE" dirty="0" err="1"/>
            <a:t>GraphQL</a:t>
          </a:r>
          <a:endParaRPr lang="es-PE" dirty="0"/>
        </a:p>
      </dgm:t>
    </dgm:pt>
    <dgm:pt modelId="{458C7B24-55D1-4611-8D07-D2BEA98F2129}" type="parTrans" cxnId="{562F637E-C03D-4EB0-92B8-AAC3D107BBE1}">
      <dgm:prSet/>
      <dgm:spPr/>
      <dgm:t>
        <a:bodyPr/>
        <a:lstStyle/>
        <a:p>
          <a:endParaRPr lang="es-PE"/>
        </a:p>
      </dgm:t>
    </dgm:pt>
    <dgm:pt modelId="{4D685CED-DBAD-467C-B04E-BC27A2D94055}" type="sibTrans" cxnId="{562F637E-C03D-4EB0-92B8-AAC3D107BBE1}">
      <dgm:prSet/>
      <dgm:spPr/>
      <dgm:t>
        <a:bodyPr/>
        <a:lstStyle/>
        <a:p>
          <a:endParaRPr lang="es-PE"/>
        </a:p>
      </dgm:t>
    </dgm:pt>
    <dgm:pt modelId="{8E329EC3-99CE-4A35-93C0-1074BCDC9EB1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Introducción a </a:t>
          </a:r>
          <a:r>
            <a:rPr lang="es-PE" dirty="0" err="1"/>
            <a:t>express-graphql</a:t>
          </a:r>
          <a:endParaRPr lang="es-PE" dirty="0"/>
        </a:p>
      </dgm:t>
    </dgm:pt>
    <dgm:pt modelId="{0B117E5C-4111-4EC3-BFA3-3035D22DC656}" type="parTrans" cxnId="{68B48B01-AB8C-4EAC-A482-B62CE3D7AD80}">
      <dgm:prSet/>
      <dgm:spPr/>
      <dgm:t>
        <a:bodyPr/>
        <a:lstStyle/>
        <a:p>
          <a:endParaRPr lang="es-PE"/>
        </a:p>
      </dgm:t>
    </dgm:pt>
    <dgm:pt modelId="{2993A60A-726F-4C3C-A7F3-1B8475D89B20}" type="sibTrans" cxnId="{68B48B01-AB8C-4EAC-A482-B62CE3D7AD80}">
      <dgm:prSet/>
      <dgm:spPr/>
      <dgm:t>
        <a:bodyPr/>
        <a:lstStyle/>
        <a:p>
          <a:endParaRPr lang="es-PE"/>
        </a:p>
      </dgm:t>
    </dgm:pt>
    <dgm:pt modelId="{11500FDF-478D-40CE-835D-5C71D249BB6D}">
      <dgm:prSet phldrT="[Texto]"/>
      <dgm:spPr>
        <a:solidFill>
          <a:srgbClr val="222A35"/>
        </a:solidFill>
      </dgm:spPr>
      <dgm:t>
        <a:bodyPr/>
        <a:lstStyle/>
        <a:p>
          <a:r>
            <a:rPr lang="es-ES" dirty="0"/>
            <a:t>Estructura de carpetas en </a:t>
          </a:r>
          <a:r>
            <a:rPr lang="es-ES" dirty="0" err="1"/>
            <a:t>gatsby</a:t>
          </a:r>
          <a:endParaRPr lang="es-PE" dirty="0"/>
        </a:p>
      </dgm:t>
    </dgm:pt>
    <dgm:pt modelId="{7B39FA3A-D96E-4AE8-8EB1-E99C677A47E4}" type="parTrans" cxnId="{6FB355C2-B719-429F-B351-908DB0BD8B0B}">
      <dgm:prSet/>
      <dgm:spPr/>
      <dgm:t>
        <a:bodyPr/>
        <a:lstStyle/>
        <a:p>
          <a:endParaRPr lang="es-PE"/>
        </a:p>
      </dgm:t>
    </dgm:pt>
    <dgm:pt modelId="{BF959028-BF34-4EF6-9373-EFCDA6375677}" type="sibTrans" cxnId="{6FB355C2-B719-429F-B351-908DB0BD8B0B}">
      <dgm:prSet/>
      <dgm:spPr/>
      <dgm:t>
        <a:bodyPr/>
        <a:lstStyle/>
        <a:p>
          <a:endParaRPr lang="es-PE"/>
        </a:p>
      </dgm:t>
    </dgm:pt>
    <dgm:pt modelId="{C1D02EED-5070-4332-9E2B-8FBE542A95AF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Terminología en </a:t>
          </a:r>
          <a:r>
            <a:rPr lang="es-PE" dirty="0" err="1"/>
            <a:t>GraphQL</a:t>
          </a:r>
          <a:r>
            <a:rPr lang="es-PE" dirty="0"/>
            <a:t> (</a:t>
          </a:r>
          <a:r>
            <a:rPr lang="es-PE" dirty="0" err="1"/>
            <a:t>Query</a:t>
          </a:r>
          <a:r>
            <a:rPr lang="es-PE" dirty="0"/>
            <a:t>, </a:t>
          </a:r>
          <a:r>
            <a:rPr lang="es-PE" dirty="0" err="1"/>
            <a:t>Mutation</a:t>
          </a:r>
          <a:r>
            <a:rPr lang="es-PE" dirty="0"/>
            <a:t>, Resolver, </a:t>
          </a:r>
          <a:r>
            <a:rPr lang="es-PE" dirty="0" err="1"/>
            <a:t>Schema</a:t>
          </a:r>
          <a:r>
            <a:rPr lang="es-PE" dirty="0"/>
            <a:t>)</a:t>
          </a:r>
        </a:p>
      </dgm:t>
    </dgm:pt>
    <dgm:pt modelId="{093AC5C2-8BA7-4C25-92EC-3A2A1BB9784E}" type="parTrans" cxnId="{8E203AC3-2474-4517-BAC1-750D4C58B242}">
      <dgm:prSet/>
      <dgm:spPr/>
      <dgm:t>
        <a:bodyPr/>
        <a:lstStyle/>
        <a:p>
          <a:endParaRPr lang="es-PE"/>
        </a:p>
      </dgm:t>
    </dgm:pt>
    <dgm:pt modelId="{06E07E90-54D3-4AA0-8128-E825B7F3662A}" type="sibTrans" cxnId="{8E203AC3-2474-4517-BAC1-750D4C58B242}">
      <dgm:prSet/>
      <dgm:spPr/>
      <dgm:t>
        <a:bodyPr/>
        <a:lstStyle/>
        <a:p>
          <a:endParaRPr lang="es-PE"/>
        </a:p>
      </dgm:t>
    </dgm:pt>
    <dgm:pt modelId="{02E37DB6-4B58-4BC0-9762-596AB5966017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 err="1"/>
            <a:t>Css</a:t>
          </a:r>
          <a:r>
            <a:rPr lang="es-PE" dirty="0"/>
            <a:t> en </a:t>
          </a:r>
          <a:r>
            <a:rPr lang="es-PE" dirty="0" err="1"/>
            <a:t>next</a:t>
          </a:r>
          <a:endParaRPr lang="es-PE" dirty="0"/>
        </a:p>
      </dgm:t>
    </dgm:pt>
    <dgm:pt modelId="{C25DAC21-56C5-4853-A24C-DD3D9F935DAB}" type="parTrans" cxnId="{D72A4F80-23A8-445D-B221-0D0E1240C4A3}">
      <dgm:prSet/>
      <dgm:spPr/>
      <dgm:t>
        <a:bodyPr/>
        <a:lstStyle/>
        <a:p>
          <a:endParaRPr lang="es-PE"/>
        </a:p>
      </dgm:t>
    </dgm:pt>
    <dgm:pt modelId="{322A5D35-93B9-4417-BDED-0D1898C03015}" type="sibTrans" cxnId="{D72A4F80-23A8-445D-B221-0D0E1240C4A3}">
      <dgm:prSet/>
      <dgm:spPr/>
      <dgm:t>
        <a:bodyPr/>
        <a:lstStyle/>
        <a:p>
          <a:endParaRPr lang="es-PE"/>
        </a:p>
      </dgm:t>
    </dgm:pt>
    <dgm:pt modelId="{C51CF13D-FB99-4F63-B644-A665C97D3C63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Proyecto de </a:t>
          </a:r>
          <a:r>
            <a:rPr lang="es-PE" dirty="0" err="1"/>
            <a:t>next</a:t>
          </a:r>
          <a:endParaRPr lang="es-PE" dirty="0"/>
        </a:p>
      </dgm:t>
    </dgm:pt>
    <dgm:pt modelId="{5B56381E-F891-43CB-97EB-5F7F25532801}" type="parTrans" cxnId="{38E2FB74-B13D-4FB2-AEDD-7F8E31F185BB}">
      <dgm:prSet/>
      <dgm:spPr/>
      <dgm:t>
        <a:bodyPr/>
        <a:lstStyle/>
        <a:p>
          <a:endParaRPr lang="es-PE"/>
        </a:p>
      </dgm:t>
    </dgm:pt>
    <dgm:pt modelId="{D0AB02CA-C84A-471D-BD80-4E900A5CBD51}" type="sibTrans" cxnId="{38E2FB74-B13D-4FB2-AEDD-7F8E31F185BB}">
      <dgm:prSet/>
      <dgm:spPr/>
      <dgm:t>
        <a:bodyPr/>
        <a:lstStyle/>
        <a:p>
          <a:endParaRPr lang="es-PE"/>
        </a:p>
      </dgm:t>
    </dgm:pt>
    <dgm:pt modelId="{973ACEBE-7B61-4C37-9249-83A516157F87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Uso de </a:t>
          </a:r>
          <a:r>
            <a:rPr lang="es-PE" dirty="0" err="1"/>
            <a:t>hooks</a:t>
          </a:r>
          <a:r>
            <a:rPr lang="es-PE" dirty="0"/>
            <a:t> y </a:t>
          </a:r>
          <a:r>
            <a:rPr lang="es-PE" dirty="0" err="1"/>
            <a:t>customHooks</a:t>
          </a:r>
          <a:endParaRPr lang="es-PE" dirty="0"/>
        </a:p>
      </dgm:t>
    </dgm:pt>
    <dgm:pt modelId="{A8D1A294-DCCE-40C7-8793-82BA3575810A}" type="parTrans" cxnId="{960B25C1-D5C7-466F-8889-BC74B9885DEA}">
      <dgm:prSet/>
      <dgm:spPr/>
      <dgm:t>
        <a:bodyPr/>
        <a:lstStyle/>
        <a:p>
          <a:endParaRPr lang="es-PE"/>
        </a:p>
      </dgm:t>
    </dgm:pt>
    <dgm:pt modelId="{2EEA2045-F4AC-44BE-963F-B7A490C4224B}" type="sibTrans" cxnId="{960B25C1-D5C7-466F-8889-BC74B9885DEA}">
      <dgm:prSet/>
      <dgm:spPr/>
      <dgm:t>
        <a:bodyPr/>
        <a:lstStyle/>
        <a:p>
          <a:endParaRPr lang="es-PE"/>
        </a:p>
      </dgm:t>
    </dgm:pt>
    <dgm:pt modelId="{A2BAE2AF-0F23-49DE-AA24-882920EC65B7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Autenticación y creación de usuarios con </a:t>
          </a:r>
          <a:r>
            <a:rPr lang="es-PE" dirty="0" err="1"/>
            <a:t>firebase</a:t>
          </a:r>
          <a:r>
            <a:rPr lang="es-PE" dirty="0"/>
            <a:t> para </a:t>
          </a:r>
          <a:r>
            <a:rPr lang="es-PE" dirty="0" err="1"/>
            <a:t>next</a:t>
          </a:r>
          <a:endParaRPr lang="es-PE" dirty="0"/>
        </a:p>
      </dgm:t>
    </dgm:pt>
    <dgm:pt modelId="{1E77904D-C224-4FD6-AD8C-25A6CF936220}" type="parTrans" cxnId="{A3280298-B4E5-48D0-8C30-702C4B1C8892}">
      <dgm:prSet/>
      <dgm:spPr/>
      <dgm:t>
        <a:bodyPr/>
        <a:lstStyle/>
        <a:p>
          <a:endParaRPr lang="es-PE"/>
        </a:p>
      </dgm:t>
    </dgm:pt>
    <dgm:pt modelId="{01BAD924-94E2-449D-AA63-E4642F9594E1}" type="sibTrans" cxnId="{A3280298-B4E5-48D0-8C30-702C4B1C8892}">
      <dgm:prSet/>
      <dgm:spPr/>
      <dgm:t>
        <a:bodyPr/>
        <a:lstStyle/>
        <a:p>
          <a:endParaRPr lang="es-PE"/>
        </a:p>
      </dgm:t>
    </dgm:pt>
    <dgm:pt modelId="{C611A5C2-4033-4424-87AC-ECF532741628}">
      <dgm:prSet phldrT="[Texto]"/>
      <dgm:spPr>
        <a:solidFill>
          <a:srgbClr val="222A35"/>
        </a:solidFill>
      </dgm:spPr>
      <dgm:t>
        <a:bodyPr/>
        <a:lstStyle/>
        <a:p>
          <a:endParaRPr lang="es-PE" dirty="0"/>
        </a:p>
      </dgm:t>
    </dgm:pt>
    <dgm:pt modelId="{1A6C3E77-CE48-414E-B733-6E10A769029E}" type="parTrans" cxnId="{7B866A93-3F5B-4436-B84A-E142AF156F02}">
      <dgm:prSet/>
      <dgm:spPr/>
      <dgm:t>
        <a:bodyPr/>
        <a:lstStyle/>
        <a:p>
          <a:endParaRPr lang="es-PE"/>
        </a:p>
      </dgm:t>
    </dgm:pt>
    <dgm:pt modelId="{3DCA6C8C-B964-48DA-B973-348923545F0C}" type="sibTrans" cxnId="{7B866A93-3F5B-4436-B84A-E142AF156F02}">
      <dgm:prSet/>
      <dgm:spPr/>
      <dgm:t>
        <a:bodyPr/>
        <a:lstStyle/>
        <a:p>
          <a:endParaRPr lang="es-PE"/>
        </a:p>
      </dgm:t>
    </dgm:pt>
    <dgm:pt modelId="{3A351623-8A2D-4791-A517-2DECC64B4032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Validaciones de formularios</a:t>
          </a:r>
        </a:p>
      </dgm:t>
    </dgm:pt>
    <dgm:pt modelId="{C147A387-BC76-48E3-9E4E-7A6AB3F70D2D}" type="parTrans" cxnId="{089799B1-2B79-4279-A49F-3DAB8CA01E3E}">
      <dgm:prSet/>
      <dgm:spPr/>
      <dgm:t>
        <a:bodyPr/>
        <a:lstStyle/>
        <a:p>
          <a:endParaRPr lang="es-PE"/>
        </a:p>
      </dgm:t>
    </dgm:pt>
    <dgm:pt modelId="{48FC8DE5-3684-4543-8E67-29E552D360CF}" type="sibTrans" cxnId="{089799B1-2B79-4279-A49F-3DAB8CA01E3E}">
      <dgm:prSet/>
      <dgm:spPr/>
      <dgm:t>
        <a:bodyPr/>
        <a:lstStyle/>
        <a:p>
          <a:endParaRPr lang="es-PE"/>
        </a:p>
      </dgm:t>
    </dgm:pt>
    <dgm:pt modelId="{5E3E3A88-F2CB-4D83-8D76-7EC9F7B8B507}">
      <dgm:prSet phldrT="[Texto]"/>
      <dgm:spPr>
        <a:solidFill>
          <a:srgbClr val="222A35"/>
        </a:solidFill>
      </dgm:spPr>
      <dgm:t>
        <a:bodyPr/>
        <a:lstStyle/>
        <a:p>
          <a:endParaRPr lang="es-PE" dirty="0"/>
        </a:p>
      </dgm:t>
    </dgm:pt>
    <dgm:pt modelId="{8FA19F35-5A5B-4D3B-853A-96C5D70DF0F0}" type="parTrans" cxnId="{1964B398-9733-4489-931F-9EA47986ADE6}">
      <dgm:prSet/>
      <dgm:spPr/>
      <dgm:t>
        <a:bodyPr/>
        <a:lstStyle/>
        <a:p>
          <a:endParaRPr lang="es-PE"/>
        </a:p>
      </dgm:t>
    </dgm:pt>
    <dgm:pt modelId="{78BBD0ED-4FBC-49EC-8627-369E51A76827}" type="sibTrans" cxnId="{1964B398-9733-4489-931F-9EA47986ADE6}">
      <dgm:prSet/>
      <dgm:spPr/>
      <dgm:t>
        <a:bodyPr/>
        <a:lstStyle/>
        <a:p>
          <a:endParaRPr lang="es-PE"/>
        </a:p>
      </dgm:t>
    </dgm:pt>
    <dgm:pt modelId="{71786198-784D-4B9B-B721-DBCBB39847FB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Base de datos y subida de archivos en </a:t>
          </a:r>
          <a:r>
            <a:rPr lang="es-PE" dirty="0" err="1"/>
            <a:t>firebase</a:t>
          </a:r>
          <a:r>
            <a:rPr lang="es-PE" dirty="0"/>
            <a:t> con </a:t>
          </a:r>
          <a:r>
            <a:rPr lang="es-PE" dirty="0" err="1"/>
            <a:t>next</a:t>
          </a:r>
          <a:endParaRPr lang="es-PE" dirty="0"/>
        </a:p>
      </dgm:t>
    </dgm:pt>
    <dgm:pt modelId="{F0A7D952-0135-4926-99F5-34B534323F0A}" type="parTrans" cxnId="{4B6EDFF8-B960-471B-A4B3-F7418DAEA392}">
      <dgm:prSet/>
      <dgm:spPr/>
      <dgm:t>
        <a:bodyPr/>
        <a:lstStyle/>
        <a:p>
          <a:endParaRPr lang="es-PE"/>
        </a:p>
      </dgm:t>
    </dgm:pt>
    <dgm:pt modelId="{D0F4BF1D-A3F4-4EA2-AC2A-DD104F803393}" type="sibTrans" cxnId="{4B6EDFF8-B960-471B-A4B3-F7418DAEA392}">
      <dgm:prSet/>
      <dgm:spPr/>
      <dgm:t>
        <a:bodyPr/>
        <a:lstStyle/>
        <a:p>
          <a:endParaRPr lang="es-PE"/>
        </a:p>
      </dgm:t>
    </dgm:pt>
    <dgm:pt modelId="{DC7B20A9-F812-4A0A-AE2B-B8435F34743F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 err="1"/>
            <a:t>Helmet</a:t>
          </a:r>
          <a:endParaRPr lang="es-PE" dirty="0"/>
        </a:p>
      </dgm:t>
    </dgm:pt>
    <dgm:pt modelId="{23870CB6-369A-4241-81DC-8E65E95DB0BE}" type="parTrans" cxnId="{233EA3B2-A998-40EE-ADDC-EFEF3E94C7A8}">
      <dgm:prSet/>
      <dgm:spPr/>
      <dgm:t>
        <a:bodyPr/>
        <a:lstStyle/>
        <a:p>
          <a:endParaRPr lang="es-PE"/>
        </a:p>
      </dgm:t>
    </dgm:pt>
    <dgm:pt modelId="{DDD9EE03-E558-4D62-A14F-38CFAACC0F7E}" type="sibTrans" cxnId="{233EA3B2-A998-40EE-ADDC-EFEF3E94C7A8}">
      <dgm:prSet/>
      <dgm:spPr/>
      <dgm:t>
        <a:bodyPr/>
        <a:lstStyle/>
        <a:p>
          <a:endParaRPr lang="es-PE"/>
        </a:p>
      </dgm:t>
    </dgm:pt>
    <dgm:pt modelId="{5A47D117-5BD5-4F27-8B9A-B6413B850851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Navegación</a:t>
          </a:r>
        </a:p>
      </dgm:t>
    </dgm:pt>
    <dgm:pt modelId="{B5AB2A8C-207E-4E47-A8C1-48A90BE76C94}" type="parTrans" cxnId="{3602F80F-513C-4BF8-B07E-37BAE2F3C828}">
      <dgm:prSet/>
      <dgm:spPr/>
      <dgm:t>
        <a:bodyPr/>
        <a:lstStyle/>
        <a:p>
          <a:endParaRPr lang="es-PE"/>
        </a:p>
      </dgm:t>
    </dgm:pt>
    <dgm:pt modelId="{89201D50-576B-499C-8E0B-C11C595DEE8C}" type="sibTrans" cxnId="{3602F80F-513C-4BF8-B07E-37BAE2F3C828}">
      <dgm:prSet/>
      <dgm:spPr/>
      <dgm:t>
        <a:bodyPr/>
        <a:lstStyle/>
        <a:p>
          <a:endParaRPr lang="es-PE"/>
        </a:p>
      </dgm:t>
    </dgm:pt>
    <dgm:pt modelId="{D4D7A91D-E1FC-48F4-9B8B-7AE1C165D641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Manejo de archivos locales</a:t>
          </a:r>
        </a:p>
      </dgm:t>
    </dgm:pt>
    <dgm:pt modelId="{EC04B1BA-C30D-496A-B685-4A58883CF3CF}" type="parTrans" cxnId="{C686842B-1054-40DC-9E47-F300373147DF}">
      <dgm:prSet/>
      <dgm:spPr/>
      <dgm:t>
        <a:bodyPr/>
        <a:lstStyle/>
        <a:p>
          <a:endParaRPr lang="es-PE"/>
        </a:p>
      </dgm:t>
    </dgm:pt>
    <dgm:pt modelId="{49103445-551A-4B4F-ACC4-C20795FB9694}" type="sibTrans" cxnId="{C686842B-1054-40DC-9E47-F300373147DF}">
      <dgm:prSet/>
      <dgm:spPr/>
      <dgm:t>
        <a:bodyPr/>
        <a:lstStyle/>
        <a:p>
          <a:endParaRPr lang="es-PE"/>
        </a:p>
      </dgm:t>
    </dgm:pt>
    <dgm:pt modelId="{566EBA52-C0BF-4B81-B789-B3C1555D4CFD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CMS</a:t>
          </a:r>
        </a:p>
      </dgm:t>
    </dgm:pt>
    <dgm:pt modelId="{6DB21E3E-A037-402D-977A-B51A134AC300}" type="parTrans" cxnId="{6CEC99DB-B68C-479F-8AB1-5E227A8C047C}">
      <dgm:prSet/>
      <dgm:spPr/>
      <dgm:t>
        <a:bodyPr/>
        <a:lstStyle/>
        <a:p>
          <a:endParaRPr lang="es-PE"/>
        </a:p>
      </dgm:t>
    </dgm:pt>
    <dgm:pt modelId="{60E8378E-4938-4A2F-9062-35CCDE4F2F29}" type="sibTrans" cxnId="{6CEC99DB-B68C-479F-8AB1-5E227A8C047C}">
      <dgm:prSet/>
      <dgm:spPr/>
      <dgm:t>
        <a:bodyPr/>
        <a:lstStyle/>
        <a:p>
          <a:endParaRPr lang="es-PE"/>
        </a:p>
      </dgm:t>
    </dgm:pt>
    <dgm:pt modelId="{D1DC9BE1-EA3E-44FB-8A45-203DDE88FADF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 err="1"/>
            <a:t>Pre-introducción</a:t>
          </a:r>
          <a:r>
            <a:rPr lang="es-PE" dirty="0"/>
            <a:t> a </a:t>
          </a:r>
          <a:r>
            <a:rPr lang="es-PE" dirty="0" err="1"/>
            <a:t>GrapQL</a:t>
          </a:r>
          <a:r>
            <a:rPr lang="es-PE" dirty="0"/>
            <a:t> para consultas</a:t>
          </a:r>
        </a:p>
      </dgm:t>
    </dgm:pt>
    <dgm:pt modelId="{F83B8698-517A-4EBD-9E3F-85B343A72309}" type="parTrans" cxnId="{0074DBAC-BAF9-423F-96F4-2D6CFB29CA8E}">
      <dgm:prSet/>
      <dgm:spPr/>
      <dgm:t>
        <a:bodyPr/>
        <a:lstStyle/>
        <a:p>
          <a:endParaRPr lang="es-PE"/>
        </a:p>
      </dgm:t>
    </dgm:pt>
    <dgm:pt modelId="{275454C9-984E-4122-AFD3-1A5252A18C54}" type="sibTrans" cxnId="{0074DBAC-BAF9-423F-96F4-2D6CFB29CA8E}">
      <dgm:prSet/>
      <dgm:spPr/>
      <dgm:t>
        <a:bodyPr/>
        <a:lstStyle/>
        <a:p>
          <a:endParaRPr lang="es-PE"/>
        </a:p>
      </dgm:t>
    </dgm:pt>
    <dgm:pt modelId="{E331B537-E483-4A97-9501-6FC74DF86A00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Consumo de datos con </a:t>
          </a:r>
          <a:r>
            <a:rPr lang="es-PE" dirty="0" err="1"/>
            <a:t>GraphQL</a:t>
          </a:r>
          <a:endParaRPr lang="es-PE" dirty="0"/>
        </a:p>
      </dgm:t>
    </dgm:pt>
    <dgm:pt modelId="{4C9E989F-A3C3-4479-9D99-3168D396BC03}" type="parTrans" cxnId="{E537EE83-C442-435B-8130-2B95789B39ED}">
      <dgm:prSet/>
      <dgm:spPr/>
      <dgm:t>
        <a:bodyPr/>
        <a:lstStyle/>
        <a:p>
          <a:endParaRPr lang="es-PE"/>
        </a:p>
      </dgm:t>
    </dgm:pt>
    <dgm:pt modelId="{DB018BE0-1D61-48DC-B755-F4AE61225DA1}" type="sibTrans" cxnId="{E537EE83-C442-435B-8130-2B95789B39ED}">
      <dgm:prSet/>
      <dgm:spPr/>
      <dgm:t>
        <a:bodyPr/>
        <a:lstStyle/>
        <a:p>
          <a:endParaRPr lang="es-PE"/>
        </a:p>
      </dgm:t>
    </dgm:pt>
    <dgm:pt modelId="{2EB272AA-57CF-447C-8393-EFA96CF6E2FF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Manejo de paquetes en </a:t>
          </a:r>
          <a:r>
            <a:rPr lang="es-PE" dirty="0" err="1"/>
            <a:t>gatsby</a:t>
          </a:r>
          <a:endParaRPr lang="es-PE" dirty="0"/>
        </a:p>
      </dgm:t>
    </dgm:pt>
    <dgm:pt modelId="{735834AD-FC48-4F84-8837-B7A2656C529C}" type="parTrans" cxnId="{0858D10F-0717-45DB-BD7F-2501E0A04A98}">
      <dgm:prSet/>
      <dgm:spPr/>
      <dgm:t>
        <a:bodyPr/>
        <a:lstStyle/>
        <a:p>
          <a:endParaRPr lang="es-PE"/>
        </a:p>
      </dgm:t>
    </dgm:pt>
    <dgm:pt modelId="{7320EF12-8AF8-4BC8-943F-22CB3586674E}" type="sibTrans" cxnId="{0858D10F-0717-45DB-BD7F-2501E0A04A98}">
      <dgm:prSet/>
      <dgm:spPr/>
      <dgm:t>
        <a:bodyPr/>
        <a:lstStyle/>
        <a:p>
          <a:endParaRPr lang="es-PE"/>
        </a:p>
      </dgm:t>
    </dgm:pt>
    <dgm:pt modelId="{A5ADA693-9E75-494A-A796-254F659F5817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Proyecto MERN (Mongo, </a:t>
          </a:r>
          <a:r>
            <a:rPr lang="es-PE" dirty="0" err="1"/>
            <a:t>express</a:t>
          </a:r>
          <a:r>
            <a:rPr lang="es-PE" dirty="0"/>
            <a:t> </a:t>
          </a:r>
          <a:r>
            <a:rPr lang="es-PE" dirty="0" err="1"/>
            <a:t>React</a:t>
          </a:r>
          <a:r>
            <a:rPr lang="es-PE" dirty="0"/>
            <a:t>, Node)</a:t>
          </a:r>
        </a:p>
      </dgm:t>
    </dgm:pt>
    <dgm:pt modelId="{7D73E039-2BDC-4D82-A731-537CFF698B3E}" type="parTrans" cxnId="{400B363A-89FA-4C44-BE98-94880093670E}">
      <dgm:prSet/>
      <dgm:spPr/>
      <dgm:t>
        <a:bodyPr/>
        <a:lstStyle/>
        <a:p>
          <a:endParaRPr lang="es-PE"/>
        </a:p>
      </dgm:t>
    </dgm:pt>
    <dgm:pt modelId="{8CB5A065-1754-425E-9BAD-259A470582F7}" type="sibTrans" cxnId="{400B363A-89FA-4C44-BE98-94880093670E}">
      <dgm:prSet/>
      <dgm:spPr/>
      <dgm:t>
        <a:bodyPr/>
        <a:lstStyle/>
        <a:p>
          <a:endParaRPr lang="es-PE"/>
        </a:p>
      </dgm:t>
    </dgm:pt>
    <dgm:pt modelId="{A7E2B754-C7E8-4C03-BE39-7B6EF3E6F26F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Creación de </a:t>
          </a:r>
          <a:r>
            <a:rPr lang="es-PE" dirty="0" err="1"/>
            <a:t>Backend</a:t>
          </a:r>
          <a:endParaRPr lang="es-PE" dirty="0"/>
        </a:p>
      </dgm:t>
    </dgm:pt>
    <dgm:pt modelId="{E7122908-CEB1-48F2-875B-E90215DAC487}" type="parTrans" cxnId="{F37243C9-B7B5-4F32-9E2C-63DE3154D265}">
      <dgm:prSet/>
      <dgm:spPr/>
      <dgm:t>
        <a:bodyPr/>
        <a:lstStyle/>
        <a:p>
          <a:endParaRPr lang="es-PE"/>
        </a:p>
      </dgm:t>
    </dgm:pt>
    <dgm:pt modelId="{E69F1D0C-95B5-45A3-912B-9B1E1CD1F604}" type="sibTrans" cxnId="{F37243C9-B7B5-4F32-9E2C-63DE3154D265}">
      <dgm:prSet/>
      <dgm:spPr/>
      <dgm:t>
        <a:bodyPr/>
        <a:lstStyle/>
        <a:p>
          <a:endParaRPr lang="es-PE"/>
        </a:p>
      </dgm:t>
    </dgm:pt>
    <dgm:pt modelId="{19A3B9A3-E291-4960-B17B-2AA122CAC65C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Configuración de </a:t>
          </a:r>
          <a:r>
            <a:rPr lang="es-PE" dirty="0" err="1"/>
            <a:t>express</a:t>
          </a:r>
          <a:endParaRPr lang="es-PE" dirty="0"/>
        </a:p>
      </dgm:t>
    </dgm:pt>
    <dgm:pt modelId="{44C1495D-7665-4B59-BFCE-7561244869A9}" type="parTrans" cxnId="{2D713145-C0D9-446A-ACB4-28B5C8BC1956}">
      <dgm:prSet/>
      <dgm:spPr/>
      <dgm:t>
        <a:bodyPr/>
        <a:lstStyle/>
        <a:p>
          <a:endParaRPr lang="es-PE"/>
        </a:p>
      </dgm:t>
    </dgm:pt>
    <dgm:pt modelId="{5844759F-38BA-4B9E-BF78-AF2B94F8DF34}" type="sibTrans" cxnId="{2D713145-C0D9-446A-ACB4-28B5C8BC1956}">
      <dgm:prSet/>
      <dgm:spPr/>
      <dgm:t>
        <a:bodyPr/>
        <a:lstStyle/>
        <a:p>
          <a:endParaRPr lang="es-PE"/>
        </a:p>
      </dgm:t>
    </dgm:pt>
    <dgm:pt modelId="{752E26DD-FE3A-4998-8950-51BE3915FEB0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Configuración de MongoDB</a:t>
          </a:r>
        </a:p>
      </dgm:t>
    </dgm:pt>
    <dgm:pt modelId="{FD23EAA5-20EB-4B41-9C85-196FBBC84F43}" type="parTrans" cxnId="{C906CE9C-C334-4D91-BC89-A704A9D1748F}">
      <dgm:prSet/>
      <dgm:spPr/>
      <dgm:t>
        <a:bodyPr/>
        <a:lstStyle/>
        <a:p>
          <a:endParaRPr lang="es-PE"/>
        </a:p>
      </dgm:t>
    </dgm:pt>
    <dgm:pt modelId="{035C6191-269E-4C78-A657-41C624FAC775}" type="sibTrans" cxnId="{C906CE9C-C334-4D91-BC89-A704A9D1748F}">
      <dgm:prSet/>
      <dgm:spPr/>
      <dgm:t>
        <a:bodyPr/>
        <a:lstStyle/>
        <a:p>
          <a:endParaRPr lang="es-PE"/>
        </a:p>
      </dgm:t>
    </dgm:pt>
    <dgm:pt modelId="{2760CA74-B307-41DB-AFB4-FE46551B0443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Modelado y desarrollo del </a:t>
          </a:r>
          <a:r>
            <a:rPr lang="es-PE" dirty="0" err="1"/>
            <a:t>backend</a:t>
          </a:r>
          <a:endParaRPr lang="es-PE" dirty="0"/>
        </a:p>
      </dgm:t>
    </dgm:pt>
    <dgm:pt modelId="{D8A5AF1B-3AF5-4C88-A612-66B2BD7DC14F}" type="parTrans" cxnId="{4A32597C-8E2E-4FD8-A98B-FA747BF09787}">
      <dgm:prSet/>
      <dgm:spPr/>
      <dgm:t>
        <a:bodyPr/>
        <a:lstStyle/>
        <a:p>
          <a:endParaRPr lang="es-PE"/>
        </a:p>
      </dgm:t>
    </dgm:pt>
    <dgm:pt modelId="{A587B429-5FE1-4036-B863-569B0144CD1A}" type="sibTrans" cxnId="{4A32597C-8E2E-4FD8-A98B-FA747BF09787}">
      <dgm:prSet/>
      <dgm:spPr/>
      <dgm:t>
        <a:bodyPr/>
        <a:lstStyle/>
        <a:p>
          <a:endParaRPr lang="es-PE"/>
        </a:p>
      </dgm:t>
    </dgm:pt>
    <dgm:pt modelId="{CE2D341E-087C-4B38-854B-88ED23959507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 err="1"/>
            <a:t>Condiguración</a:t>
          </a:r>
          <a:r>
            <a:rPr lang="es-PE" dirty="0"/>
            <a:t> de </a:t>
          </a:r>
          <a:r>
            <a:rPr lang="es-PE" dirty="0" err="1"/>
            <a:t>express-graphql</a:t>
          </a:r>
          <a:endParaRPr lang="es-PE" dirty="0"/>
        </a:p>
      </dgm:t>
    </dgm:pt>
    <dgm:pt modelId="{FD78D372-DC74-4F42-B29C-71B2506C6CCB}" type="parTrans" cxnId="{AC4ED954-000B-4232-B9E2-2023E48648B1}">
      <dgm:prSet/>
      <dgm:spPr/>
      <dgm:t>
        <a:bodyPr/>
        <a:lstStyle/>
        <a:p>
          <a:endParaRPr lang="es-PE"/>
        </a:p>
      </dgm:t>
    </dgm:pt>
    <dgm:pt modelId="{DFC3DE97-6F22-4DC5-A8A3-2A7470FD0451}" type="sibTrans" cxnId="{AC4ED954-000B-4232-B9E2-2023E48648B1}">
      <dgm:prSet/>
      <dgm:spPr/>
      <dgm:t>
        <a:bodyPr/>
        <a:lstStyle/>
        <a:p>
          <a:endParaRPr lang="es-PE"/>
        </a:p>
      </dgm:t>
    </dgm:pt>
    <dgm:pt modelId="{725D9043-312E-4E74-9674-34553DA58999}">
      <dgm:prSet phldrT="[Texto]"/>
      <dgm:spPr>
        <a:solidFill>
          <a:srgbClr val="222A35"/>
        </a:solidFill>
      </dgm:spPr>
      <dgm:t>
        <a:bodyPr/>
        <a:lstStyle/>
        <a:p>
          <a:endParaRPr lang="es-PE" dirty="0"/>
        </a:p>
      </dgm:t>
    </dgm:pt>
    <dgm:pt modelId="{E169D60D-6E5A-4EAA-804F-622EC2D28B56}" type="parTrans" cxnId="{3104ECA1-A23E-438D-8555-3583E5B6C8D5}">
      <dgm:prSet/>
      <dgm:spPr/>
      <dgm:t>
        <a:bodyPr/>
        <a:lstStyle/>
        <a:p>
          <a:endParaRPr lang="es-PE"/>
        </a:p>
      </dgm:t>
    </dgm:pt>
    <dgm:pt modelId="{C1C5AAA3-9BC4-4969-A96D-E0F116752721}" type="sibTrans" cxnId="{3104ECA1-A23E-438D-8555-3583E5B6C8D5}">
      <dgm:prSet/>
      <dgm:spPr/>
      <dgm:t>
        <a:bodyPr/>
        <a:lstStyle/>
        <a:p>
          <a:endParaRPr lang="es-PE"/>
        </a:p>
      </dgm:t>
    </dgm:pt>
    <dgm:pt modelId="{790A388B-D7C6-4122-A742-0E9818379F76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Creación del FrontEnd</a:t>
          </a:r>
        </a:p>
      </dgm:t>
    </dgm:pt>
    <dgm:pt modelId="{4A315CDA-ECA4-4575-B69C-597D2BB6E630}" type="parTrans" cxnId="{7E9D8492-EFFC-4F9C-ACD8-548BD0A811E5}">
      <dgm:prSet/>
      <dgm:spPr/>
      <dgm:t>
        <a:bodyPr/>
        <a:lstStyle/>
        <a:p>
          <a:endParaRPr lang="es-PE"/>
        </a:p>
      </dgm:t>
    </dgm:pt>
    <dgm:pt modelId="{91230D0C-213C-4B61-9E6F-357008B08886}" type="sibTrans" cxnId="{7E9D8492-EFFC-4F9C-ACD8-548BD0A811E5}">
      <dgm:prSet/>
      <dgm:spPr/>
      <dgm:t>
        <a:bodyPr/>
        <a:lstStyle/>
        <a:p>
          <a:endParaRPr lang="es-PE"/>
        </a:p>
      </dgm:t>
    </dgm:pt>
    <dgm:pt modelId="{F8C64396-30CC-4740-ABA3-8B6BE90928FE}">
      <dgm:prSet phldrT="[Texto]"/>
      <dgm:spPr>
        <a:solidFill>
          <a:srgbClr val="222A35"/>
        </a:solidFill>
      </dgm:spPr>
      <dgm:t>
        <a:bodyPr/>
        <a:lstStyle/>
        <a:p>
          <a:endParaRPr lang="es-PE" dirty="0"/>
        </a:p>
      </dgm:t>
    </dgm:pt>
    <dgm:pt modelId="{1431F5BE-3B24-46CD-9BC4-22C2D887F2DA}" type="parTrans" cxnId="{CE416F63-5A50-4216-BECA-0DA533890572}">
      <dgm:prSet/>
      <dgm:spPr/>
      <dgm:t>
        <a:bodyPr/>
        <a:lstStyle/>
        <a:p>
          <a:endParaRPr lang="es-PE"/>
        </a:p>
      </dgm:t>
    </dgm:pt>
    <dgm:pt modelId="{681B0D8E-44A9-4B9E-BF06-8F7A8FD10A58}" type="sibTrans" cxnId="{CE416F63-5A50-4216-BECA-0DA533890572}">
      <dgm:prSet/>
      <dgm:spPr/>
      <dgm:t>
        <a:bodyPr/>
        <a:lstStyle/>
        <a:p>
          <a:endParaRPr lang="es-PE"/>
        </a:p>
      </dgm:t>
    </dgm:pt>
    <dgm:pt modelId="{6DCFBD62-BD5D-4B47-AB7E-CD57E9D245D5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Configuración de </a:t>
          </a:r>
          <a:r>
            <a:rPr lang="es-PE" dirty="0" err="1"/>
            <a:t>express-graphql</a:t>
          </a:r>
          <a:endParaRPr lang="es-PE" dirty="0"/>
        </a:p>
      </dgm:t>
    </dgm:pt>
    <dgm:pt modelId="{8C6DD65E-288E-4039-8ACF-510E5DAEDCAC}" type="parTrans" cxnId="{F4D4582E-9381-41D2-BA36-C493859CA0CD}">
      <dgm:prSet/>
      <dgm:spPr/>
      <dgm:t>
        <a:bodyPr/>
        <a:lstStyle/>
        <a:p>
          <a:endParaRPr lang="es-PE"/>
        </a:p>
      </dgm:t>
    </dgm:pt>
    <dgm:pt modelId="{9355DE09-2539-4923-8651-C737C4D22227}" type="sibTrans" cxnId="{F4D4582E-9381-41D2-BA36-C493859CA0CD}">
      <dgm:prSet/>
      <dgm:spPr/>
      <dgm:t>
        <a:bodyPr/>
        <a:lstStyle/>
        <a:p>
          <a:endParaRPr lang="es-PE"/>
        </a:p>
      </dgm:t>
    </dgm:pt>
    <dgm:pt modelId="{3A451B1B-723A-4467-BAB1-54C431452E34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Consumo de datos con </a:t>
          </a:r>
          <a:r>
            <a:rPr lang="es-PE" dirty="0" err="1"/>
            <a:t>GraphQL</a:t>
          </a:r>
          <a:endParaRPr lang="es-PE" dirty="0"/>
        </a:p>
      </dgm:t>
    </dgm:pt>
    <dgm:pt modelId="{C3BFFD05-F370-477C-A296-035F111504A1}" type="parTrans" cxnId="{AC0CC0EA-2D8C-427F-BAA8-AEBE0AF15C19}">
      <dgm:prSet/>
      <dgm:spPr/>
      <dgm:t>
        <a:bodyPr/>
        <a:lstStyle/>
        <a:p>
          <a:endParaRPr lang="es-PE"/>
        </a:p>
      </dgm:t>
    </dgm:pt>
    <dgm:pt modelId="{1BF63F23-EE54-4039-AAE3-9250BCBCE963}" type="sibTrans" cxnId="{AC0CC0EA-2D8C-427F-BAA8-AEBE0AF15C19}">
      <dgm:prSet/>
      <dgm:spPr/>
      <dgm:t>
        <a:bodyPr/>
        <a:lstStyle/>
        <a:p>
          <a:endParaRPr lang="es-PE"/>
        </a:p>
      </dgm:t>
    </dgm:pt>
    <dgm:pt modelId="{472E70EC-C07B-4DDA-BC47-3133A6A8AE10}" type="pres">
      <dgm:prSet presAssocID="{CA687E81-0ED3-4169-8672-7ABBEBC35B5D}" presName="Name0" presStyleCnt="0">
        <dgm:presLayoutVars>
          <dgm:dir/>
          <dgm:resizeHandles val="exact"/>
        </dgm:presLayoutVars>
      </dgm:prSet>
      <dgm:spPr/>
    </dgm:pt>
    <dgm:pt modelId="{94CDF217-B861-4486-B1EF-4023EE50CDBE}" type="pres">
      <dgm:prSet presAssocID="{BA3FF418-D5E2-4FEE-9582-8739052BE403}" presName="node" presStyleLbl="node1" presStyleIdx="0" presStyleCnt="3" custLinFactNeighborY="-108">
        <dgm:presLayoutVars>
          <dgm:bulletEnabled val="1"/>
        </dgm:presLayoutVars>
      </dgm:prSet>
      <dgm:spPr/>
    </dgm:pt>
    <dgm:pt modelId="{F2E36A1E-C895-4CDA-8E94-4314F57F3252}" type="pres">
      <dgm:prSet presAssocID="{1A60A4F2-0C67-4AB6-A2B1-3D89B84CE4DF}" presName="sibTrans" presStyleCnt="0"/>
      <dgm:spPr/>
    </dgm:pt>
    <dgm:pt modelId="{5806C4A7-F54F-465F-8F4D-93BCAB01C7DB}" type="pres">
      <dgm:prSet presAssocID="{6500C767-99D8-4650-BED9-65F694D409E1}" presName="node" presStyleLbl="node1" presStyleIdx="1" presStyleCnt="3">
        <dgm:presLayoutVars>
          <dgm:bulletEnabled val="1"/>
        </dgm:presLayoutVars>
      </dgm:prSet>
      <dgm:spPr/>
    </dgm:pt>
    <dgm:pt modelId="{893D29DF-5477-4CC3-AF2E-AB071F0503F8}" type="pres">
      <dgm:prSet presAssocID="{7D8C31C5-BBD8-4709-9370-71F3CAE12D5F}" presName="sibTrans" presStyleCnt="0"/>
      <dgm:spPr/>
    </dgm:pt>
    <dgm:pt modelId="{7AE6681C-701B-4D60-94AD-01A017BFE47A}" type="pres">
      <dgm:prSet presAssocID="{CABF8C1B-0ABA-4D97-92C6-CE45B5379DCE}" presName="node" presStyleLbl="node1" presStyleIdx="2" presStyleCnt="3">
        <dgm:presLayoutVars>
          <dgm:bulletEnabled val="1"/>
        </dgm:presLayoutVars>
      </dgm:prSet>
      <dgm:spPr/>
    </dgm:pt>
  </dgm:ptLst>
  <dgm:cxnLst>
    <dgm:cxn modelId="{68B48B01-AB8C-4EAC-A482-B62CE3D7AD80}" srcId="{CABF8C1B-0ABA-4D97-92C6-CE45B5379DCE}" destId="{8E329EC3-99CE-4A35-93C0-1074BCDC9EB1}" srcOrd="1" destOrd="0" parTransId="{0B117E5C-4111-4EC3-BFA3-3035D22DC656}" sibTransId="{2993A60A-726F-4C3C-A7F3-1B8475D89B20}"/>
    <dgm:cxn modelId="{3FD7C203-3019-4A86-BC9E-E1F386A6A87D}" srcId="{CA687E81-0ED3-4169-8672-7ABBEBC35B5D}" destId="{6500C767-99D8-4650-BED9-65F694D409E1}" srcOrd="1" destOrd="0" parTransId="{0ED1C389-B448-4E5B-9034-7B74D46CA685}" sibTransId="{7D8C31C5-BBD8-4709-9370-71F3CAE12D5F}"/>
    <dgm:cxn modelId="{261DA408-0567-4CF3-9CF8-2313C8EE2DF3}" type="presOf" srcId="{4BC1892D-E259-4C17-A2A1-45E5955CB7BC}" destId="{5806C4A7-F54F-465F-8F4D-93BCAB01C7DB}" srcOrd="0" destOrd="7" presId="urn:microsoft.com/office/officeart/2005/8/layout/hList6"/>
    <dgm:cxn modelId="{790FEF08-4C5D-4434-AEBA-62D5295DF5EA}" type="presOf" srcId="{C6956B12-8944-451A-B3EB-8261BDF63BDA}" destId="{94CDF217-B861-4486-B1EF-4023EE50CDBE}" srcOrd="0" destOrd="2" presId="urn:microsoft.com/office/officeart/2005/8/layout/hList6"/>
    <dgm:cxn modelId="{0A7F0B0A-81E3-4AE1-8F4C-AE502CBE175F}" srcId="{CA687E81-0ED3-4169-8672-7ABBEBC35B5D}" destId="{BA3FF418-D5E2-4FEE-9582-8739052BE403}" srcOrd="0" destOrd="0" parTransId="{F346D8C8-4EF4-491F-9857-64D1EFE4CC57}" sibTransId="{1A60A4F2-0C67-4AB6-A2B1-3D89B84CE4DF}"/>
    <dgm:cxn modelId="{6408720D-503A-463E-A94C-F27748BA2322}" srcId="{C51CF13D-FB99-4F63-B644-A665C97D3C63}" destId="{6CB8160E-3AA4-4B76-BC21-868CD453E93A}" srcOrd="0" destOrd="0" parTransId="{3BD6A6BD-B675-4D46-B6B3-2ABE482517CB}" sibTransId="{FFC47A24-65F2-4EF2-8695-5954EE873BD6}"/>
    <dgm:cxn modelId="{1EA3E10D-5A02-4D32-809A-20BD9C5D0CA8}" type="presOf" srcId="{973ACEBE-7B61-4C37-9249-83A516157F87}" destId="{94CDF217-B861-4486-B1EF-4023EE50CDBE}" srcOrd="0" destOrd="9" presId="urn:microsoft.com/office/officeart/2005/8/layout/hList6"/>
    <dgm:cxn modelId="{0858D10F-0717-45DB-BD7F-2501E0A04A98}" srcId="{6500C767-99D8-4650-BED9-65F694D409E1}" destId="{2EB272AA-57CF-447C-8393-EFA96CF6E2FF}" srcOrd="8" destOrd="0" parTransId="{735834AD-FC48-4F84-8837-B7A2656C529C}" sibTransId="{7320EF12-8AF8-4BC8-943F-22CB3586674E}"/>
    <dgm:cxn modelId="{3602F80F-513C-4BF8-B07E-37BAE2F3C828}" srcId="{6500C767-99D8-4650-BED9-65F694D409E1}" destId="{5A47D117-5BD5-4F27-8B9A-B6413B850851}" srcOrd="9" destOrd="0" parTransId="{B5AB2A8C-207E-4E47-A8C1-48A90BE76C94}" sibTransId="{89201D50-576B-499C-8E0B-C11C595DEE8C}"/>
    <dgm:cxn modelId="{4D890915-3C49-46E4-9E4E-6E5D2F9D1CA6}" srcId="{BA3FF418-D5E2-4FEE-9582-8739052BE403}" destId="{C2E179CB-8AAD-4DC3-99E3-EE05FC462A56}" srcOrd="0" destOrd="0" parTransId="{8843DF9A-57EE-436D-9A75-449CCC9EB4F1}" sibTransId="{0A7B9C8E-0CB8-4207-8B36-7D3BB0A01532}"/>
    <dgm:cxn modelId="{582A451C-D221-48C2-AF13-56359E5ACCE5}" type="presOf" srcId="{5E3E3A88-F2CB-4D83-8D76-7EC9F7B8B507}" destId="{94CDF217-B861-4486-B1EF-4023EE50CDBE}" srcOrd="0" destOrd="13" presId="urn:microsoft.com/office/officeart/2005/8/layout/hList6"/>
    <dgm:cxn modelId="{7CDF6620-7796-48B7-9124-F57E4DC57104}" srcId="{6500C767-99D8-4650-BED9-65F694D409E1}" destId="{9FF0A286-71E5-461C-9451-9EB0D91DA125}" srcOrd="0" destOrd="0" parTransId="{F0FAB6FA-3A9F-4CCE-9CEA-9606C3921E95}" sibTransId="{4F00BD49-B421-4DCD-92B5-4D790A4C7A4F}"/>
    <dgm:cxn modelId="{ED474726-F6C3-4160-AE26-132727D83D6D}" type="presOf" srcId="{C611A5C2-4033-4424-87AC-ECF532741628}" destId="{94CDF217-B861-4486-B1EF-4023EE50CDBE}" srcOrd="0" destOrd="14" presId="urn:microsoft.com/office/officeart/2005/8/layout/hList6"/>
    <dgm:cxn modelId="{9D80E32A-F7B0-40A0-9D41-5B99C2BA46ED}" type="presOf" srcId="{5A47D117-5BD5-4F27-8B9A-B6413B850851}" destId="{5806C4A7-F54F-465F-8F4D-93BCAB01C7DB}" srcOrd="0" destOrd="10" presId="urn:microsoft.com/office/officeart/2005/8/layout/hList6"/>
    <dgm:cxn modelId="{C686842B-1054-40DC-9E47-F300373147DF}" srcId="{6500C767-99D8-4650-BED9-65F694D409E1}" destId="{D4D7A91D-E1FC-48F4-9B8B-7AE1C165D641}" srcOrd="10" destOrd="0" parTransId="{EC04B1BA-C30D-496A-B685-4A58883CF3CF}" sibTransId="{49103445-551A-4B4F-ACC4-C20795FB9694}"/>
    <dgm:cxn modelId="{437E342C-347D-455A-A151-A08FE6E42719}" type="presOf" srcId="{BA3FF418-D5E2-4FEE-9582-8739052BE403}" destId="{94CDF217-B861-4486-B1EF-4023EE50CDBE}" srcOrd="0" destOrd="0" presId="urn:microsoft.com/office/officeart/2005/8/layout/hList6"/>
    <dgm:cxn modelId="{F4D4582E-9381-41D2-BA36-C493859CA0CD}" srcId="{790A388B-D7C6-4122-A742-0E9818379F76}" destId="{6DCFBD62-BD5D-4B47-AB7E-CD57E9D245D5}" srcOrd="0" destOrd="0" parTransId="{8C6DD65E-288E-4039-8ACF-510E5DAEDCAC}" sibTransId="{9355DE09-2539-4923-8651-C737C4D22227}"/>
    <dgm:cxn modelId="{FEA9E934-144F-41E3-94E4-CF0AAF07C74B}" type="presOf" srcId="{2760CA74-B307-41DB-AFB4-FE46551B0443}" destId="{7AE6681C-701B-4D60-94AD-01A017BFE47A}" srcOrd="0" destOrd="9" presId="urn:microsoft.com/office/officeart/2005/8/layout/hList6"/>
    <dgm:cxn modelId="{400B363A-89FA-4C44-BE98-94880093670E}" srcId="{CABF8C1B-0ABA-4D97-92C6-CE45B5379DCE}" destId="{A5ADA693-9E75-494A-A796-254F659F5817}" srcOrd="3" destOrd="0" parTransId="{7D73E039-2BDC-4D82-A731-537CFF698B3E}" sibTransId="{8CB5A065-1754-425E-9BAD-259A470582F7}"/>
    <dgm:cxn modelId="{4D35AE3A-DBAD-4D3A-BDFF-5121EA761835}" type="presOf" srcId="{C1D02EED-5070-4332-9E2B-8FBE542A95AF}" destId="{7AE6681C-701B-4D60-94AD-01A017BFE47A}" srcOrd="0" destOrd="3" presId="urn:microsoft.com/office/officeart/2005/8/layout/hList6"/>
    <dgm:cxn modelId="{E5C62B3C-175A-463A-A4C7-105291C5DDAD}" type="presOf" srcId="{89B7FDD2-E17D-45CE-9178-CB6398F021DC}" destId="{5806C4A7-F54F-465F-8F4D-93BCAB01C7DB}" srcOrd="0" destOrd="6" presId="urn:microsoft.com/office/officeart/2005/8/layout/hList6"/>
    <dgm:cxn modelId="{E4BA8F3C-06D3-48D6-863C-8F284C6B529E}" type="presOf" srcId="{11500FDF-478D-40CE-835D-5C71D249BB6D}" destId="{5806C4A7-F54F-465F-8F4D-93BCAB01C7DB}" srcOrd="0" destOrd="3" presId="urn:microsoft.com/office/officeart/2005/8/layout/hList6"/>
    <dgm:cxn modelId="{7A92433F-1426-4992-9512-CB9BA1DE646B}" type="presOf" srcId="{19A3B9A3-E291-4960-B17B-2AA122CAC65C}" destId="{7AE6681C-701B-4D60-94AD-01A017BFE47A}" srcOrd="0" destOrd="6" presId="urn:microsoft.com/office/officeart/2005/8/layout/hList6"/>
    <dgm:cxn modelId="{26F1895E-E7CB-479E-8719-07EBDBA117FA}" type="presOf" srcId="{DC7B20A9-F812-4A0A-AE2B-B8435F34743F}" destId="{5806C4A7-F54F-465F-8F4D-93BCAB01C7DB}" srcOrd="0" destOrd="8" presId="urn:microsoft.com/office/officeart/2005/8/layout/hList6"/>
    <dgm:cxn modelId="{E4E31D41-9AB9-41EB-9C98-4A2BC6C20775}" srcId="{6500C767-99D8-4650-BED9-65F694D409E1}" destId="{4BC1892D-E259-4C17-A2A1-45E5955CB7BC}" srcOrd="6" destOrd="0" parTransId="{85429CD3-FEA3-43D5-9DE5-6182EF3905A5}" sibTransId="{BE5369B7-57EF-4625-B188-C3CE09485729}"/>
    <dgm:cxn modelId="{72833063-FED6-4235-83BE-2989881D99C9}" type="presOf" srcId="{790A388B-D7C6-4122-A742-0E9818379F76}" destId="{7AE6681C-701B-4D60-94AD-01A017BFE47A}" srcOrd="0" destOrd="11" presId="urn:microsoft.com/office/officeart/2005/8/layout/hList6"/>
    <dgm:cxn modelId="{CE416F63-5A50-4216-BECA-0DA533890572}" srcId="{A7E2B754-C7E8-4C03-BE39-7B6EF3E6F26F}" destId="{F8C64396-30CC-4740-ABA3-8B6BE90928FE}" srcOrd="4" destOrd="0" parTransId="{1431F5BE-3B24-46CD-9BC4-22C2D887F2DA}" sibTransId="{681B0D8E-44A9-4B9E-BF06-8F7A8FD10A58}"/>
    <dgm:cxn modelId="{2D713145-C0D9-446A-ACB4-28B5C8BC1956}" srcId="{A7E2B754-C7E8-4C03-BE39-7B6EF3E6F26F}" destId="{19A3B9A3-E291-4960-B17B-2AA122CAC65C}" srcOrd="0" destOrd="0" parTransId="{44C1495D-7665-4B59-BFCE-7561244869A9}" sibTransId="{5844759F-38BA-4B9E-BF78-AF2B94F8DF34}"/>
    <dgm:cxn modelId="{D5F5F666-6469-4903-9B04-0CBF8EEBA43E}" type="presOf" srcId="{061CB590-11D9-4BBD-BA11-F81C3FB959C6}" destId="{94CDF217-B861-4486-B1EF-4023EE50CDBE}" srcOrd="0" destOrd="4" presId="urn:microsoft.com/office/officeart/2005/8/layout/hList6"/>
    <dgm:cxn modelId="{8184924A-FFED-4ECB-B537-49B06ED1EDEC}" srcId="{6500C767-99D8-4650-BED9-65F694D409E1}" destId="{FBC0F35A-0053-4596-BE38-E82CCF7ABC97}" srcOrd="1" destOrd="0" parTransId="{1A9B111C-6300-4B8C-ADF0-E74B7D2EE88C}" sibTransId="{BCE29A00-8B7C-463C-967D-7711828C6DCC}"/>
    <dgm:cxn modelId="{EFD60D72-DC55-4978-B5A3-193396D3A5C7}" type="presOf" srcId="{77C54A59-D622-441F-A97D-FB98FFBE7657}" destId="{94CDF217-B861-4486-B1EF-4023EE50CDBE}" srcOrd="0" destOrd="3" presId="urn:microsoft.com/office/officeart/2005/8/layout/hList6"/>
    <dgm:cxn modelId="{871E3674-3DA8-4B9A-AF07-35532D497D5E}" type="presOf" srcId="{D4D7A91D-E1FC-48F4-9B8B-7AE1C165D641}" destId="{5806C4A7-F54F-465F-8F4D-93BCAB01C7DB}" srcOrd="0" destOrd="11" presId="urn:microsoft.com/office/officeart/2005/8/layout/hList6"/>
    <dgm:cxn modelId="{AC4ED954-000B-4232-B9E2-2023E48648B1}" srcId="{A7E2B754-C7E8-4C03-BE39-7B6EF3E6F26F}" destId="{CE2D341E-087C-4B38-854B-88ED23959507}" srcOrd="1" destOrd="0" parTransId="{FD78D372-DC74-4F42-B29C-71B2506C6CCB}" sibTransId="{DFC3DE97-6F22-4DC5-A8A3-2A7470FD0451}"/>
    <dgm:cxn modelId="{38E2FB74-B13D-4FB2-AEDD-7F8E31F185BB}" srcId="{BA3FF418-D5E2-4FEE-9582-8739052BE403}" destId="{C51CF13D-FB99-4F63-B644-A665C97D3C63}" srcOrd="4" destOrd="0" parTransId="{5B56381E-F891-43CB-97EB-5F7F25532801}" sibTransId="{D0AB02CA-C84A-471D-BD80-4E900A5CBD51}"/>
    <dgm:cxn modelId="{03DD0A56-C700-4BC0-AF0D-94D262B48004}" srcId="{C51CF13D-FB99-4F63-B644-A665C97D3C63}" destId="{0A4B1A38-9012-4391-9860-EA989F6546D5}" srcOrd="2" destOrd="0" parTransId="{A1501A61-B61C-4D12-A754-A520D072B2B8}" sibTransId="{E358A2AB-26CF-45B2-B95A-91A1CF164525}"/>
    <dgm:cxn modelId="{D7DB2B56-E2AC-41EE-8F52-E9083EE26BDB}" type="presOf" srcId="{F8C64396-30CC-4740-ABA3-8B6BE90928FE}" destId="{7AE6681C-701B-4D60-94AD-01A017BFE47A}" srcOrd="0" destOrd="10" presId="urn:microsoft.com/office/officeart/2005/8/layout/hList6"/>
    <dgm:cxn modelId="{4AD60257-C76C-41BF-AB71-A3047E225F0C}" type="presOf" srcId="{2EB272AA-57CF-447C-8393-EFA96CF6E2FF}" destId="{5806C4A7-F54F-465F-8F4D-93BCAB01C7DB}" srcOrd="0" destOrd="9" presId="urn:microsoft.com/office/officeart/2005/8/layout/hList6"/>
    <dgm:cxn modelId="{8F36D977-557C-418B-AE7C-3026B2E96809}" type="presOf" srcId="{3A351623-8A2D-4791-A517-2DECC64B4032}" destId="{94CDF217-B861-4486-B1EF-4023EE50CDBE}" srcOrd="0" destOrd="12" presId="urn:microsoft.com/office/officeart/2005/8/layout/hList6"/>
    <dgm:cxn modelId="{4A32597C-8E2E-4FD8-A98B-FA747BF09787}" srcId="{A7E2B754-C7E8-4C03-BE39-7B6EF3E6F26F}" destId="{2760CA74-B307-41DB-AFB4-FE46551B0443}" srcOrd="3" destOrd="0" parTransId="{D8A5AF1B-3AF5-4C88-A612-66B2BD7DC14F}" sibTransId="{A587B429-5FE1-4036-B863-569B0144CD1A}"/>
    <dgm:cxn modelId="{562F637E-C03D-4EB0-92B8-AAC3D107BBE1}" srcId="{CABF8C1B-0ABA-4D97-92C6-CE45B5379DCE}" destId="{A562B5D7-29CF-4396-AA50-43EE92142CED}" srcOrd="0" destOrd="0" parTransId="{458C7B24-55D1-4611-8D07-D2BEA98F2129}" sibTransId="{4D685CED-DBAD-467C-B04E-BC27A2D94055}"/>
    <dgm:cxn modelId="{D72A4F80-23A8-445D-B221-0D0E1240C4A3}" srcId="{C51CF13D-FB99-4F63-B644-A665C97D3C63}" destId="{02E37DB6-4B58-4BC0-9762-596AB5966017}" srcOrd="1" destOrd="0" parTransId="{C25DAC21-56C5-4853-A24C-DD3D9F935DAB}" sibTransId="{322A5D35-93B9-4417-BDED-0D1898C03015}"/>
    <dgm:cxn modelId="{E537EE83-C442-435B-8130-2B95789B39ED}" srcId="{6500C767-99D8-4650-BED9-65F694D409E1}" destId="{E331B537-E483-4A97-9501-6FC74DF86A00}" srcOrd="11" destOrd="0" parTransId="{4C9E989F-A3C3-4479-9D99-3168D396BC03}" sibTransId="{DB018BE0-1D61-48DC-B755-F4AE61225DA1}"/>
    <dgm:cxn modelId="{44B6068A-664E-46A6-B338-04AA111D4CC9}" type="presOf" srcId="{3A451B1B-723A-4467-BAB1-54C431452E34}" destId="{7AE6681C-701B-4D60-94AD-01A017BFE47A}" srcOrd="0" destOrd="13" presId="urn:microsoft.com/office/officeart/2005/8/layout/hList6"/>
    <dgm:cxn modelId="{48DB2D8A-B555-4ED4-920B-E2B6D534D844}" type="presOf" srcId="{0A4B1A38-9012-4391-9860-EA989F6546D5}" destId="{94CDF217-B861-4486-B1EF-4023EE50CDBE}" srcOrd="0" destOrd="8" presId="urn:microsoft.com/office/officeart/2005/8/layout/hList6"/>
    <dgm:cxn modelId="{B9C7738C-A7EF-4A43-B568-F9DDBDFACF23}" type="presOf" srcId="{FBC0F35A-0053-4596-BE38-E82CCF7ABC97}" destId="{5806C4A7-F54F-465F-8F4D-93BCAB01C7DB}" srcOrd="0" destOrd="2" presId="urn:microsoft.com/office/officeart/2005/8/layout/hList6"/>
    <dgm:cxn modelId="{818B578C-7C27-4FB1-99B2-338C4C34005F}" type="presOf" srcId="{752E26DD-FE3A-4998-8950-51BE3915FEB0}" destId="{7AE6681C-701B-4D60-94AD-01A017BFE47A}" srcOrd="0" destOrd="8" presId="urn:microsoft.com/office/officeart/2005/8/layout/hList6"/>
    <dgm:cxn modelId="{93E44390-6F4B-4757-BC30-C90DD5D02E23}" type="presOf" srcId="{A562B5D7-29CF-4396-AA50-43EE92142CED}" destId="{7AE6681C-701B-4D60-94AD-01A017BFE47A}" srcOrd="0" destOrd="1" presId="urn:microsoft.com/office/officeart/2005/8/layout/hList6"/>
    <dgm:cxn modelId="{A3F80A91-30F3-48A2-BB05-7613A04EE0C0}" type="presOf" srcId="{6DCFBD62-BD5D-4B47-AB7E-CD57E9D245D5}" destId="{7AE6681C-701B-4D60-94AD-01A017BFE47A}" srcOrd="0" destOrd="12" presId="urn:microsoft.com/office/officeart/2005/8/layout/hList6"/>
    <dgm:cxn modelId="{7E9D8492-EFFC-4F9C-ACD8-548BD0A811E5}" srcId="{CABF8C1B-0ABA-4D97-92C6-CE45B5379DCE}" destId="{790A388B-D7C6-4122-A742-0E9818379F76}" srcOrd="5" destOrd="0" parTransId="{4A315CDA-ECA4-4575-B69C-597D2BB6E630}" sibTransId="{91230D0C-213C-4B61-9E6F-357008B08886}"/>
    <dgm:cxn modelId="{7B866A93-3F5B-4436-B84A-E142AF156F02}" srcId="{BA3FF418-D5E2-4FEE-9582-8739052BE403}" destId="{C611A5C2-4033-4424-87AC-ECF532741628}" srcOrd="6" destOrd="0" parTransId="{1A6C3E77-CE48-414E-B733-6E10A769029E}" sibTransId="{3DCA6C8C-B964-48DA-B973-348923545F0C}"/>
    <dgm:cxn modelId="{A3280298-B4E5-48D0-8C30-702C4B1C8892}" srcId="{C51CF13D-FB99-4F63-B644-A665C97D3C63}" destId="{A2BAE2AF-0F23-49DE-AA24-882920EC65B7}" srcOrd="4" destOrd="0" parTransId="{1E77904D-C224-4FD6-AD8C-25A6CF936220}" sibTransId="{01BAD924-94E2-449D-AA63-E4642F9594E1}"/>
    <dgm:cxn modelId="{1964B398-9733-4489-931F-9EA47986ADE6}" srcId="{BA3FF418-D5E2-4FEE-9582-8739052BE403}" destId="{5E3E3A88-F2CB-4D83-8D76-7EC9F7B8B507}" srcOrd="5" destOrd="0" parTransId="{8FA19F35-5A5B-4D3B-853A-96C5D70DF0F0}" sibTransId="{78BBD0ED-4FBC-49EC-8627-369E51A76827}"/>
    <dgm:cxn modelId="{19852A99-45C0-433E-A55B-96F00B5C67F9}" type="presOf" srcId="{A5ADA693-9E75-494A-A796-254F659F5817}" destId="{7AE6681C-701B-4D60-94AD-01A017BFE47A}" srcOrd="0" destOrd="4" presId="urn:microsoft.com/office/officeart/2005/8/layout/hList6"/>
    <dgm:cxn modelId="{9EA62B9C-D619-4245-A972-D442FE659FA8}" type="presOf" srcId="{E331B537-E483-4A97-9501-6FC74DF86A00}" destId="{5806C4A7-F54F-465F-8F4D-93BCAB01C7DB}" srcOrd="0" destOrd="12" presId="urn:microsoft.com/office/officeart/2005/8/layout/hList6"/>
    <dgm:cxn modelId="{C906CE9C-C334-4D91-BC89-A704A9D1748F}" srcId="{A7E2B754-C7E8-4C03-BE39-7B6EF3E6F26F}" destId="{752E26DD-FE3A-4998-8950-51BE3915FEB0}" srcOrd="2" destOrd="0" parTransId="{FD23EAA5-20EB-4B41-9C85-196FBBC84F43}" sibTransId="{035C6191-269E-4C78-A657-41C624FAC775}"/>
    <dgm:cxn modelId="{41E2F99E-84CD-44D9-89DA-B88353C33F0A}" type="presOf" srcId="{9FF0A286-71E5-461C-9451-9EB0D91DA125}" destId="{5806C4A7-F54F-465F-8F4D-93BCAB01C7DB}" srcOrd="0" destOrd="1" presId="urn:microsoft.com/office/officeart/2005/8/layout/hList6"/>
    <dgm:cxn modelId="{3104ECA1-A23E-438D-8555-3583E5B6C8D5}" srcId="{CABF8C1B-0ABA-4D97-92C6-CE45B5379DCE}" destId="{725D9043-312E-4E74-9674-34553DA58999}" srcOrd="6" destOrd="0" parTransId="{E169D60D-6E5A-4EAA-804F-622EC2D28B56}" sibTransId="{C1C5AAA3-9BC4-4969-A96D-E0F116752721}"/>
    <dgm:cxn modelId="{673013A6-F158-442E-B4A0-074643556CE1}" type="presOf" srcId="{C2E179CB-8AAD-4DC3-99E3-EE05FC462A56}" destId="{94CDF217-B861-4486-B1EF-4023EE50CDBE}" srcOrd="0" destOrd="1" presId="urn:microsoft.com/office/officeart/2005/8/layout/hList6"/>
    <dgm:cxn modelId="{2B3A9EA6-DA47-4B4F-897D-A2F20E96FD94}" srcId="{BA3FF418-D5E2-4FEE-9582-8739052BE403}" destId="{061CB590-11D9-4BBD-BA11-F81C3FB959C6}" srcOrd="3" destOrd="0" parTransId="{00CC8F9C-68D1-4089-9E0C-C1A5E640FE1B}" sibTransId="{1A8FE905-F126-49C3-8C45-E68FE2F7C58D}"/>
    <dgm:cxn modelId="{0074DBAC-BAF9-423F-96F4-2D6CFB29CA8E}" srcId="{6500C767-99D8-4650-BED9-65F694D409E1}" destId="{D1DC9BE1-EA3E-44FB-8A45-203DDE88FADF}" srcOrd="4" destOrd="0" parTransId="{F83B8698-517A-4EBD-9E3F-85B343A72309}" sibTransId="{275454C9-984E-4122-AFD3-1A5252A18C54}"/>
    <dgm:cxn modelId="{089799B1-2B79-4279-A49F-3DAB8CA01E3E}" srcId="{C51CF13D-FB99-4F63-B644-A665C97D3C63}" destId="{3A351623-8A2D-4791-A517-2DECC64B4032}" srcOrd="6" destOrd="0" parTransId="{C147A387-BC76-48E3-9E4E-7A6AB3F70D2D}" sibTransId="{48FC8DE5-3684-4543-8E67-29E552D360CF}"/>
    <dgm:cxn modelId="{233EA3B2-A998-40EE-ADDC-EFEF3E94C7A8}" srcId="{6500C767-99D8-4650-BED9-65F694D409E1}" destId="{DC7B20A9-F812-4A0A-AE2B-B8435F34743F}" srcOrd="7" destOrd="0" parTransId="{23870CB6-369A-4241-81DC-8E65E95DB0BE}" sibTransId="{DDD9EE03-E558-4D62-A14F-38CFAACC0F7E}"/>
    <dgm:cxn modelId="{707449BE-5877-453A-803E-D947C167625E}" srcId="{BA3FF418-D5E2-4FEE-9582-8739052BE403}" destId="{C6956B12-8944-451A-B3EB-8261BDF63BDA}" srcOrd="1" destOrd="0" parTransId="{6FD143D3-A376-47D2-B625-53A7EABF2A47}" sibTransId="{1E7CA026-1270-4562-A0BD-7F6E505C5B1A}"/>
    <dgm:cxn modelId="{037E41BF-5731-4318-88F6-7BBC01769535}" type="presOf" srcId="{D1DC9BE1-EA3E-44FB-8A45-203DDE88FADF}" destId="{5806C4A7-F54F-465F-8F4D-93BCAB01C7DB}" srcOrd="0" destOrd="5" presId="urn:microsoft.com/office/officeart/2005/8/layout/hList6"/>
    <dgm:cxn modelId="{E5D080C0-0412-46F4-AB62-0FF544D29C35}" type="presOf" srcId="{725D9043-312E-4E74-9674-34553DA58999}" destId="{7AE6681C-701B-4D60-94AD-01A017BFE47A}" srcOrd="0" destOrd="14" presId="urn:microsoft.com/office/officeart/2005/8/layout/hList6"/>
    <dgm:cxn modelId="{960B25C1-D5C7-466F-8889-BC74B9885DEA}" srcId="{C51CF13D-FB99-4F63-B644-A665C97D3C63}" destId="{973ACEBE-7B61-4C37-9249-83A516157F87}" srcOrd="3" destOrd="0" parTransId="{A8D1A294-DCCE-40C7-8793-82BA3575810A}" sibTransId="{2EEA2045-F4AC-44BE-963F-B7A490C4224B}"/>
    <dgm:cxn modelId="{6FB355C2-B719-429F-B351-908DB0BD8B0B}" srcId="{6500C767-99D8-4650-BED9-65F694D409E1}" destId="{11500FDF-478D-40CE-835D-5C71D249BB6D}" srcOrd="2" destOrd="0" parTransId="{7B39FA3A-D96E-4AE8-8EB1-E99C677A47E4}" sibTransId="{BF959028-BF34-4EF6-9373-EFCDA6375677}"/>
    <dgm:cxn modelId="{8E203AC3-2474-4517-BAC1-750D4C58B242}" srcId="{CABF8C1B-0ABA-4D97-92C6-CE45B5379DCE}" destId="{C1D02EED-5070-4332-9E2B-8FBE542A95AF}" srcOrd="2" destOrd="0" parTransId="{093AC5C2-8BA7-4C25-92EC-3A2A1BB9784E}" sibTransId="{06E07E90-54D3-4AA0-8128-E825B7F3662A}"/>
    <dgm:cxn modelId="{F37243C9-B7B5-4F32-9E2C-63DE3154D265}" srcId="{CABF8C1B-0ABA-4D97-92C6-CE45B5379DCE}" destId="{A7E2B754-C7E8-4C03-BE39-7B6EF3E6F26F}" srcOrd="4" destOrd="0" parTransId="{E7122908-CEB1-48F2-875B-E90215DAC487}" sibTransId="{E69F1D0C-95B5-45A3-912B-9B1E1CD1F604}"/>
    <dgm:cxn modelId="{3DCF20CF-3306-4D8B-86EA-B71B3370C1A1}" type="presOf" srcId="{CE2D341E-087C-4B38-854B-88ED23959507}" destId="{7AE6681C-701B-4D60-94AD-01A017BFE47A}" srcOrd="0" destOrd="7" presId="urn:microsoft.com/office/officeart/2005/8/layout/hList6"/>
    <dgm:cxn modelId="{92BEA1D0-9E42-4A72-911C-051DE296919C}" srcId="{BA3FF418-D5E2-4FEE-9582-8739052BE403}" destId="{77C54A59-D622-441F-A97D-FB98FFBE7657}" srcOrd="2" destOrd="0" parTransId="{F37D3BBC-7867-41EE-98E4-7BDEFFC28136}" sibTransId="{B82BD3B8-1326-4C4E-93B6-2594151B2AA6}"/>
    <dgm:cxn modelId="{1F3002D8-4093-4B75-82DE-B2BE9176349E}" type="presOf" srcId="{A2BAE2AF-0F23-49DE-AA24-882920EC65B7}" destId="{94CDF217-B861-4486-B1EF-4023EE50CDBE}" srcOrd="0" destOrd="10" presId="urn:microsoft.com/office/officeart/2005/8/layout/hList6"/>
    <dgm:cxn modelId="{6CEC99DB-B68C-479F-8AB1-5E227A8C047C}" srcId="{6500C767-99D8-4650-BED9-65F694D409E1}" destId="{566EBA52-C0BF-4B81-B789-B3C1555D4CFD}" srcOrd="3" destOrd="0" parTransId="{6DB21E3E-A037-402D-977A-B51A134AC300}" sibTransId="{60E8378E-4938-4A2F-9062-35CCDE4F2F29}"/>
    <dgm:cxn modelId="{0363CFDB-C852-401B-BF47-74470E688483}" type="presOf" srcId="{6CB8160E-3AA4-4B76-BC21-868CD453E93A}" destId="{94CDF217-B861-4486-B1EF-4023EE50CDBE}" srcOrd="0" destOrd="6" presId="urn:microsoft.com/office/officeart/2005/8/layout/hList6"/>
    <dgm:cxn modelId="{6A3C57DD-10A8-4ED5-93B9-962100225E8A}" type="presOf" srcId="{71786198-784D-4B9B-B721-DBCBB39847FB}" destId="{94CDF217-B861-4486-B1EF-4023EE50CDBE}" srcOrd="0" destOrd="11" presId="urn:microsoft.com/office/officeart/2005/8/layout/hList6"/>
    <dgm:cxn modelId="{19DD8FE0-DDE6-4980-B210-0F6DC9A00B36}" srcId="{CA687E81-0ED3-4169-8672-7ABBEBC35B5D}" destId="{CABF8C1B-0ABA-4D97-92C6-CE45B5379DCE}" srcOrd="2" destOrd="0" parTransId="{813BC6A9-A77A-45F6-851C-9DF34375C9DF}" sibTransId="{5C822C14-12C1-453C-BC4B-BF2E7E9BB7BD}"/>
    <dgm:cxn modelId="{043491E0-2DB4-4BCB-B368-56CA02EA9F8E}" type="presOf" srcId="{566EBA52-C0BF-4B81-B789-B3C1555D4CFD}" destId="{5806C4A7-F54F-465F-8F4D-93BCAB01C7DB}" srcOrd="0" destOrd="4" presId="urn:microsoft.com/office/officeart/2005/8/layout/hList6"/>
    <dgm:cxn modelId="{1C8080E1-B966-4F61-9988-3C79D6EFA3DF}" type="presOf" srcId="{C51CF13D-FB99-4F63-B644-A665C97D3C63}" destId="{94CDF217-B861-4486-B1EF-4023EE50CDBE}" srcOrd="0" destOrd="5" presId="urn:microsoft.com/office/officeart/2005/8/layout/hList6"/>
    <dgm:cxn modelId="{5461C3E2-9159-440F-BA59-6A7CE1DC7309}" type="presOf" srcId="{6500C767-99D8-4650-BED9-65F694D409E1}" destId="{5806C4A7-F54F-465F-8F4D-93BCAB01C7DB}" srcOrd="0" destOrd="0" presId="urn:microsoft.com/office/officeart/2005/8/layout/hList6"/>
    <dgm:cxn modelId="{857821E6-1604-4B53-96F5-324EBE7BAA6A}" type="presOf" srcId="{8E329EC3-99CE-4A35-93C0-1074BCDC9EB1}" destId="{7AE6681C-701B-4D60-94AD-01A017BFE47A}" srcOrd="0" destOrd="2" presId="urn:microsoft.com/office/officeart/2005/8/layout/hList6"/>
    <dgm:cxn modelId="{AC0CC0EA-2D8C-427F-BAA8-AEBE0AF15C19}" srcId="{790A388B-D7C6-4122-A742-0E9818379F76}" destId="{3A451B1B-723A-4467-BAB1-54C431452E34}" srcOrd="1" destOrd="0" parTransId="{C3BFFD05-F370-477C-A296-035F111504A1}" sibTransId="{1BF63F23-EE54-4039-AAE3-9250BCBCE963}"/>
    <dgm:cxn modelId="{5B95EFED-7AA4-44CE-8C71-ACACEEEA49F9}" type="presOf" srcId="{02E37DB6-4B58-4BC0-9762-596AB5966017}" destId="{94CDF217-B861-4486-B1EF-4023EE50CDBE}" srcOrd="0" destOrd="7" presId="urn:microsoft.com/office/officeart/2005/8/layout/hList6"/>
    <dgm:cxn modelId="{09DB34EE-826C-455F-A8A9-876B1AA40193}" type="presOf" srcId="{CA687E81-0ED3-4169-8672-7ABBEBC35B5D}" destId="{472E70EC-C07B-4DDA-BC47-3133A6A8AE10}" srcOrd="0" destOrd="0" presId="urn:microsoft.com/office/officeart/2005/8/layout/hList6"/>
    <dgm:cxn modelId="{50B7E3EE-BB92-4152-940F-1CC6D3B6A01E}" srcId="{6500C767-99D8-4650-BED9-65F694D409E1}" destId="{89B7FDD2-E17D-45CE-9178-CB6398F021DC}" srcOrd="5" destOrd="0" parTransId="{D6CC799A-5619-4644-BDBF-6EB429A1EAF6}" sibTransId="{C91F358B-2047-4602-B7C9-D28DD42BAE34}"/>
    <dgm:cxn modelId="{41EEB2F5-7509-4ABB-8F96-A4A4A5B5F6AA}" type="presOf" srcId="{A7E2B754-C7E8-4C03-BE39-7B6EF3E6F26F}" destId="{7AE6681C-701B-4D60-94AD-01A017BFE47A}" srcOrd="0" destOrd="5" presId="urn:microsoft.com/office/officeart/2005/8/layout/hList6"/>
    <dgm:cxn modelId="{4B6EDFF8-B960-471B-A4B3-F7418DAEA392}" srcId="{C51CF13D-FB99-4F63-B644-A665C97D3C63}" destId="{71786198-784D-4B9B-B721-DBCBB39847FB}" srcOrd="5" destOrd="0" parTransId="{F0A7D952-0135-4926-99F5-34B534323F0A}" sibTransId="{D0F4BF1D-A3F4-4EA2-AC2A-DD104F803393}"/>
    <dgm:cxn modelId="{95E806F9-6807-4402-AB06-1A8E7CA23374}" type="presOf" srcId="{CABF8C1B-0ABA-4D97-92C6-CE45B5379DCE}" destId="{7AE6681C-701B-4D60-94AD-01A017BFE47A}" srcOrd="0" destOrd="0" presId="urn:microsoft.com/office/officeart/2005/8/layout/hList6"/>
    <dgm:cxn modelId="{C61A781E-D265-458B-A792-D9B0155AE64F}" type="presParOf" srcId="{472E70EC-C07B-4DDA-BC47-3133A6A8AE10}" destId="{94CDF217-B861-4486-B1EF-4023EE50CDBE}" srcOrd="0" destOrd="0" presId="urn:microsoft.com/office/officeart/2005/8/layout/hList6"/>
    <dgm:cxn modelId="{2B720D70-B1BE-441C-95B7-5E1EA5FF538E}" type="presParOf" srcId="{472E70EC-C07B-4DDA-BC47-3133A6A8AE10}" destId="{F2E36A1E-C895-4CDA-8E94-4314F57F3252}" srcOrd="1" destOrd="0" presId="urn:microsoft.com/office/officeart/2005/8/layout/hList6"/>
    <dgm:cxn modelId="{BAC038B1-DDCF-4F53-944B-2041FB426786}" type="presParOf" srcId="{472E70EC-C07B-4DDA-BC47-3133A6A8AE10}" destId="{5806C4A7-F54F-465F-8F4D-93BCAB01C7DB}" srcOrd="2" destOrd="0" presId="urn:microsoft.com/office/officeart/2005/8/layout/hList6"/>
    <dgm:cxn modelId="{D1828C65-A591-4A7A-A684-0AB330C6F7F0}" type="presParOf" srcId="{472E70EC-C07B-4DDA-BC47-3133A6A8AE10}" destId="{893D29DF-5477-4CC3-AF2E-AB071F0503F8}" srcOrd="3" destOrd="0" presId="urn:microsoft.com/office/officeart/2005/8/layout/hList6"/>
    <dgm:cxn modelId="{987B30BC-45D0-405E-8D93-4401D2D9A13B}" type="presParOf" srcId="{472E70EC-C07B-4DDA-BC47-3133A6A8AE10}" destId="{7AE6681C-701B-4D60-94AD-01A017BFE47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BE5E07-F88B-461D-9D3B-77BD8D889C0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EC480D75-3C54-4DAF-B6B8-CE8C54EE1A56}">
      <dgm:prSet phldrT="[Texto]"/>
      <dgm:spPr>
        <a:solidFill>
          <a:srgbClr val="222A35"/>
        </a:solidFill>
      </dgm:spPr>
      <dgm:t>
        <a:bodyPr/>
        <a:lstStyle/>
        <a:p>
          <a:r>
            <a:rPr lang="es-ES" b="0" i="0" dirty="0"/>
            <a:t>Introducción</a:t>
          </a:r>
        </a:p>
      </dgm:t>
    </dgm:pt>
    <dgm:pt modelId="{123FFFC1-E5B8-46E3-BC34-DA3DE1B9D583}" type="parTrans" cxnId="{52F2994C-D0B3-4BEB-B4CC-C685B503356C}">
      <dgm:prSet/>
      <dgm:spPr/>
      <dgm:t>
        <a:bodyPr/>
        <a:lstStyle/>
        <a:p>
          <a:endParaRPr lang="es-PE"/>
        </a:p>
      </dgm:t>
    </dgm:pt>
    <dgm:pt modelId="{D620A83E-1DC4-4595-916B-9CF09ECD9CEF}" type="sibTrans" cxnId="{52F2994C-D0B3-4BEB-B4CC-C685B503356C}">
      <dgm:prSet/>
      <dgm:spPr/>
      <dgm:t>
        <a:bodyPr/>
        <a:lstStyle/>
        <a:p>
          <a:endParaRPr lang="es-PE"/>
        </a:p>
      </dgm:t>
    </dgm:pt>
    <dgm:pt modelId="{3F5E2A2F-A71E-4CC4-BB2C-756260C655CC}">
      <dgm:prSet phldrT="[Texto]"/>
      <dgm:spPr>
        <a:solidFill>
          <a:srgbClr val="404F64"/>
        </a:solidFill>
      </dgm:spPr>
      <dgm:t>
        <a:bodyPr/>
        <a:lstStyle/>
        <a:p>
          <a:r>
            <a:rPr lang="es-PE" dirty="0"/>
            <a:t>Props y contras del SSR</a:t>
          </a:r>
        </a:p>
      </dgm:t>
    </dgm:pt>
    <dgm:pt modelId="{38113A9A-EC76-4131-A389-F62378EA9155}" type="parTrans" cxnId="{8F4ECAC6-702D-4805-B248-050A901D964A}">
      <dgm:prSet/>
      <dgm:spPr/>
      <dgm:t>
        <a:bodyPr/>
        <a:lstStyle/>
        <a:p>
          <a:endParaRPr lang="es-PE"/>
        </a:p>
      </dgm:t>
    </dgm:pt>
    <dgm:pt modelId="{15338347-14AB-475D-B9B3-0AB7707BAD08}" type="sibTrans" cxnId="{8F4ECAC6-702D-4805-B248-050A901D964A}">
      <dgm:prSet/>
      <dgm:spPr/>
      <dgm:t>
        <a:bodyPr/>
        <a:lstStyle/>
        <a:p>
          <a:endParaRPr lang="es-PE"/>
        </a:p>
      </dgm:t>
    </dgm:pt>
    <dgm:pt modelId="{DCC5390F-85F7-482B-901F-7BCAE8BC7712}">
      <dgm:prSet phldrT="[Texto]"/>
      <dgm:spPr>
        <a:solidFill>
          <a:srgbClr val="404F64"/>
        </a:solidFill>
      </dgm:spPr>
      <dgm:t>
        <a:bodyPr/>
        <a:lstStyle/>
        <a:p>
          <a:r>
            <a:rPr lang="es-PE" b="0" i="0" dirty="0"/>
            <a:t>Introducción y configuración de </a:t>
          </a:r>
          <a:r>
            <a:rPr lang="es-PE" b="0" i="0" dirty="0" err="1"/>
            <a:t>next</a:t>
          </a:r>
          <a:endParaRPr lang="es-PE" dirty="0"/>
        </a:p>
      </dgm:t>
    </dgm:pt>
    <dgm:pt modelId="{3D183409-33F4-4945-AE47-A1BBB6702E48}" type="parTrans" cxnId="{4C774987-E8F7-444E-8AFB-26F02C1B771F}">
      <dgm:prSet/>
      <dgm:spPr/>
      <dgm:t>
        <a:bodyPr/>
        <a:lstStyle/>
        <a:p>
          <a:endParaRPr lang="es-PE"/>
        </a:p>
      </dgm:t>
    </dgm:pt>
    <dgm:pt modelId="{ABC57DF5-5D6D-4177-9A43-B24A294550D7}" type="sibTrans" cxnId="{4C774987-E8F7-444E-8AFB-26F02C1B771F}">
      <dgm:prSet/>
      <dgm:spPr/>
      <dgm:t>
        <a:bodyPr/>
        <a:lstStyle/>
        <a:p>
          <a:endParaRPr lang="es-PE"/>
        </a:p>
      </dgm:t>
    </dgm:pt>
    <dgm:pt modelId="{A6B96AEE-68B1-4FA2-8E67-F564F87EEDCE}">
      <dgm:prSet phldrT="[Texto]"/>
      <dgm:spPr>
        <a:solidFill>
          <a:srgbClr val="222A35"/>
        </a:solidFill>
      </dgm:spPr>
      <dgm:t>
        <a:bodyPr/>
        <a:lstStyle/>
        <a:p>
          <a:r>
            <a:rPr lang="es-ES" b="0" i="0" dirty="0"/>
            <a:t>Proyecto de </a:t>
          </a:r>
          <a:r>
            <a:rPr lang="es-ES" b="0" i="0" dirty="0" err="1"/>
            <a:t>next</a:t>
          </a:r>
          <a:endParaRPr lang="es-ES" b="0" i="0" dirty="0"/>
        </a:p>
      </dgm:t>
    </dgm:pt>
    <dgm:pt modelId="{F16C99B0-CF4A-492B-B16F-946DF7743F3D}" type="sibTrans" cxnId="{7FB2125C-85BE-4783-8838-1A3FCE7E2A1F}">
      <dgm:prSet/>
      <dgm:spPr/>
      <dgm:t>
        <a:bodyPr/>
        <a:lstStyle/>
        <a:p>
          <a:endParaRPr lang="es-PE"/>
        </a:p>
      </dgm:t>
    </dgm:pt>
    <dgm:pt modelId="{ED0DB9B4-304B-4105-B8F9-74F655E6B580}" type="parTrans" cxnId="{7FB2125C-85BE-4783-8838-1A3FCE7E2A1F}">
      <dgm:prSet/>
      <dgm:spPr/>
      <dgm:t>
        <a:bodyPr/>
        <a:lstStyle/>
        <a:p>
          <a:endParaRPr lang="es-PE"/>
        </a:p>
      </dgm:t>
    </dgm:pt>
    <dgm:pt modelId="{27CC0630-2BE3-4701-9C4B-FFF7537A5655}">
      <dgm:prSet phldrT="[Texto]"/>
      <dgm:spPr>
        <a:solidFill>
          <a:srgbClr val="222A35"/>
        </a:solidFill>
      </dgm:spPr>
      <dgm:t>
        <a:bodyPr/>
        <a:lstStyle/>
        <a:p>
          <a:r>
            <a:rPr lang="es-PE" dirty="0"/>
            <a:t>Next</a:t>
          </a:r>
        </a:p>
      </dgm:t>
    </dgm:pt>
    <dgm:pt modelId="{F9D963E4-EB83-4A2E-8C02-8491D40ACD2E}" type="parTrans" cxnId="{4E0E55C8-B0A9-4169-B3BA-7CA47835D926}">
      <dgm:prSet/>
      <dgm:spPr/>
      <dgm:t>
        <a:bodyPr/>
        <a:lstStyle/>
        <a:p>
          <a:endParaRPr lang="es-PE"/>
        </a:p>
      </dgm:t>
    </dgm:pt>
    <dgm:pt modelId="{728D2F8B-3451-40CE-837E-11B0696C1BAA}" type="sibTrans" cxnId="{4E0E55C8-B0A9-4169-B3BA-7CA47835D926}">
      <dgm:prSet/>
      <dgm:spPr/>
      <dgm:t>
        <a:bodyPr/>
        <a:lstStyle/>
        <a:p>
          <a:endParaRPr lang="es-PE"/>
        </a:p>
      </dgm:t>
    </dgm:pt>
    <dgm:pt modelId="{41E28873-8FB3-4D4A-A31A-7558B67C6692}" type="pres">
      <dgm:prSet presAssocID="{62BE5E07-F88B-461D-9D3B-77BD8D889C0F}" presName="linear" presStyleCnt="0">
        <dgm:presLayoutVars>
          <dgm:dir/>
          <dgm:animLvl val="lvl"/>
          <dgm:resizeHandles val="exact"/>
        </dgm:presLayoutVars>
      </dgm:prSet>
      <dgm:spPr/>
    </dgm:pt>
    <dgm:pt modelId="{E4E65543-472F-476C-8DA8-897639B36A37}" type="pres">
      <dgm:prSet presAssocID="{EC480D75-3C54-4DAF-B6B8-CE8C54EE1A56}" presName="parentLin" presStyleCnt="0"/>
      <dgm:spPr/>
    </dgm:pt>
    <dgm:pt modelId="{C0CC9414-BC9A-4B95-AA5B-78CDCDC96D22}" type="pres">
      <dgm:prSet presAssocID="{EC480D75-3C54-4DAF-B6B8-CE8C54EE1A56}" presName="parentLeftMargin" presStyleLbl="node1" presStyleIdx="0" presStyleCnt="5"/>
      <dgm:spPr/>
    </dgm:pt>
    <dgm:pt modelId="{613D0318-02A1-498C-A6B6-58510F84E8E7}" type="pres">
      <dgm:prSet presAssocID="{EC480D75-3C54-4DAF-B6B8-CE8C54EE1A5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32284FB-89C7-4793-9666-E881580C6D66}" type="pres">
      <dgm:prSet presAssocID="{EC480D75-3C54-4DAF-B6B8-CE8C54EE1A56}" presName="negativeSpace" presStyleCnt="0"/>
      <dgm:spPr/>
    </dgm:pt>
    <dgm:pt modelId="{D280D158-DD6B-407E-99AB-5AADF6132C3D}" type="pres">
      <dgm:prSet presAssocID="{EC480D75-3C54-4DAF-B6B8-CE8C54EE1A56}" presName="childText" presStyleLbl="conFgAcc1" presStyleIdx="0" presStyleCnt="5">
        <dgm:presLayoutVars>
          <dgm:bulletEnabled val="1"/>
        </dgm:presLayoutVars>
      </dgm:prSet>
      <dgm:spPr/>
    </dgm:pt>
    <dgm:pt modelId="{3989A309-FE08-40EF-BE6A-D0A8FF0A5C25}" type="pres">
      <dgm:prSet presAssocID="{D620A83E-1DC4-4595-916B-9CF09ECD9CEF}" presName="spaceBetweenRectangles" presStyleCnt="0"/>
      <dgm:spPr/>
    </dgm:pt>
    <dgm:pt modelId="{3BA8A4C6-67A2-4069-92BD-422C3AA61B28}" type="pres">
      <dgm:prSet presAssocID="{3F5E2A2F-A71E-4CC4-BB2C-756260C655CC}" presName="parentLin" presStyleCnt="0"/>
      <dgm:spPr/>
    </dgm:pt>
    <dgm:pt modelId="{AABFE8E8-33A9-42E0-AB74-B1F3C5C90EB4}" type="pres">
      <dgm:prSet presAssocID="{3F5E2A2F-A71E-4CC4-BB2C-756260C655CC}" presName="parentLeftMargin" presStyleLbl="node1" presStyleIdx="0" presStyleCnt="5"/>
      <dgm:spPr/>
    </dgm:pt>
    <dgm:pt modelId="{1F869E8F-50FA-4F43-96FB-9BB7A45313EA}" type="pres">
      <dgm:prSet presAssocID="{3F5E2A2F-A71E-4CC4-BB2C-756260C655CC}" presName="parentText" presStyleLbl="node1" presStyleIdx="1" presStyleCnt="5" custLinFactNeighborX="-1752">
        <dgm:presLayoutVars>
          <dgm:chMax val="0"/>
          <dgm:bulletEnabled val="1"/>
        </dgm:presLayoutVars>
      </dgm:prSet>
      <dgm:spPr/>
    </dgm:pt>
    <dgm:pt modelId="{2A7FBED3-C432-4F56-B48B-C09065FB0443}" type="pres">
      <dgm:prSet presAssocID="{3F5E2A2F-A71E-4CC4-BB2C-756260C655CC}" presName="negativeSpace" presStyleCnt="0"/>
      <dgm:spPr/>
    </dgm:pt>
    <dgm:pt modelId="{97863381-ECFF-4F5D-AFAB-1340D913DFAD}" type="pres">
      <dgm:prSet presAssocID="{3F5E2A2F-A71E-4CC4-BB2C-756260C655CC}" presName="childText" presStyleLbl="conFgAcc1" presStyleIdx="1" presStyleCnt="5">
        <dgm:presLayoutVars>
          <dgm:bulletEnabled val="1"/>
        </dgm:presLayoutVars>
      </dgm:prSet>
      <dgm:spPr/>
    </dgm:pt>
    <dgm:pt modelId="{8868D253-C353-4125-8BB5-36DA4E87D76F}" type="pres">
      <dgm:prSet presAssocID="{15338347-14AB-475D-B9B3-0AB7707BAD08}" presName="spaceBetweenRectangles" presStyleCnt="0"/>
      <dgm:spPr/>
    </dgm:pt>
    <dgm:pt modelId="{DD7EEAF4-714F-43B2-A6B8-E647C7B8D905}" type="pres">
      <dgm:prSet presAssocID="{27CC0630-2BE3-4701-9C4B-FFF7537A5655}" presName="parentLin" presStyleCnt="0"/>
      <dgm:spPr/>
    </dgm:pt>
    <dgm:pt modelId="{CE011868-8D92-4D29-BF09-E18A8893F203}" type="pres">
      <dgm:prSet presAssocID="{27CC0630-2BE3-4701-9C4B-FFF7537A5655}" presName="parentLeftMargin" presStyleLbl="node1" presStyleIdx="1" presStyleCnt="5"/>
      <dgm:spPr/>
    </dgm:pt>
    <dgm:pt modelId="{29442D93-33F3-4095-A5D1-79666AB3EA82}" type="pres">
      <dgm:prSet presAssocID="{27CC0630-2BE3-4701-9C4B-FFF7537A565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4D22BD6-9D1A-46E0-B4D4-244544CF78EF}" type="pres">
      <dgm:prSet presAssocID="{27CC0630-2BE3-4701-9C4B-FFF7537A5655}" presName="negativeSpace" presStyleCnt="0"/>
      <dgm:spPr/>
    </dgm:pt>
    <dgm:pt modelId="{671EB3CF-CC8C-4DBE-A330-BC3A665D840E}" type="pres">
      <dgm:prSet presAssocID="{27CC0630-2BE3-4701-9C4B-FFF7537A5655}" presName="childText" presStyleLbl="conFgAcc1" presStyleIdx="2" presStyleCnt="5">
        <dgm:presLayoutVars>
          <dgm:bulletEnabled val="1"/>
        </dgm:presLayoutVars>
      </dgm:prSet>
      <dgm:spPr/>
    </dgm:pt>
    <dgm:pt modelId="{DF827309-8FE4-4F87-A68E-41E5A66A994F}" type="pres">
      <dgm:prSet presAssocID="{728D2F8B-3451-40CE-837E-11B0696C1BAA}" presName="spaceBetweenRectangles" presStyleCnt="0"/>
      <dgm:spPr/>
    </dgm:pt>
    <dgm:pt modelId="{A7A993CD-951F-42A7-8A80-5DF96E3EA83A}" type="pres">
      <dgm:prSet presAssocID="{DCC5390F-85F7-482B-901F-7BCAE8BC7712}" presName="parentLin" presStyleCnt="0"/>
      <dgm:spPr/>
    </dgm:pt>
    <dgm:pt modelId="{CF82E8F2-6EF7-4E05-9148-AF0BFD68A1D9}" type="pres">
      <dgm:prSet presAssocID="{DCC5390F-85F7-482B-901F-7BCAE8BC7712}" presName="parentLeftMargin" presStyleLbl="node1" presStyleIdx="2" presStyleCnt="5"/>
      <dgm:spPr/>
    </dgm:pt>
    <dgm:pt modelId="{3392AE46-A9BA-448E-B82B-E47ADB14E1CB}" type="pres">
      <dgm:prSet presAssocID="{DCC5390F-85F7-482B-901F-7BCAE8BC77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D1F8BA6-BBBA-4D85-A64F-7DAD5B0FEE6A}" type="pres">
      <dgm:prSet presAssocID="{DCC5390F-85F7-482B-901F-7BCAE8BC7712}" presName="negativeSpace" presStyleCnt="0"/>
      <dgm:spPr/>
    </dgm:pt>
    <dgm:pt modelId="{0E4EE724-200B-469C-9FAC-E071D118CCB5}" type="pres">
      <dgm:prSet presAssocID="{DCC5390F-85F7-482B-901F-7BCAE8BC7712}" presName="childText" presStyleLbl="conFgAcc1" presStyleIdx="3" presStyleCnt="5">
        <dgm:presLayoutVars>
          <dgm:bulletEnabled val="1"/>
        </dgm:presLayoutVars>
      </dgm:prSet>
      <dgm:spPr/>
    </dgm:pt>
    <dgm:pt modelId="{3607DFA3-B50A-4C08-B42D-23406A8E8703}" type="pres">
      <dgm:prSet presAssocID="{ABC57DF5-5D6D-4177-9A43-B24A294550D7}" presName="spaceBetweenRectangles" presStyleCnt="0"/>
      <dgm:spPr/>
    </dgm:pt>
    <dgm:pt modelId="{77ADF765-2DB6-4472-BA25-E4490299D56E}" type="pres">
      <dgm:prSet presAssocID="{A6B96AEE-68B1-4FA2-8E67-F564F87EEDCE}" presName="parentLin" presStyleCnt="0"/>
      <dgm:spPr/>
    </dgm:pt>
    <dgm:pt modelId="{5F9BAD66-632F-4B7D-9699-8F75CFEA2E7C}" type="pres">
      <dgm:prSet presAssocID="{A6B96AEE-68B1-4FA2-8E67-F564F87EEDCE}" presName="parentLeftMargin" presStyleLbl="node1" presStyleIdx="3" presStyleCnt="5"/>
      <dgm:spPr/>
    </dgm:pt>
    <dgm:pt modelId="{1F764FE5-A456-485F-B1D5-9B93DD475932}" type="pres">
      <dgm:prSet presAssocID="{A6B96AEE-68B1-4FA2-8E67-F564F87EEDC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B1C2246-B549-4E73-88EC-AA389CE9A594}" type="pres">
      <dgm:prSet presAssocID="{A6B96AEE-68B1-4FA2-8E67-F564F87EEDCE}" presName="negativeSpace" presStyleCnt="0"/>
      <dgm:spPr/>
    </dgm:pt>
    <dgm:pt modelId="{48D142BD-E3C2-45F7-AA29-2ACCAE0DCD4B}" type="pres">
      <dgm:prSet presAssocID="{A6B96AEE-68B1-4FA2-8E67-F564F87EEDC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B8FB502-A9DF-4527-BC4D-C1333CCF2512}" type="presOf" srcId="{EC480D75-3C54-4DAF-B6B8-CE8C54EE1A56}" destId="{C0CC9414-BC9A-4B95-AA5B-78CDCDC96D22}" srcOrd="0" destOrd="0" presId="urn:microsoft.com/office/officeart/2005/8/layout/list1"/>
    <dgm:cxn modelId="{7F1B083E-8039-49A4-BAE8-6B8BD40B72D4}" type="presOf" srcId="{3F5E2A2F-A71E-4CC4-BB2C-756260C655CC}" destId="{AABFE8E8-33A9-42E0-AB74-B1F3C5C90EB4}" srcOrd="0" destOrd="0" presId="urn:microsoft.com/office/officeart/2005/8/layout/list1"/>
    <dgm:cxn modelId="{7FB2125C-85BE-4783-8838-1A3FCE7E2A1F}" srcId="{62BE5E07-F88B-461D-9D3B-77BD8D889C0F}" destId="{A6B96AEE-68B1-4FA2-8E67-F564F87EEDCE}" srcOrd="4" destOrd="0" parTransId="{ED0DB9B4-304B-4105-B8F9-74F655E6B580}" sibTransId="{F16C99B0-CF4A-492B-B16F-946DF7743F3D}"/>
    <dgm:cxn modelId="{52F2994C-D0B3-4BEB-B4CC-C685B503356C}" srcId="{62BE5E07-F88B-461D-9D3B-77BD8D889C0F}" destId="{EC480D75-3C54-4DAF-B6B8-CE8C54EE1A56}" srcOrd="0" destOrd="0" parTransId="{123FFFC1-E5B8-46E3-BC34-DA3DE1B9D583}" sibTransId="{D620A83E-1DC4-4595-916B-9CF09ECD9CEF}"/>
    <dgm:cxn modelId="{A5FF0850-514C-461D-BE2C-1D3B490E116F}" type="presOf" srcId="{27CC0630-2BE3-4701-9C4B-FFF7537A5655}" destId="{29442D93-33F3-4095-A5D1-79666AB3EA82}" srcOrd="1" destOrd="0" presId="urn:microsoft.com/office/officeart/2005/8/layout/list1"/>
    <dgm:cxn modelId="{A311EF85-301B-44FA-B33C-A2875A9CECC2}" type="presOf" srcId="{DCC5390F-85F7-482B-901F-7BCAE8BC7712}" destId="{CF82E8F2-6EF7-4E05-9148-AF0BFD68A1D9}" srcOrd="0" destOrd="0" presId="urn:microsoft.com/office/officeart/2005/8/layout/list1"/>
    <dgm:cxn modelId="{4C774987-E8F7-444E-8AFB-26F02C1B771F}" srcId="{62BE5E07-F88B-461D-9D3B-77BD8D889C0F}" destId="{DCC5390F-85F7-482B-901F-7BCAE8BC7712}" srcOrd="3" destOrd="0" parTransId="{3D183409-33F4-4945-AE47-A1BBB6702E48}" sibTransId="{ABC57DF5-5D6D-4177-9A43-B24A294550D7}"/>
    <dgm:cxn modelId="{9193C687-83AC-46DB-A92E-EB8995E4E26B}" type="presOf" srcId="{3F5E2A2F-A71E-4CC4-BB2C-756260C655CC}" destId="{1F869E8F-50FA-4F43-96FB-9BB7A45313EA}" srcOrd="1" destOrd="0" presId="urn:microsoft.com/office/officeart/2005/8/layout/list1"/>
    <dgm:cxn modelId="{DABABB9A-DF34-4B0E-88D9-91E72EBEC425}" type="presOf" srcId="{DCC5390F-85F7-482B-901F-7BCAE8BC7712}" destId="{3392AE46-A9BA-448E-B82B-E47ADB14E1CB}" srcOrd="1" destOrd="0" presId="urn:microsoft.com/office/officeart/2005/8/layout/list1"/>
    <dgm:cxn modelId="{0D2933A5-AF81-42B3-A5A7-5A4FF98C9B44}" type="presOf" srcId="{EC480D75-3C54-4DAF-B6B8-CE8C54EE1A56}" destId="{613D0318-02A1-498C-A6B6-58510F84E8E7}" srcOrd="1" destOrd="0" presId="urn:microsoft.com/office/officeart/2005/8/layout/list1"/>
    <dgm:cxn modelId="{8B6148AC-4463-4B07-9EE3-0C54B0AA7A5D}" type="presOf" srcId="{A6B96AEE-68B1-4FA2-8E67-F564F87EEDCE}" destId="{1F764FE5-A456-485F-B1D5-9B93DD475932}" srcOrd="1" destOrd="0" presId="urn:microsoft.com/office/officeart/2005/8/layout/list1"/>
    <dgm:cxn modelId="{67A6C0BD-79A3-4BB3-95C7-88E38C77185C}" type="presOf" srcId="{62BE5E07-F88B-461D-9D3B-77BD8D889C0F}" destId="{41E28873-8FB3-4D4A-A31A-7558B67C6692}" srcOrd="0" destOrd="0" presId="urn:microsoft.com/office/officeart/2005/8/layout/list1"/>
    <dgm:cxn modelId="{8F4ECAC6-702D-4805-B248-050A901D964A}" srcId="{62BE5E07-F88B-461D-9D3B-77BD8D889C0F}" destId="{3F5E2A2F-A71E-4CC4-BB2C-756260C655CC}" srcOrd="1" destOrd="0" parTransId="{38113A9A-EC76-4131-A389-F62378EA9155}" sibTransId="{15338347-14AB-475D-B9B3-0AB7707BAD08}"/>
    <dgm:cxn modelId="{4E0E55C8-B0A9-4169-B3BA-7CA47835D926}" srcId="{62BE5E07-F88B-461D-9D3B-77BD8D889C0F}" destId="{27CC0630-2BE3-4701-9C4B-FFF7537A5655}" srcOrd="2" destOrd="0" parTransId="{F9D963E4-EB83-4A2E-8C02-8491D40ACD2E}" sibTransId="{728D2F8B-3451-40CE-837E-11B0696C1BAA}"/>
    <dgm:cxn modelId="{C32E71D9-CD5B-4723-ADF0-44427C40E87F}" type="presOf" srcId="{27CC0630-2BE3-4701-9C4B-FFF7537A5655}" destId="{CE011868-8D92-4D29-BF09-E18A8893F203}" srcOrd="0" destOrd="0" presId="urn:microsoft.com/office/officeart/2005/8/layout/list1"/>
    <dgm:cxn modelId="{A88E4DE7-C200-46E7-90A2-100CD6428E13}" type="presOf" srcId="{A6B96AEE-68B1-4FA2-8E67-F564F87EEDCE}" destId="{5F9BAD66-632F-4B7D-9699-8F75CFEA2E7C}" srcOrd="0" destOrd="0" presId="urn:microsoft.com/office/officeart/2005/8/layout/list1"/>
    <dgm:cxn modelId="{5E8873B8-BEA8-4BF4-A91C-4F1FAB601CF7}" type="presParOf" srcId="{41E28873-8FB3-4D4A-A31A-7558B67C6692}" destId="{E4E65543-472F-476C-8DA8-897639B36A37}" srcOrd="0" destOrd="0" presId="urn:microsoft.com/office/officeart/2005/8/layout/list1"/>
    <dgm:cxn modelId="{AF332895-9A70-4BFB-8668-C2300786269D}" type="presParOf" srcId="{E4E65543-472F-476C-8DA8-897639B36A37}" destId="{C0CC9414-BC9A-4B95-AA5B-78CDCDC96D22}" srcOrd="0" destOrd="0" presId="urn:microsoft.com/office/officeart/2005/8/layout/list1"/>
    <dgm:cxn modelId="{DE0701D9-1353-4128-B259-29BEC2205DA0}" type="presParOf" srcId="{E4E65543-472F-476C-8DA8-897639B36A37}" destId="{613D0318-02A1-498C-A6B6-58510F84E8E7}" srcOrd="1" destOrd="0" presId="urn:microsoft.com/office/officeart/2005/8/layout/list1"/>
    <dgm:cxn modelId="{45FBC37C-DF89-4940-8799-45320D37194A}" type="presParOf" srcId="{41E28873-8FB3-4D4A-A31A-7558B67C6692}" destId="{132284FB-89C7-4793-9666-E881580C6D66}" srcOrd="1" destOrd="0" presId="urn:microsoft.com/office/officeart/2005/8/layout/list1"/>
    <dgm:cxn modelId="{027215F6-C322-4FBE-AC9E-488CE0E4072D}" type="presParOf" srcId="{41E28873-8FB3-4D4A-A31A-7558B67C6692}" destId="{D280D158-DD6B-407E-99AB-5AADF6132C3D}" srcOrd="2" destOrd="0" presId="urn:microsoft.com/office/officeart/2005/8/layout/list1"/>
    <dgm:cxn modelId="{6F244241-1AAE-4F9A-AA66-05D7C1C6F7D3}" type="presParOf" srcId="{41E28873-8FB3-4D4A-A31A-7558B67C6692}" destId="{3989A309-FE08-40EF-BE6A-D0A8FF0A5C25}" srcOrd="3" destOrd="0" presId="urn:microsoft.com/office/officeart/2005/8/layout/list1"/>
    <dgm:cxn modelId="{47E2931F-D078-4C27-9D01-F7CE8B7035DD}" type="presParOf" srcId="{41E28873-8FB3-4D4A-A31A-7558B67C6692}" destId="{3BA8A4C6-67A2-4069-92BD-422C3AA61B28}" srcOrd="4" destOrd="0" presId="urn:microsoft.com/office/officeart/2005/8/layout/list1"/>
    <dgm:cxn modelId="{A727697D-CD0D-455D-875A-56E121559806}" type="presParOf" srcId="{3BA8A4C6-67A2-4069-92BD-422C3AA61B28}" destId="{AABFE8E8-33A9-42E0-AB74-B1F3C5C90EB4}" srcOrd="0" destOrd="0" presId="urn:microsoft.com/office/officeart/2005/8/layout/list1"/>
    <dgm:cxn modelId="{BB18F5FE-2B69-4ECD-8459-C8690E0A7B5E}" type="presParOf" srcId="{3BA8A4C6-67A2-4069-92BD-422C3AA61B28}" destId="{1F869E8F-50FA-4F43-96FB-9BB7A45313EA}" srcOrd="1" destOrd="0" presId="urn:microsoft.com/office/officeart/2005/8/layout/list1"/>
    <dgm:cxn modelId="{45D9D5FB-0D98-4BA9-A113-8D7E17D91FCA}" type="presParOf" srcId="{41E28873-8FB3-4D4A-A31A-7558B67C6692}" destId="{2A7FBED3-C432-4F56-B48B-C09065FB0443}" srcOrd="5" destOrd="0" presId="urn:microsoft.com/office/officeart/2005/8/layout/list1"/>
    <dgm:cxn modelId="{4BBB7031-AA63-42BC-B7CD-43141E2E903D}" type="presParOf" srcId="{41E28873-8FB3-4D4A-A31A-7558B67C6692}" destId="{97863381-ECFF-4F5D-AFAB-1340D913DFAD}" srcOrd="6" destOrd="0" presId="urn:microsoft.com/office/officeart/2005/8/layout/list1"/>
    <dgm:cxn modelId="{6FC813EB-2CDA-4C2E-88B6-0C24DF809800}" type="presParOf" srcId="{41E28873-8FB3-4D4A-A31A-7558B67C6692}" destId="{8868D253-C353-4125-8BB5-36DA4E87D76F}" srcOrd="7" destOrd="0" presId="urn:microsoft.com/office/officeart/2005/8/layout/list1"/>
    <dgm:cxn modelId="{DBB0729B-AB24-49A5-ACDF-591CA6D0C66C}" type="presParOf" srcId="{41E28873-8FB3-4D4A-A31A-7558B67C6692}" destId="{DD7EEAF4-714F-43B2-A6B8-E647C7B8D905}" srcOrd="8" destOrd="0" presId="urn:microsoft.com/office/officeart/2005/8/layout/list1"/>
    <dgm:cxn modelId="{66BC9E18-ABA7-4908-8F5F-C9E9440C7B2B}" type="presParOf" srcId="{DD7EEAF4-714F-43B2-A6B8-E647C7B8D905}" destId="{CE011868-8D92-4D29-BF09-E18A8893F203}" srcOrd="0" destOrd="0" presId="urn:microsoft.com/office/officeart/2005/8/layout/list1"/>
    <dgm:cxn modelId="{785A7245-831C-49B3-B9AA-E8254FB177E1}" type="presParOf" srcId="{DD7EEAF4-714F-43B2-A6B8-E647C7B8D905}" destId="{29442D93-33F3-4095-A5D1-79666AB3EA82}" srcOrd="1" destOrd="0" presId="urn:microsoft.com/office/officeart/2005/8/layout/list1"/>
    <dgm:cxn modelId="{FB09A200-777F-4926-BFCC-5858DC4A1B7D}" type="presParOf" srcId="{41E28873-8FB3-4D4A-A31A-7558B67C6692}" destId="{84D22BD6-9D1A-46E0-B4D4-244544CF78EF}" srcOrd="9" destOrd="0" presId="urn:microsoft.com/office/officeart/2005/8/layout/list1"/>
    <dgm:cxn modelId="{CFDA8732-7616-401D-8494-541C87AC7773}" type="presParOf" srcId="{41E28873-8FB3-4D4A-A31A-7558B67C6692}" destId="{671EB3CF-CC8C-4DBE-A330-BC3A665D840E}" srcOrd="10" destOrd="0" presId="urn:microsoft.com/office/officeart/2005/8/layout/list1"/>
    <dgm:cxn modelId="{05CC5BC3-EAD2-45E8-A99B-619EA6007123}" type="presParOf" srcId="{41E28873-8FB3-4D4A-A31A-7558B67C6692}" destId="{DF827309-8FE4-4F87-A68E-41E5A66A994F}" srcOrd="11" destOrd="0" presId="urn:microsoft.com/office/officeart/2005/8/layout/list1"/>
    <dgm:cxn modelId="{C043686F-8C74-4BA9-977D-AE039C19D624}" type="presParOf" srcId="{41E28873-8FB3-4D4A-A31A-7558B67C6692}" destId="{A7A993CD-951F-42A7-8A80-5DF96E3EA83A}" srcOrd="12" destOrd="0" presId="urn:microsoft.com/office/officeart/2005/8/layout/list1"/>
    <dgm:cxn modelId="{9F7B4E98-B0C4-4409-98E2-B45EB25BB7F5}" type="presParOf" srcId="{A7A993CD-951F-42A7-8A80-5DF96E3EA83A}" destId="{CF82E8F2-6EF7-4E05-9148-AF0BFD68A1D9}" srcOrd="0" destOrd="0" presId="urn:microsoft.com/office/officeart/2005/8/layout/list1"/>
    <dgm:cxn modelId="{CF6DAE54-A133-42B9-8F4A-19E619911C28}" type="presParOf" srcId="{A7A993CD-951F-42A7-8A80-5DF96E3EA83A}" destId="{3392AE46-A9BA-448E-B82B-E47ADB14E1CB}" srcOrd="1" destOrd="0" presId="urn:microsoft.com/office/officeart/2005/8/layout/list1"/>
    <dgm:cxn modelId="{3FF8D2ED-7C21-4F64-9185-BD63B2ADB5AF}" type="presParOf" srcId="{41E28873-8FB3-4D4A-A31A-7558B67C6692}" destId="{AD1F8BA6-BBBA-4D85-A64F-7DAD5B0FEE6A}" srcOrd="13" destOrd="0" presId="urn:microsoft.com/office/officeart/2005/8/layout/list1"/>
    <dgm:cxn modelId="{CB9B212E-BEB9-477E-821A-3BB3FA03C123}" type="presParOf" srcId="{41E28873-8FB3-4D4A-A31A-7558B67C6692}" destId="{0E4EE724-200B-469C-9FAC-E071D118CCB5}" srcOrd="14" destOrd="0" presId="urn:microsoft.com/office/officeart/2005/8/layout/list1"/>
    <dgm:cxn modelId="{74ED514A-F586-494C-816A-2933111AC844}" type="presParOf" srcId="{41E28873-8FB3-4D4A-A31A-7558B67C6692}" destId="{3607DFA3-B50A-4C08-B42D-23406A8E8703}" srcOrd="15" destOrd="0" presId="urn:microsoft.com/office/officeart/2005/8/layout/list1"/>
    <dgm:cxn modelId="{9EE9B589-2874-4810-98BA-FAE47590A154}" type="presParOf" srcId="{41E28873-8FB3-4D4A-A31A-7558B67C6692}" destId="{77ADF765-2DB6-4472-BA25-E4490299D56E}" srcOrd="16" destOrd="0" presId="urn:microsoft.com/office/officeart/2005/8/layout/list1"/>
    <dgm:cxn modelId="{945F580E-A787-44D2-91D5-805B36D0BA25}" type="presParOf" srcId="{77ADF765-2DB6-4472-BA25-E4490299D56E}" destId="{5F9BAD66-632F-4B7D-9699-8F75CFEA2E7C}" srcOrd="0" destOrd="0" presId="urn:microsoft.com/office/officeart/2005/8/layout/list1"/>
    <dgm:cxn modelId="{580F3439-EB7C-494E-90D8-AFE064516853}" type="presParOf" srcId="{77ADF765-2DB6-4472-BA25-E4490299D56E}" destId="{1F764FE5-A456-485F-B1D5-9B93DD475932}" srcOrd="1" destOrd="0" presId="urn:microsoft.com/office/officeart/2005/8/layout/list1"/>
    <dgm:cxn modelId="{4EA56A3F-86D9-4940-BC8D-96A9CD004D9C}" type="presParOf" srcId="{41E28873-8FB3-4D4A-A31A-7558B67C6692}" destId="{5B1C2246-B549-4E73-88EC-AA389CE9A594}" srcOrd="17" destOrd="0" presId="urn:microsoft.com/office/officeart/2005/8/layout/list1"/>
    <dgm:cxn modelId="{DA23132C-44C6-47A7-AD4F-5C927B26A6B9}" type="presParOf" srcId="{41E28873-8FB3-4D4A-A31A-7558B67C6692}" destId="{48D142BD-E3C2-45F7-AA29-2ACCAE0DCD4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DF217-B861-4486-B1EF-4023EE50CDBE}">
      <dsp:nvSpPr>
        <dsp:cNvPr id="0" name=""/>
        <dsp:cNvSpPr/>
      </dsp:nvSpPr>
      <dsp:spPr>
        <a:xfrm rot="16200000">
          <a:off x="-1695738" y="1696723"/>
          <a:ext cx="5954793" cy="2561345"/>
        </a:xfrm>
        <a:prstGeom prst="flowChartManualOperation">
          <a:avLst/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676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Nivel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Server </a:t>
          </a:r>
          <a:r>
            <a:rPr lang="es-PE" sz="1200" kern="1200" dirty="0" err="1"/>
            <a:t>Side</a:t>
          </a:r>
          <a:r>
            <a:rPr lang="es-PE" sz="1200" kern="1200" dirty="0"/>
            <a:t> </a:t>
          </a:r>
          <a:r>
            <a:rPr lang="es-PE" sz="1200" kern="1200" dirty="0" err="1"/>
            <a:t>Rendering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Props y contras del SSR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Next.js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Introducción y configuración.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Proyecto de </a:t>
          </a:r>
          <a:r>
            <a:rPr lang="es-PE" sz="1200" kern="1200" dirty="0" err="1"/>
            <a:t>next</a:t>
          </a:r>
          <a:endParaRPr lang="es-PE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Manejo de rutas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 err="1"/>
            <a:t>Css</a:t>
          </a:r>
          <a:r>
            <a:rPr lang="es-PE" sz="1200" kern="1200" dirty="0"/>
            <a:t> en </a:t>
          </a:r>
          <a:r>
            <a:rPr lang="es-PE" sz="1200" kern="1200" dirty="0" err="1"/>
            <a:t>next</a:t>
          </a:r>
          <a:endParaRPr lang="es-PE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Uso de </a:t>
          </a:r>
          <a:r>
            <a:rPr lang="es-PE" sz="1200" kern="1200" dirty="0" err="1"/>
            <a:t>context</a:t>
          </a:r>
          <a:endParaRPr lang="es-PE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Uso de </a:t>
          </a:r>
          <a:r>
            <a:rPr lang="es-PE" sz="1200" kern="1200" dirty="0" err="1"/>
            <a:t>hooks</a:t>
          </a:r>
          <a:r>
            <a:rPr lang="es-PE" sz="1200" kern="1200" dirty="0"/>
            <a:t> y </a:t>
          </a:r>
          <a:r>
            <a:rPr lang="es-PE" sz="1200" kern="1200" dirty="0" err="1"/>
            <a:t>customHooks</a:t>
          </a:r>
          <a:endParaRPr lang="es-PE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Autenticación y creación de usuarios con </a:t>
          </a:r>
          <a:r>
            <a:rPr lang="es-PE" sz="1200" kern="1200" dirty="0" err="1"/>
            <a:t>firebase</a:t>
          </a:r>
          <a:r>
            <a:rPr lang="es-PE" sz="1200" kern="1200" dirty="0"/>
            <a:t> para </a:t>
          </a:r>
          <a:r>
            <a:rPr lang="es-PE" sz="1200" kern="1200" dirty="0" err="1"/>
            <a:t>next</a:t>
          </a:r>
          <a:endParaRPr lang="es-PE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Base de datos y subida de archivos en </a:t>
          </a:r>
          <a:r>
            <a:rPr lang="es-PE" sz="1200" kern="1200" dirty="0" err="1"/>
            <a:t>firebase</a:t>
          </a:r>
          <a:r>
            <a:rPr lang="es-PE" sz="1200" kern="1200" dirty="0"/>
            <a:t> con </a:t>
          </a:r>
          <a:r>
            <a:rPr lang="es-PE" sz="1200" kern="1200" dirty="0" err="1"/>
            <a:t>next</a:t>
          </a:r>
          <a:endParaRPr lang="es-PE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Validaciones de formularios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1200" kern="1200" dirty="0"/>
        </a:p>
      </dsp:txBody>
      <dsp:txXfrm rot="5400000">
        <a:off x="986" y="1190958"/>
        <a:ext cx="2561345" cy="3572875"/>
      </dsp:txXfrm>
    </dsp:sp>
    <dsp:sp modelId="{5806C4A7-F54F-465F-8F4D-93BCAB01C7DB}">
      <dsp:nvSpPr>
        <dsp:cNvPr id="0" name=""/>
        <dsp:cNvSpPr/>
      </dsp:nvSpPr>
      <dsp:spPr>
        <a:xfrm rot="16200000">
          <a:off x="1057707" y="1696723"/>
          <a:ext cx="5954793" cy="2561345"/>
        </a:xfrm>
        <a:prstGeom prst="flowChartManualOperation">
          <a:avLst/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676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Nivel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Introducción a </a:t>
          </a:r>
          <a:r>
            <a:rPr lang="es-PE" sz="1200" kern="1200" dirty="0" err="1"/>
            <a:t>gatsby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CLI de </a:t>
          </a:r>
          <a:r>
            <a:rPr lang="es-PE" sz="1200" kern="1200" dirty="0" err="1"/>
            <a:t>gatsby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Estructura de carpetas en </a:t>
          </a:r>
          <a:r>
            <a:rPr lang="es-ES" sz="1200" kern="1200" dirty="0" err="1"/>
            <a:t>gatsby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CMS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 err="1"/>
            <a:t>Pre-introducción</a:t>
          </a:r>
          <a:r>
            <a:rPr lang="es-PE" sz="1200" kern="1200" dirty="0"/>
            <a:t> a </a:t>
          </a:r>
          <a:r>
            <a:rPr lang="es-PE" sz="1200" kern="1200" dirty="0" err="1"/>
            <a:t>GrapQL</a:t>
          </a:r>
          <a:r>
            <a:rPr lang="es-PE" sz="1200" kern="1200" dirty="0"/>
            <a:t> para consultas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Proyecto de </a:t>
          </a:r>
          <a:r>
            <a:rPr lang="es-PE" sz="1200" kern="1200" dirty="0" err="1"/>
            <a:t>gatsby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Manejo de </a:t>
          </a:r>
          <a:r>
            <a:rPr lang="es-PE" sz="1200" kern="1200" dirty="0" err="1"/>
            <a:t>Layout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 err="1"/>
            <a:t>Helmet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Manejo de paquetes en </a:t>
          </a:r>
          <a:r>
            <a:rPr lang="es-PE" sz="1200" kern="1200" dirty="0" err="1"/>
            <a:t>gatsby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Navegación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Manejo de archivos locales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Consumo de datos con </a:t>
          </a:r>
          <a:r>
            <a:rPr lang="es-PE" sz="1200" kern="1200" dirty="0" err="1"/>
            <a:t>GraphQL</a:t>
          </a:r>
          <a:endParaRPr lang="es-PE" sz="1200" kern="1200" dirty="0"/>
        </a:p>
      </dsp:txBody>
      <dsp:txXfrm rot="5400000">
        <a:off x="2754431" y="1190958"/>
        <a:ext cx="2561345" cy="3572875"/>
      </dsp:txXfrm>
    </dsp:sp>
    <dsp:sp modelId="{7AE6681C-701B-4D60-94AD-01A017BFE47A}">
      <dsp:nvSpPr>
        <dsp:cNvPr id="0" name=""/>
        <dsp:cNvSpPr/>
      </dsp:nvSpPr>
      <dsp:spPr>
        <a:xfrm rot="16200000">
          <a:off x="3811154" y="1696723"/>
          <a:ext cx="5954793" cy="2561345"/>
        </a:xfrm>
        <a:prstGeom prst="flowChartManualOperation">
          <a:avLst/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676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Nivel 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Introducción a </a:t>
          </a:r>
          <a:r>
            <a:rPr lang="es-PE" sz="1200" kern="1200" dirty="0" err="1"/>
            <a:t>GraphQL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Introducción a </a:t>
          </a:r>
          <a:r>
            <a:rPr lang="es-PE" sz="1200" kern="1200" dirty="0" err="1"/>
            <a:t>express-graphql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Terminología en </a:t>
          </a:r>
          <a:r>
            <a:rPr lang="es-PE" sz="1200" kern="1200" dirty="0" err="1"/>
            <a:t>GraphQL</a:t>
          </a:r>
          <a:r>
            <a:rPr lang="es-PE" sz="1200" kern="1200" dirty="0"/>
            <a:t> (</a:t>
          </a:r>
          <a:r>
            <a:rPr lang="es-PE" sz="1200" kern="1200" dirty="0" err="1"/>
            <a:t>Query</a:t>
          </a:r>
          <a:r>
            <a:rPr lang="es-PE" sz="1200" kern="1200" dirty="0"/>
            <a:t>, </a:t>
          </a:r>
          <a:r>
            <a:rPr lang="es-PE" sz="1200" kern="1200" dirty="0" err="1"/>
            <a:t>Mutation</a:t>
          </a:r>
          <a:r>
            <a:rPr lang="es-PE" sz="1200" kern="1200" dirty="0"/>
            <a:t>, Resolver, </a:t>
          </a:r>
          <a:r>
            <a:rPr lang="es-PE" sz="1200" kern="1200" dirty="0" err="1"/>
            <a:t>Schema</a:t>
          </a:r>
          <a:r>
            <a:rPr lang="es-PE" sz="1200" kern="1200" dirty="0"/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Proyecto MERN (Mongo, </a:t>
          </a:r>
          <a:r>
            <a:rPr lang="es-PE" sz="1200" kern="1200" dirty="0" err="1"/>
            <a:t>express</a:t>
          </a:r>
          <a:r>
            <a:rPr lang="es-PE" sz="1200" kern="1200" dirty="0"/>
            <a:t> </a:t>
          </a:r>
          <a:r>
            <a:rPr lang="es-PE" sz="1200" kern="1200" dirty="0" err="1"/>
            <a:t>React</a:t>
          </a:r>
          <a:r>
            <a:rPr lang="es-PE" sz="1200" kern="1200" dirty="0"/>
            <a:t>, Node)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Creación de </a:t>
          </a:r>
          <a:r>
            <a:rPr lang="es-PE" sz="1200" kern="1200" dirty="0" err="1"/>
            <a:t>Backend</a:t>
          </a:r>
          <a:endParaRPr lang="es-PE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Configuración de </a:t>
          </a:r>
          <a:r>
            <a:rPr lang="es-PE" sz="1200" kern="1200" dirty="0" err="1"/>
            <a:t>express</a:t>
          </a:r>
          <a:endParaRPr lang="es-PE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 err="1"/>
            <a:t>Condiguración</a:t>
          </a:r>
          <a:r>
            <a:rPr lang="es-PE" sz="1200" kern="1200" dirty="0"/>
            <a:t> de </a:t>
          </a:r>
          <a:r>
            <a:rPr lang="es-PE" sz="1200" kern="1200" dirty="0" err="1"/>
            <a:t>express-graphql</a:t>
          </a:r>
          <a:endParaRPr lang="es-PE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Configuración de MongoDB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Modelado y desarrollo del </a:t>
          </a:r>
          <a:r>
            <a:rPr lang="es-PE" sz="1200" kern="1200" dirty="0" err="1"/>
            <a:t>backend</a:t>
          </a:r>
          <a:endParaRPr lang="es-PE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Creación del FrontEnd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Configuración de </a:t>
          </a:r>
          <a:r>
            <a:rPr lang="es-PE" sz="1200" kern="1200" dirty="0" err="1"/>
            <a:t>express-graphql</a:t>
          </a:r>
          <a:endParaRPr lang="es-PE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200" kern="1200" dirty="0"/>
            <a:t>Consumo de datos con </a:t>
          </a:r>
          <a:r>
            <a:rPr lang="es-PE" sz="1200" kern="1200" dirty="0" err="1"/>
            <a:t>GraphQL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1200" kern="1200" dirty="0"/>
        </a:p>
      </dsp:txBody>
      <dsp:txXfrm rot="5400000">
        <a:off x="5507878" y="1190958"/>
        <a:ext cx="2561345" cy="357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0D158-DD6B-407E-99AB-5AADF6132C3D}">
      <dsp:nvSpPr>
        <dsp:cNvPr id="0" name=""/>
        <dsp:cNvSpPr/>
      </dsp:nvSpPr>
      <dsp:spPr>
        <a:xfrm>
          <a:off x="0" y="366229"/>
          <a:ext cx="957588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D0318-02A1-498C-A6B6-58510F84E8E7}">
      <dsp:nvSpPr>
        <dsp:cNvPr id="0" name=""/>
        <dsp:cNvSpPr/>
      </dsp:nvSpPr>
      <dsp:spPr>
        <a:xfrm>
          <a:off x="478794" y="26749"/>
          <a:ext cx="6703118" cy="678960"/>
        </a:xfrm>
        <a:prstGeom prst="roundRect">
          <a:avLst/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62" tIns="0" rIns="25336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i="0" kern="1200" dirty="0"/>
            <a:t>Introducción</a:t>
          </a:r>
        </a:p>
      </dsp:txBody>
      <dsp:txXfrm>
        <a:off x="511938" y="59893"/>
        <a:ext cx="6636830" cy="612672"/>
      </dsp:txXfrm>
    </dsp:sp>
    <dsp:sp modelId="{97863381-ECFF-4F5D-AFAB-1340D913DFAD}">
      <dsp:nvSpPr>
        <dsp:cNvPr id="0" name=""/>
        <dsp:cNvSpPr/>
      </dsp:nvSpPr>
      <dsp:spPr>
        <a:xfrm>
          <a:off x="0" y="1409509"/>
          <a:ext cx="957588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69E8F-50FA-4F43-96FB-9BB7A45313EA}">
      <dsp:nvSpPr>
        <dsp:cNvPr id="0" name=""/>
        <dsp:cNvSpPr/>
      </dsp:nvSpPr>
      <dsp:spPr>
        <a:xfrm>
          <a:off x="470405" y="1070029"/>
          <a:ext cx="6703118" cy="678960"/>
        </a:xfrm>
        <a:prstGeom prst="roundRect">
          <a:avLst/>
        </a:prstGeom>
        <a:solidFill>
          <a:srgbClr val="404F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62" tIns="0" rIns="25336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 dirty="0"/>
            <a:t>Props y contras del SSR</a:t>
          </a:r>
        </a:p>
      </dsp:txBody>
      <dsp:txXfrm>
        <a:off x="503549" y="1103173"/>
        <a:ext cx="6636830" cy="612672"/>
      </dsp:txXfrm>
    </dsp:sp>
    <dsp:sp modelId="{671EB3CF-CC8C-4DBE-A330-BC3A665D840E}">
      <dsp:nvSpPr>
        <dsp:cNvPr id="0" name=""/>
        <dsp:cNvSpPr/>
      </dsp:nvSpPr>
      <dsp:spPr>
        <a:xfrm>
          <a:off x="0" y="2452789"/>
          <a:ext cx="957588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42D93-33F3-4095-A5D1-79666AB3EA82}">
      <dsp:nvSpPr>
        <dsp:cNvPr id="0" name=""/>
        <dsp:cNvSpPr/>
      </dsp:nvSpPr>
      <dsp:spPr>
        <a:xfrm>
          <a:off x="478794" y="2113309"/>
          <a:ext cx="6703118" cy="678960"/>
        </a:xfrm>
        <a:prstGeom prst="roundRect">
          <a:avLst/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62" tIns="0" rIns="25336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 dirty="0"/>
            <a:t>Next</a:t>
          </a:r>
        </a:p>
      </dsp:txBody>
      <dsp:txXfrm>
        <a:off x="511938" y="2146453"/>
        <a:ext cx="6636830" cy="612672"/>
      </dsp:txXfrm>
    </dsp:sp>
    <dsp:sp modelId="{0E4EE724-200B-469C-9FAC-E071D118CCB5}">
      <dsp:nvSpPr>
        <dsp:cNvPr id="0" name=""/>
        <dsp:cNvSpPr/>
      </dsp:nvSpPr>
      <dsp:spPr>
        <a:xfrm>
          <a:off x="0" y="3496069"/>
          <a:ext cx="957588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2AE46-A9BA-448E-B82B-E47ADB14E1CB}">
      <dsp:nvSpPr>
        <dsp:cNvPr id="0" name=""/>
        <dsp:cNvSpPr/>
      </dsp:nvSpPr>
      <dsp:spPr>
        <a:xfrm>
          <a:off x="478794" y="3156589"/>
          <a:ext cx="6703118" cy="678960"/>
        </a:xfrm>
        <a:prstGeom prst="roundRect">
          <a:avLst/>
        </a:prstGeom>
        <a:solidFill>
          <a:srgbClr val="404F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62" tIns="0" rIns="25336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b="0" i="0" kern="1200" dirty="0"/>
            <a:t>Introducción y configuración de </a:t>
          </a:r>
          <a:r>
            <a:rPr lang="es-PE" sz="2300" b="0" i="0" kern="1200" dirty="0" err="1"/>
            <a:t>next</a:t>
          </a:r>
          <a:endParaRPr lang="es-PE" sz="2300" kern="1200" dirty="0"/>
        </a:p>
      </dsp:txBody>
      <dsp:txXfrm>
        <a:off x="511938" y="3189733"/>
        <a:ext cx="6636830" cy="612672"/>
      </dsp:txXfrm>
    </dsp:sp>
    <dsp:sp modelId="{48D142BD-E3C2-45F7-AA29-2ACCAE0DCD4B}">
      <dsp:nvSpPr>
        <dsp:cNvPr id="0" name=""/>
        <dsp:cNvSpPr/>
      </dsp:nvSpPr>
      <dsp:spPr>
        <a:xfrm>
          <a:off x="0" y="4539349"/>
          <a:ext cx="957588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64FE5-A456-485F-B1D5-9B93DD475932}">
      <dsp:nvSpPr>
        <dsp:cNvPr id="0" name=""/>
        <dsp:cNvSpPr/>
      </dsp:nvSpPr>
      <dsp:spPr>
        <a:xfrm>
          <a:off x="478794" y="4199869"/>
          <a:ext cx="6703118" cy="678960"/>
        </a:xfrm>
        <a:prstGeom prst="roundRect">
          <a:avLst/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62" tIns="0" rIns="25336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i="0" kern="1200" dirty="0"/>
            <a:t>Proyecto de </a:t>
          </a:r>
          <a:r>
            <a:rPr lang="es-ES" sz="2300" b="0" i="0" kern="1200" dirty="0" err="1"/>
            <a:t>next</a:t>
          </a:r>
          <a:endParaRPr lang="es-ES" sz="2300" b="0" i="0" kern="1200" dirty="0"/>
        </a:p>
      </dsp:txBody>
      <dsp:txXfrm>
        <a:off x="511938" y="4233013"/>
        <a:ext cx="6636830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94F0D-D9D9-42A2-BA84-6F564235549A}" type="datetimeFigureOut">
              <a:rPr lang="es-PE" smtClean="0"/>
              <a:t>1/04/2021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DB595-D686-47DD-9786-87ADB3ADF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959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8172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4887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106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99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388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81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01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6670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1019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6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54E1A-3DCC-4E81-9C77-A8AFA887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21EC32-1C1C-4F9D-B8EE-E85E8EBD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87251-1394-462D-B236-7751A823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1/04/2021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13A60-870A-4618-9DB2-5EAC01AA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D3044A-E9CD-4F70-863D-A7CAF7F5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939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E5DC2-ED89-4CA3-B2A6-294FBD9D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9C568F-46DC-4248-AB54-2E1D3A5C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432245-CABF-4983-AFF9-5DEC16ED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1/04/2021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7D0371-2E65-4A51-A432-48136907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28D4A-16EA-4C3A-8394-D8B04ACE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079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B4540A-3EEC-4979-9DB5-867E1F35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BADD43-7ADC-4F7E-8CC3-05C503E21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4E911A-8FD5-4CD2-A149-60D16EA2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1/04/2021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D97B6A-2BF3-4297-B643-D57DDCBE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18604-059D-42C1-9DB5-0E83BDDB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529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14339-E988-456B-96B1-C98F7BF2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8866E-906E-409A-B9D8-A1D1538D5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0357F-5B29-453B-83FA-D7E1E77C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1/04/2021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A73AF-7EE7-41C6-A012-CF647A97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C785C5-8A28-407B-ABFE-02874252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968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CB899-1B1E-4B61-8559-8E40CE12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A7C1D5-4EBE-47AB-9AD3-EE810DFA2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63805-8909-47C9-B104-B718CD1F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1/04/2021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A38394-9AE2-47B7-B2BD-6B364DDE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1D7AB-38CA-4E92-B2FD-422BEAD2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253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52E6B-2089-4F1E-81D1-471200D9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431D43-906E-4F07-8256-9616704E5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9019C7-CA90-4C05-868D-1CF9E188C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583A95-93DB-4D93-8CC0-F570F764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1/04/2021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A741ED-3931-4287-BA24-AE0278F4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4C726A-2F1C-4067-974A-DDCB23E2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40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E89D9-E823-4692-8FA0-3B27CEE4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AAC3E6-5EA1-4F70-BC32-23427EB9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CCCF56-8754-429F-B647-6E21183E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06B4B4-FF16-4705-8817-999293DB7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F32D87-F114-4AF8-AC48-02004FB7A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F9ECAB-3FBA-4A72-90CA-CBEE8F41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1/04/2021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78D99B-A7D3-442C-A3C3-8939BE83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FC1EBD-3335-4A17-9CBB-88938208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67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829D5-E872-45BD-B122-79FE06D8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80E928-DE79-4794-8630-2A1DDC3B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1/04/2021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032BB-0D7E-47E3-B978-47FBBE2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A4E040-6D70-4EE1-8BB1-861FDFA7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269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9D298A-E46A-461D-BD0E-2DA7773E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1/04/2021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C94801-7DD4-4E13-9C8A-9102E8D1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E5897D-8699-4EB2-8052-3FA18229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823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292B3-3A2C-4A36-A3B7-9470368D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076CE-0D62-4F94-9E63-DC5E879D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6CF0DB-869F-438C-B571-EA3E7A0CA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0A2171-9038-4080-8F8C-B9FB4710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1/04/2021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F58D72-F825-46A3-9BA6-364A0DDB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0CEBAF-7A8B-4917-88BB-AB869449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576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A2D9A-FB95-4E76-8E60-2AF4921A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6FEF46-85C3-4D41-88F0-6EEBC5F16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7063E4-853B-452F-B9C4-DF49AA4DD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7315F3-9563-40BA-8A2D-A61EC392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1/04/2021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76938D-FECC-48D5-8CE0-33FB4031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18FF6A-CE53-437B-A6D2-F6CADAA3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598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E44EC5-75BB-479E-A9DE-6C969769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3D95C1-B558-450F-B398-642F384A3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8FA7CF-124C-44B9-9EDC-5AB807448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757C-A4EA-465B-9828-FBF277470921}" type="datetimeFigureOut">
              <a:rPr lang="es-PE" smtClean="0"/>
              <a:t>1/04/2021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C5A53-6B98-4ACB-A94D-6BEE43DFC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9487CA-3619-43F3-B408-7E633A5EE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251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abla, persona, interior, frente&#10;&#10;Descripción generada automáticamente">
            <a:extLst>
              <a:ext uri="{FF2B5EF4-FFF2-40B4-BE49-F238E27FC236}">
                <a16:creationId xmlns:a16="http://schemas.microsoft.com/office/drawing/2014/main" id="{3985580E-D0E9-49A6-88CB-9ADE53CCD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44" y="0"/>
            <a:ext cx="10287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F82934E-230F-4046-9931-68B2E51336A3}"/>
              </a:ext>
            </a:extLst>
          </p:cNvPr>
          <p:cNvSpPr/>
          <p:nvPr/>
        </p:nvSpPr>
        <p:spPr>
          <a:xfrm>
            <a:off x="0" y="0"/>
            <a:ext cx="5769429" cy="685800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EF6009-BFB6-4F54-909A-65E28F62FE98}"/>
              </a:ext>
            </a:extLst>
          </p:cNvPr>
          <p:cNvSpPr txBox="1"/>
          <p:nvPr/>
        </p:nvSpPr>
        <p:spPr>
          <a:xfrm>
            <a:off x="512782" y="3177984"/>
            <a:ext cx="62528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Lato Black" panose="020F0A02020204030203" pitchFamily="34" charset="0"/>
              </a:rPr>
              <a:t>React </a:t>
            </a:r>
            <a:r>
              <a:rPr lang="es-ES" sz="4400" dirty="0" err="1">
                <a:solidFill>
                  <a:schemeClr val="bg1"/>
                </a:solidFill>
                <a:latin typeface="Lato Black" panose="020F0A02020204030203" pitchFamily="34" charset="0"/>
              </a:rPr>
              <a:t>js</a:t>
            </a:r>
            <a:br>
              <a:rPr lang="es-ES" sz="44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es-ES" sz="4400" dirty="0">
                <a:solidFill>
                  <a:schemeClr val="bg1"/>
                </a:solidFill>
                <a:latin typeface="Lato Black" panose="020F0A02020204030203" pitchFamily="34" charset="0"/>
              </a:rPr>
              <a:t>Avanzado</a:t>
            </a:r>
            <a:endParaRPr lang="es-PE" sz="44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FF1944A2-F719-465D-A4D1-BC81C7028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6460" y="2585229"/>
            <a:ext cx="2248192" cy="1954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7325B47-3EF4-4833-B249-62CF697B3A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24" y="1059252"/>
            <a:ext cx="4082748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0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Server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side</a:t>
            </a:r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rendering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</a:rPr>
              <a:t>Proyecto de </a:t>
            </a:r>
            <a:r>
              <a:rPr lang="es-PE" sz="4000" dirty="0" err="1">
                <a:solidFill>
                  <a:schemeClr val="bg1"/>
                </a:solidFill>
              </a:rPr>
              <a:t>next</a:t>
            </a:r>
            <a:endParaRPr lang="es-PE" sz="4000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31E9F18-6432-4F96-924C-EB86B25BC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967024A-5392-478F-80B7-50F70C2B1AC0}"/>
              </a:ext>
            </a:extLst>
          </p:cNvPr>
          <p:cNvSpPr txBox="1"/>
          <p:nvPr/>
        </p:nvSpPr>
        <p:spPr>
          <a:xfrm>
            <a:off x="371843" y="1737240"/>
            <a:ext cx="501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Detalle de curso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2E8C472-C202-4051-98E0-6F682B379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41" y="2187916"/>
            <a:ext cx="9706062" cy="4176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97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Server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side</a:t>
            </a:r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rendering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</a:rPr>
              <a:t>Proyecto de </a:t>
            </a:r>
            <a:r>
              <a:rPr lang="es-PE" sz="4000" dirty="0" err="1">
                <a:solidFill>
                  <a:schemeClr val="bg1"/>
                </a:solidFill>
              </a:rPr>
              <a:t>next</a:t>
            </a:r>
            <a:endParaRPr lang="es-PE" sz="4000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31E9F18-6432-4F96-924C-EB86B25BC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967024A-5392-478F-80B7-50F70C2B1AC0}"/>
              </a:ext>
            </a:extLst>
          </p:cNvPr>
          <p:cNvSpPr txBox="1"/>
          <p:nvPr/>
        </p:nvSpPr>
        <p:spPr>
          <a:xfrm>
            <a:off x="371843" y="1737240"/>
            <a:ext cx="501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Nuevo curso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926F77-DEAA-4CB4-A5A7-2ABCB60EC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62" y="2163313"/>
            <a:ext cx="10746297" cy="4473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60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Server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side</a:t>
            </a:r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rendering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</a:rPr>
              <a:t>Proyecto de </a:t>
            </a:r>
            <a:r>
              <a:rPr lang="es-PE" sz="4000" dirty="0" err="1">
                <a:solidFill>
                  <a:schemeClr val="bg1"/>
                </a:solidFill>
              </a:rPr>
              <a:t>next</a:t>
            </a:r>
            <a:endParaRPr lang="es-PE" sz="4000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31E9F18-6432-4F96-924C-EB86B25BC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967024A-5392-478F-80B7-50F70C2B1AC0}"/>
              </a:ext>
            </a:extLst>
          </p:cNvPr>
          <p:cNvSpPr txBox="1"/>
          <p:nvPr/>
        </p:nvSpPr>
        <p:spPr>
          <a:xfrm>
            <a:off x="371843" y="1737240"/>
            <a:ext cx="501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Login</a:t>
            </a:r>
            <a:endParaRPr lang="es-PE" dirty="0">
              <a:solidFill>
                <a:schemeClr val="accent1"/>
              </a:solidFill>
              <a:latin typeface="Lato" panose="020F0502020204030203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A6BAB4-61AB-4213-BF06-5F16C7416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95" y="2331640"/>
            <a:ext cx="9311780" cy="2419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713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Server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side</a:t>
            </a:r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rendering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</a:rPr>
              <a:t>Proyecto de </a:t>
            </a:r>
            <a:r>
              <a:rPr lang="es-PE" sz="4000" dirty="0" err="1">
                <a:solidFill>
                  <a:schemeClr val="bg1"/>
                </a:solidFill>
              </a:rPr>
              <a:t>next</a:t>
            </a:r>
            <a:endParaRPr lang="es-PE" sz="4000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31E9F18-6432-4F96-924C-EB86B25BC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967024A-5392-478F-80B7-50F70C2B1AC0}"/>
              </a:ext>
            </a:extLst>
          </p:cNvPr>
          <p:cNvSpPr txBox="1"/>
          <p:nvPr/>
        </p:nvSpPr>
        <p:spPr>
          <a:xfrm>
            <a:off x="371843" y="1737240"/>
            <a:ext cx="501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Crear Cuenta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70A19D-DCE1-400A-9659-9DBF83EC2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07" y="2289332"/>
            <a:ext cx="10586906" cy="3077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08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2524B6D-797B-4A59-8734-B649B54BE02B}"/>
              </a:ext>
            </a:extLst>
          </p:cNvPr>
          <p:cNvSpPr/>
          <p:nvPr/>
        </p:nvSpPr>
        <p:spPr>
          <a:xfrm>
            <a:off x="0" y="0"/>
            <a:ext cx="2969111" cy="6858000"/>
          </a:xfrm>
          <a:prstGeom prst="rect">
            <a:avLst/>
          </a:prstGeom>
          <a:solidFill>
            <a:srgbClr val="274E9F"/>
          </a:solidFill>
          <a:ln>
            <a:solidFill>
              <a:srgbClr val="83CD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29FE01FC-58F5-46EB-8B40-7726404F4CAF}"/>
              </a:ext>
            </a:extLst>
          </p:cNvPr>
          <p:cNvSpPr/>
          <p:nvPr/>
        </p:nvSpPr>
        <p:spPr>
          <a:xfrm>
            <a:off x="0" y="2026443"/>
            <a:ext cx="29691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4000" dirty="0">
                <a:solidFill>
                  <a:schemeClr val="bg1"/>
                </a:solidFill>
                <a:latin typeface="Lato" panose="020F0502020204030203" pitchFamily="34" charset="0"/>
              </a:rPr>
              <a:t>Resumen del Curso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A9DFE29-B250-45AD-968A-B3BFB67AD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332454"/>
              </p:ext>
            </p:extLst>
          </p:nvPr>
        </p:nvGraphicFramePr>
        <p:xfrm>
          <a:off x="3464652" y="378894"/>
          <a:ext cx="8070209" cy="5954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>
            <a:extLst>
              <a:ext uri="{FF2B5EF4-FFF2-40B4-BE49-F238E27FC236}">
                <a16:creationId xmlns:a16="http://schemas.microsoft.com/office/drawing/2014/main" id="{DC03F430-088C-4C77-9C30-EB95C9FE4A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2323" y="3620803"/>
            <a:ext cx="1504463" cy="13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401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646584" y="472763"/>
            <a:ext cx="95758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  <a:latin typeface="Lato" panose="020F0502020204030203" pitchFamily="34" charset="0"/>
              </a:rPr>
              <a:t>Server </a:t>
            </a:r>
            <a:r>
              <a:rPr lang="es-PE" sz="4000" dirty="0" err="1">
                <a:solidFill>
                  <a:schemeClr val="bg1"/>
                </a:solidFill>
                <a:latin typeface="Lato" panose="020F0502020204030203" pitchFamily="34" charset="0"/>
              </a:rPr>
              <a:t>side</a:t>
            </a:r>
            <a:r>
              <a:rPr lang="es-PE" sz="40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s-PE" sz="4000" dirty="0" err="1">
                <a:solidFill>
                  <a:schemeClr val="bg1"/>
                </a:solidFill>
                <a:latin typeface="Lato" panose="020F0502020204030203" pitchFamily="34" charset="0"/>
              </a:rPr>
              <a:t>rendering</a:t>
            </a:r>
            <a:endParaRPr lang="es-PE" sz="4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7048FA-D512-46AB-8E90-F376FA0C8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1410102"/>
              </p:ext>
            </p:extLst>
          </p:nvPr>
        </p:nvGraphicFramePr>
        <p:xfrm>
          <a:off x="1203969" y="1630761"/>
          <a:ext cx="9575884" cy="5145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áfico 7">
            <a:extLst>
              <a:ext uri="{FF2B5EF4-FFF2-40B4-BE49-F238E27FC236}">
                <a16:creationId xmlns:a16="http://schemas.microsoft.com/office/drawing/2014/main" id="{F64D2698-92D3-4943-8DF1-DA70F2F7E5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12" y="608833"/>
            <a:ext cx="501107" cy="43574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519F1CA-53A0-43A4-9AF6-EF30A4597A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Server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side</a:t>
            </a:r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rendering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4000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4937C5-134E-4026-91D2-38ACB4AA5BED}"/>
              </a:ext>
            </a:extLst>
          </p:cNvPr>
          <p:cNvSpPr/>
          <p:nvPr/>
        </p:nvSpPr>
        <p:spPr>
          <a:xfrm>
            <a:off x="97577" y="1694646"/>
            <a:ext cx="6663950" cy="16513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4563D0-FDDE-4055-B373-0CCA9E40048E}"/>
              </a:ext>
            </a:extLst>
          </p:cNvPr>
          <p:cNvSpPr txBox="1"/>
          <p:nvPr/>
        </p:nvSpPr>
        <p:spPr>
          <a:xfrm>
            <a:off x="265825" y="1757846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¿Qué es SSR?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B4891E-067D-447D-8515-0D88B4F078C5}"/>
              </a:ext>
            </a:extLst>
          </p:cNvPr>
          <p:cNvSpPr txBox="1"/>
          <p:nvPr/>
        </p:nvSpPr>
        <p:spPr>
          <a:xfrm>
            <a:off x="265825" y="2130050"/>
            <a:ext cx="63614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Server </a:t>
            </a:r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Rendering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Renderizado desde el lado del 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 servidor es el encargado de generar el HTML</a:t>
            </a:r>
          </a:p>
          <a:p>
            <a:br>
              <a:rPr lang="es-ES" sz="1600" dirty="0"/>
            </a:br>
            <a:endParaRPr lang="es-PE"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12B0520-7D75-4D32-8A76-8C84D062A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026B-CC2C-4617-9F7C-C08638CB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37" y="3905699"/>
            <a:ext cx="1989228" cy="138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087489B4-C2FF-46A2-A5C3-94D2FCE9C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514" y="3985699"/>
            <a:ext cx="2415049" cy="97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1DDB082-D117-4740-874F-0A31D5014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979" y="3587295"/>
            <a:ext cx="3152118" cy="315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6542BDA-216D-41C2-9A74-0FE1DA936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6" y="5412076"/>
            <a:ext cx="3152118" cy="132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6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Server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side</a:t>
            </a:r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rendering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</a:rPr>
              <a:t>Pros y contras del SSR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4937C5-134E-4026-91D2-38ACB4AA5BED}"/>
              </a:ext>
            </a:extLst>
          </p:cNvPr>
          <p:cNvSpPr/>
          <p:nvPr/>
        </p:nvSpPr>
        <p:spPr>
          <a:xfrm>
            <a:off x="97578" y="1694646"/>
            <a:ext cx="6250214" cy="19231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B4891E-067D-447D-8515-0D88B4F078C5}"/>
              </a:ext>
            </a:extLst>
          </p:cNvPr>
          <p:cNvSpPr txBox="1"/>
          <p:nvPr/>
        </p:nvSpPr>
        <p:spPr>
          <a:xfrm>
            <a:off x="190017" y="2127178"/>
            <a:ext cx="5905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L</a:t>
            </a:r>
            <a:r>
              <a:rPr lang="es-PE" sz="1600" dirty="0"/>
              <a:t>a carga de archivos se da en el servidor y no en el cliente.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Se da prioridad al tiempo de carga frente al contenido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Optimo para el SEO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Bueno para compartir el contenido en redes sociales.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4E7F76-9DB7-459A-9E9D-C541FF5F7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39D1976-BA5A-4D42-A7E0-40A4EA66457A}"/>
              </a:ext>
            </a:extLst>
          </p:cNvPr>
          <p:cNvSpPr txBox="1"/>
          <p:nvPr/>
        </p:nvSpPr>
        <p:spPr>
          <a:xfrm>
            <a:off x="265825" y="1757846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Pros del SSR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4C57D08-EEDE-4D03-942E-A06BB9F4D80D}"/>
              </a:ext>
            </a:extLst>
          </p:cNvPr>
          <p:cNvSpPr/>
          <p:nvPr/>
        </p:nvSpPr>
        <p:spPr>
          <a:xfrm>
            <a:off x="97578" y="4201755"/>
            <a:ext cx="6250214" cy="19231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2C8E04B-BA58-4DD9-8BB5-FFB418785873}"/>
              </a:ext>
            </a:extLst>
          </p:cNvPr>
          <p:cNvSpPr txBox="1"/>
          <p:nvPr/>
        </p:nvSpPr>
        <p:spPr>
          <a:xfrm>
            <a:off x="190017" y="4634287"/>
            <a:ext cx="5905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Supone un aumento de gastos en infraestructura</a:t>
            </a:r>
            <a:r>
              <a:rPr lang="es-PE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Delegar el renderizado al servidor puede ocasionar mayor carga de recursos.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Algunas librerías que se ejecutan en cliente, no se llevan bien con el SSR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5D5CC92-3171-4E72-8B99-107D764D2534}"/>
              </a:ext>
            </a:extLst>
          </p:cNvPr>
          <p:cNvSpPr txBox="1"/>
          <p:nvPr/>
        </p:nvSpPr>
        <p:spPr>
          <a:xfrm>
            <a:off x="265825" y="4264955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Contras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6D2375-A5CB-42FD-8A97-961FF4EAB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41" y="1938026"/>
            <a:ext cx="5519900" cy="393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07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Server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side</a:t>
            </a:r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rendering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</a:rPr>
              <a:t>Introducción y configuración de </a:t>
            </a:r>
            <a:r>
              <a:rPr lang="es-PE" sz="4000" dirty="0" err="1">
                <a:solidFill>
                  <a:schemeClr val="bg1"/>
                </a:solidFill>
              </a:rPr>
              <a:t>next</a:t>
            </a:r>
            <a:endParaRPr lang="es-PE" sz="4000" dirty="0">
              <a:solidFill>
                <a:schemeClr val="bg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4937C5-134E-4026-91D2-38ACB4AA5BED}"/>
              </a:ext>
            </a:extLst>
          </p:cNvPr>
          <p:cNvSpPr/>
          <p:nvPr/>
        </p:nvSpPr>
        <p:spPr>
          <a:xfrm>
            <a:off x="203595" y="1678527"/>
            <a:ext cx="4569741" cy="12590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4563D0-FDDE-4055-B373-0CCA9E40048E}"/>
              </a:ext>
            </a:extLst>
          </p:cNvPr>
          <p:cNvSpPr txBox="1"/>
          <p:nvPr/>
        </p:nvSpPr>
        <p:spPr>
          <a:xfrm>
            <a:off x="371843" y="1737240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Creación de un proyecto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B4891E-067D-447D-8515-0D88B4F078C5}"/>
              </a:ext>
            </a:extLst>
          </p:cNvPr>
          <p:cNvSpPr txBox="1"/>
          <p:nvPr/>
        </p:nvSpPr>
        <p:spPr>
          <a:xfrm>
            <a:off x="371844" y="2106572"/>
            <a:ext cx="4174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err="1"/>
              <a:t>npx</a:t>
            </a:r>
            <a:r>
              <a:rPr lang="es-PE" sz="1600" dirty="0"/>
              <a:t>  </a:t>
            </a:r>
            <a:r>
              <a:rPr lang="es-PE" sz="1600" dirty="0" err="1"/>
              <a:t>create</a:t>
            </a:r>
            <a:r>
              <a:rPr lang="es-PE" sz="1600" dirty="0"/>
              <a:t>-</a:t>
            </a:r>
            <a:r>
              <a:rPr lang="es-PE" sz="1600" dirty="0" err="1"/>
              <a:t>next</a:t>
            </a:r>
            <a:r>
              <a:rPr lang="es-PE" sz="1600" dirty="0"/>
              <a:t>-app nombre-proyecto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err="1"/>
              <a:t>npm</a:t>
            </a:r>
            <a:r>
              <a:rPr lang="es-PE" sz="1600" dirty="0"/>
              <a:t> run </a:t>
            </a:r>
            <a:r>
              <a:rPr lang="es-PE" sz="1600" dirty="0" err="1"/>
              <a:t>dev</a:t>
            </a:r>
            <a:r>
              <a:rPr lang="es-PE" sz="1600" dirty="0"/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31E9F18-6432-4F96-924C-EB86B25BC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1AD05FB-B531-427B-BED9-3B3DF05E0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95" y="3103141"/>
            <a:ext cx="2355047" cy="369602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32F019-A1F3-4751-8F10-EED155A022FD}"/>
              </a:ext>
            </a:extLst>
          </p:cNvPr>
          <p:cNvSpPr txBox="1"/>
          <p:nvPr/>
        </p:nvSpPr>
        <p:spPr>
          <a:xfrm>
            <a:off x="3376499" y="3043354"/>
            <a:ext cx="79402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err="1"/>
              <a:t>Node_modules</a:t>
            </a:r>
            <a:r>
              <a:rPr lang="es-PE" sz="1600" dirty="0"/>
              <a:t>: lugar donde se guardan los paquetes instalados, al igual que </a:t>
            </a:r>
            <a:r>
              <a:rPr lang="es-PE" sz="1600" dirty="0" err="1"/>
              <a:t>react</a:t>
            </a:r>
            <a:r>
              <a:rPr lang="es-PE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Pages: lugar donde se crean las páginas de nuestro sitio, cada archivo o carpeta es una vista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El archivo _app.js es muy similar a index.js de </a:t>
            </a:r>
            <a:r>
              <a:rPr lang="es-PE" sz="1600" dirty="0" err="1"/>
              <a:t>react</a:t>
            </a:r>
            <a:r>
              <a:rPr lang="es-PE" sz="1600" dirty="0"/>
              <a:t>, donde podemos hacer configuración de agregar estilos como </a:t>
            </a:r>
            <a:r>
              <a:rPr lang="es-PE" sz="1600" dirty="0" err="1"/>
              <a:t>bootstrap</a:t>
            </a:r>
            <a:r>
              <a:rPr lang="es-PE" sz="1600" dirty="0"/>
              <a:t>, o pasarles los datos de alto nivel de </a:t>
            </a:r>
            <a:r>
              <a:rPr lang="es-PE" sz="1600" dirty="0" err="1"/>
              <a:t>context</a:t>
            </a:r>
            <a:r>
              <a:rPr lang="es-PE" sz="1600" dirty="0"/>
              <a:t> o </a:t>
            </a:r>
            <a:r>
              <a:rPr lang="es-PE" sz="1600" dirty="0" err="1"/>
              <a:t>redux</a:t>
            </a:r>
            <a:r>
              <a:rPr lang="es-PE" sz="1600" dirty="0"/>
              <a:t>, entre otras cosas.4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err="1"/>
              <a:t>Public</a:t>
            </a:r>
            <a:r>
              <a:rPr lang="es-PE" sz="1600" dirty="0"/>
              <a:t>: es la parte publica para agregar iconos o imágenes para poder leerlos en nuestras vistas o componentes.</a:t>
            </a:r>
          </a:p>
          <a:p>
            <a:pPr algn="just"/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err="1"/>
              <a:t>Syles</a:t>
            </a:r>
            <a:r>
              <a:rPr lang="es-PE" sz="1600" dirty="0"/>
              <a:t>: carpeta donde van los archivos </a:t>
            </a:r>
            <a:r>
              <a:rPr lang="es-PE" sz="1600" dirty="0" err="1"/>
              <a:t>css</a:t>
            </a:r>
            <a:r>
              <a:rPr lang="es-PE" sz="1600" dirty="0"/>
              <a:t> de nuestro proyecto.</a:t>
            </a:r>
          </a:p>
        </p:txBody>
      </p:sp>
    </p:spTree>
    <p:extLst>
      <p:ext uri="{BB962C8B-B14F-4D97-AF65-F5344CB8AC3E}">
        <p14:creationId xmlns:p14="http://schemas.microsoft.com/office/powerpoint/2010/main" val="338458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Server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side</a:t>
            </a:r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rendering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</a:rPr>
              <a:t>Introducción y configuración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4937C5-134E-4026-91D2-38ACB4AA5BED}"/>
              </a:ext>
            </a:extLst>
          </p:cNvPr>
          <p:cNvSpPr/>
          <p:nvPr/>
        </p:nvSpPr>
        <p:spPr>
          <a:xfrm>
            <a:off x="203595" y="1678527"/>
            <a:ext cx="4569741" cy="12590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4563D0-FDDE-4055-B373-0CCA9E40048E}"/>
              </a:ext>
            </a:extLst>
          </p:cNvPr>
          <p:cNvSpPr txBox="1"/>
          <p:nvPr/>
        </p:nvSpPr>
        <p:spPr>
          <a:xfrm>
            <a:off x="371843" y="1737240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Creación de un proyecto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B4891E-067D-447D-8515-0D88B4F078C5}"/>
              </a:ext>
            </a:extLst>
          </p:cNvPr>
          <p:cNvSpPr txBox="1"/>
          <p:nvPr/>
        </p:nvSpPr>
        <p:spPr>
          <a:xfrm>
            <a:off x="371844" y="2106572"/>
            <a:ext cx="4174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err="1"/>
              <a:t>npx</a:t>
            </a:r>
            <a:r>
              <a:rPr lang="es-PE" sz="1600" dirty="0"/>
              <a:t>  </a:t>
            </a:r>
            <a:r>
              <a:rPr lang="es-PE" sz="1600" dirty="0" err="1"/>
              <a:t>create</a:t>
            </a:r>
            <a:r>
              <a:rPr lang="es-PE" sz="1600" dirty="0"/>
              <a:t>-</a:t>
            </a:r>
            <a:r>
              <a:rPr lang="es-PE" sz="1600" dirty="0" err="1"/>
              <a:t>next</a:t>
            </a:r>
            <a:r>
              <a:rPr lang="es-PE" sz="1600" dirty="0"/>
              <a:t>-app nombre-proyecto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err="1"/>
              <a:t>npm</a:t>
            </a:r>
            <a:r>
              <a:rPr lang="es-PE" sz="1600" dirty="0"/>
              <a:t> run </a:t>
            </a:r>
            <a:r>
              <a:rPr lang="es-PE" sz="1600" dirty="0" err="1"/>
              <a:t>dev</a:t>
            </a:r>
            <a:r>
              <a:rPr lang="es-PE" sz="1600" dirty="0"/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31E9F18-6432-4F96-924C-EB86B25BC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1AD05FB-B531-427B-BED9-3B3DF05E0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95" y="3103141"/>
            <a:ext cx="2355047" cy="369602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32F019-A1F3-4751-8F10-EED155A022FD}"/>
              </a:ext>
            </a:extLst>
          </p:cNvPr>
          <p:cNvSpPr txBox="1"/>
          <p:nvPr/>
        </p:nvSpPr>
        <p:spPr>
          <a:xfrm>
            <a:off x="3376499" y="3043354"/>
            <a:ext cx="79402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err="1"/>
              <a:t>Node_modules</a:t>
            </a:r>
            <a:r>
              <a:rPr lang="es-PE" sz="1600" dirty="0"/>
              <a:t>: lugar donde se guardan los paquetes instalados, al igual que </a:t>
            </a:r>
            <a:r>
              <a:rPr lang="es-PE" sz="1600" dirty="0" err="1"/>
              <a:t>react</a:t>
            </a:r>
            <a:r>
              <a:rPr lang="es-PE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Pages: lugar donde se crean las páginas de nuestro sitio, cada archivo o carpeta es una vista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El archivo _app.js es muy similar a index.js de </a:t>
            </a:r>
            <a:r>
              <a:rPr lang="es-PE" sz="1600" dirty="0" err="1"/>
              <a:t>react</a:t>
            </a:r>
            <a:r>
              <a:rPr lang="es-PE" sz="1600" dirty="0"/>
              <a:t>, donde podemos hacer configuración de agregar estilos como </a:t>
            </a:r>
            <a:r>
              <a:rPr lang="es-PE" sz="1600" dirty="0" err="1"/>
              <a:t>bootstrap</a:t>
            </a:r>
            <a:r>
              <a:rPr lang="es-PE" sz="1600" dirty="0"/>
              <a:t>, o pasarles los datos de alto nivel de </a:t>
            </a:r>
            <a:r>
              <a:rPr lang="es-PE" sz="1600" dirty="0" err="1"/>
              <a:t>context</a:t>
            </a:r>
            <a:r>
              <a:rPr lang="es-PE" sz="1600" dirty="0"/>
              <a:t> o </a:t>
            </a:r>
            <a:r>
              <a:rPr lang="es-PE" sz="1600" dirty="0" err="1"/>
              <a:t>redux</a:t>
            </a:r>
            <a:r>
              <a:rPr lang="es-PE" sz="1600" dirty="0"/>
              <a:t>, entre otras cosas.4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err="1"/>
              <a:t>Public</a:t>
            </a:r>
            <a:r>
              <a:rPr lang="es-PE" sz="1600" dirty="0"/>
              <a:t>: es la parte publica para agregar iconos o imágenes para poder leerlos en nuestras vistas o componentes.</a:t>
            </a:r>
          </a:p>
          <a:p>
            <a:pPr algn="just"/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err="1"/>
              <a:t>Syles</a:t>
            </a:r>
            <a:r>
              <a:rPr lang="es-PE" sz="1600" dirty="0"/>
              <a:t>: carpeta donde van los archivos </a:t>
            </a:r>
            <a:r>
              <a:rPr lang="es-PE" sz="1600" dirty="0" err="1"/>
              <a:t>css</a:t>
            </a:r>
            <a:r>
              <a:rPr lang="es-PE" sz="1600" dirty="0"/>
              <a:t> de nuestro proyecto.</a:t>
            </a:r>
          </a:p>
        </p:txBody>
      </p:sp>
    </p:spTree>
    <p:extLst>
      <p:ext uri="{BB962C8B-B14F-4D97-AF65-F5344CB8AC3E}">
        <p14:creationId xmlns:p14="http://schemas.microsoft.com/office/powerpoint/2010/main" val="31631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Server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side</a:t>
            </a:r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rendering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</a:rPr>
              <a:t>Proyecto de </a:t>
            </a:r>
            <a:r>
              <a:rPr lang="es-PE" sz="4000" dirty="0" err="1">
                <a:solidFill>
                  <a:schemeClr val="bg1"/>
                </a:solidFill>
              </a:rPr>
              <a:t>next</a:t>
            </a:r>
            <a:endParaRPr lang="es-PE" sz="4000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31E9F18-6432-4F96-924C-EB86B25BC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7C03A8E-CBA4-4EFC-8A0E-AAB60A4E464E}"/>
              </a:ext>
            </a:extLst>
          </p:cNvPr>
          <p:cNvSpPr/>
          <p:nvPr/>
        </p:nvSpPr>
        <p:spPr>
          <a:xfrm>
            <a:off x="97578" y="1694646"/>
            <a:ext cx="10657108" cy="19231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2E26E1-0CB9-432A-B4E8-23AFF6CE39E5}"/>
              </a:ext>
            </a:extLst>
          </p:cNvPr>
          <p:cNvSpPr txBox="1"/>
          <p:nvPr/>
        </p:nvSpPr>
        <p:spPr>
          <a:xfrm>
            <a:off x="190017" y="2127178"/>
            <a:ext cx="10413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El proyecto consiste en crear un administrador de cursos y a su vez mostrar los cursos creados por los usuarios, de tal manera que los otros usuarios puedan comentar y dar me gusta a los cursos creados por otros usuario, buscar y visualizar los cursos mas populares.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Se contará con una sección de </a:t>
            </a:r>
            <a:r>
              <a:rPr lang="es-PE" sz="1600" dirty="0" err="1"/>
              <a:t>login</a:t>
            </a:r>
            <a:r>
              <a:rPr lang="es-PE" sz="1600" dirty="0"/>
              <a:t> y crear usuario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AB3A63-BFE7-416E-9329-9D89451FF946}"/>
              </a:ext>
            </a:extLst>
          </p:cNvPr>
          <p:cNvSpPr txBox="1"/>
          <p:nvPr/>
        </p:nvSpPr>
        <p:spPr>
          <a:xfrm>
            <a:off x="265825" y="1757846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Descripción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DBC137B-B9E0-4426-B7D4-299DC3E3AE09}"/>
              </a:ext>
            </a:extLst>
          </p:cNvPr>
          <p:cNvSpPr/>
          <p:nvPr/>
        </p:nvSpPr>
        <p:spPr>
          <a:xfrm>
            <a:off x="97577" y="3993842"/>
            <a:ext cx="3677469" cy="25579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83A339F-0203-422A-AB18-8A7E762047D1}"/>
              </a:ext>
            </a:extLst>
          </p:cNvPr>
          <p:cNvSpPr txBox="1"/>
          <p:nvPr/>
        </p:nvSpPr>
        <p:spPr>
          <a:xfrm>
            <a:off x="190017" y="4426374"/>
            <a:ext cx="35048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Inicio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Populares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00B050"/>
                </a:solidFill>
              </a:rPr>
              <a:t>Detalle de Curso (Página dinámica)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Nuevo Curso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Buscar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err="1"/>
              <a:t>Login</a:t>
            </a: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Crear cuenta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DAC5221-F010-43C5-B314-781E48C9142E}"/>
              </a:ext>
            </a:extLst>
          </p:cNvPr>
          <p:cNvSpPr txBox="1"/>
          <p:nvPr/>
        </p:nvSpPr>
        <p:spPr>
          <a:xfrm>
            <a:off x="265826" y="4057042"/>
            <a:ext cx="275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Páginas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BC78EAE-23DE-46FC-83B0-3AAF104567D4}"/>
              </a:ext>
            </a:extLst>
          </p:cNvPr>
          <p:cNvSpPr/>
          <p:nvPr/>
        </p:nvSpPr>
        <p:spPr>
          <a:xfrm>
            <a:off x="4025023" y="3993842"/>
            <a:ext cx="2476445" cy="25579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F66144D-CE8E-4999-81F1-D802743BF84A}"/>
              </a:ext>
            </a:extLst>
          </p:cNvPr>
          <p:cNvSpPr txBox="1"/>
          <p:nvPr/>
        </p:nvSpPr>
        <p:spPr>
          <a:xfrm>
            <a:off x="4117464" y="4426374"/>
            <a:ext cx="20736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Inicio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Populares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00B050"/>
                </a:solidFill>
              </a:rPr>
              <a:t>Detalle de Curso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Buscar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err="1"/>
              <a:t>Login</a:t>
            </a: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Crear Cuenta</a:t>
            </a:r>
          </a:p>
          <a:p>
            <a:pPr algn="just"/>
            <a:endParaRPr lang="es-PE" sz="16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780ED84-FBFE-44E4-8DF2-27A1A4606B8D}"/>
              </a:ext>
            </a:extLst>
          </p:cNvPr>
          <p:cNvSpPr txBox="1"/>
          <p:nvPr/>
        </p:nvSpPr>
        <p:spPr>
          <a:xfrm>
            <a:off x="4193272" y="4057042"/>
            <a:ext cx="21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Páginas Públicas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230CBF8-359F-4C90-9933-047C15C987AE}"/>
              </a:ext>
            </a:extLst>
          </p:cNvPr>
          <p:cNvSpPr/>
          <p:nvPr/>
        </p:nvSpPr>
        <p:spPr>
          <a:xfrm>
            <a:off x="7157526" y="3987176"/>
            <a:ext cx="2476445" cy="11761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406569B-7939-4210-B648-5C3E83ABA038}"/>
              </a:ext>
            </a:extLst>
          </p:cNvPr>
          <p:cNvSpPr txBox="1"/>
          <p:nvPr/>
        </p:nvSpPr>
        <p:spPr>
          <a:xfrm>
            <a:off x="7249967" y="4419708"/>
            <a:ext cx="2073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Nuevo Curso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00B050"/>
                </a:solidFill>
              </a:rPr>
              <a:t>Detalle de Curso </a:t>
            </a: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/>
          </a:p>
          <a:p>
            <a:pPr algn="just"/>
            <a:endParaRPr lang="es-PE" sz="16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6B1DBC0-D2BC-4B52-9802-E81D3E4D520E}"/>
              </a:ext>
            </a:extLst>
          </p:cNvPr>
          <p:cNvSpPr txBox="1"/>
          <p:nvPr/>
        </p:nvSpPr>
        <p:spPr>
          <a:xfrm>
            <a:off x="7325775" y="4050376"/>
            <a:ext cx="21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Páginas Privadas</a:t>
            </a:r>
          </a:p>
        </p:txBody>
      </p:sp>
    </p:spTree>
    <p:extLst>
      <p:ext uri="{BB962C8B-B14F-4D97-AF65-F5344CB8AC3E}">
        <p14:creationId xmlns:p14="http://schemas.microsoft.com/office/powerpoint/2010/main" val="364420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C889CB-F393-4BCE-A5E8-AA9AC2D328BD}"/>
              </a:ext>
            </a:extLst>
          </p:cNvPr>
          <p:cNvSpPr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27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E3790-44EB-417A-866D-CBD3ED3AD652}"/>
              </a:ext>
            </a:extLst>
          </p:cNvPr>
          <p:cNvSpPr/>
          <p:nvPr/>
        </p:nvSpPr>
        <p:spPr>
          <a:xfrm>
            <a:off x="32296" y="124048"/>
            <a:ext cx="52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Server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side</a:t>
            </a:r>
            <a:r>
              <a:rPr lang="es-PE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s-PE" dirty="0" err="1">
                <a:solidFill>
                  <a:schemeClr val="bg1"/>
                </a:solidFill>
                <a:latin typeface="Lato" panose="020F0502020204030203" pitchFamily="34" charset="0"/>
              </a:rPr>
              <a:t>rendering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343EB0-3D99-4F11-ACAC-3A2990933601}"/>
              </a:ext>
            </a:extLst>
          </p:cNvPr>
          <p:cNvSpPr/>
          <p:nvPr/>
        </p:nvSpPr>
        <p:spPr>
          <a:xfrm>
            <a:off x="32296" y="493380"/>
            <a:ext cx="927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</a:rPr>
              <a:t>Proyecto de </a:t>
            </a:r>
            <a:r>
              <a:rPr lang="es-PE" sz="4000" dirty="0" err="1">
                <a:solidFill>
                  <a:schemeClr val="bg1"/>
                </a:solidFill>
              </a:rPr>
              <a:t>next</a:t>
            </a:r>
            <a:endParaRPr lang="es-PE" sz="4000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31E9F18-6432-4F96-924C-EB86B25BC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2" y="608833"/>
            <a:ext cx="2331229" cy="4393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7EF6531-97AE-4103-8B2A-581334F48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26" y="2299529"/>
            <a:ext cx="8683865" cy="3784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967024A-5392-478F-80B7-50F70C2B1AC0}"/>
              </a:ext>
            </a:extLst>
          </p:cNvPr>
          <p:cNvSpPr txBox="1"/>
          <p:nvPr/>
        </p:nvSpPr>
        <p:spPr>
          <a:xfrm>
            <a:off x="371843" y="1737240"/>
            <a:ext cx="501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Páginas de Inicio Populares y Buscar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0011B8-87EE-4E81-BD1E-08F9906D2568}"/>
              </a:ext>
            </a:extLst>
          </p:cNvPr>
          <p:cNvSpPr/>
          <p:nvPr/>
        </p:nvSpPr>
        <p:spPr>
          <a:xfrm>
            <a:off x="237826" y="2206305"/>
            <a:ext cx="8872618" cy="461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262F5B-3924-4BBB-920B-C143B043C84A}"/>
              </a:ext>
            </a:extLst>
          </p:cNvPr>
          <p:cNvSpPr txBox="1"/>
          <p:nvPr/>
        </p:nvSpPr>
        <p:spPr>
          <a:xfrm>
            <a:off x="9311780" y="2298367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Header</a:t>
            </a:r>
            <a:endParaRPr lang="es-PE" dirty="0">
              <a:solidFill>
                <a:schemeClr val="accent1"/>
              </a:solidFill>
              <a:latin typeface="Lato" panose="020F0502020204030203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19D3C36-E9D0-4C9F-8FBC-715292109788}"/>
              </a:ext>
            </a:extLst>
          </p:cNvPr>
          <p:cNvSpPr/>
          <p:nvPr/>
        </p:nvSpPr>
        <p:spPr>
          <a:xfrm>
            <a:off x="5629013" y="2717097"/>
            <a:ext cx="2281805" cy="3062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53F291-6C12-47D7-8674-BCC9CD71D2AB}"/>
              </a:ext>
            </a:extLst>
          </p:cNvPr>
          <p:cNvSpPr txBox="1"/>
          <p:nvPr/>
        </p:nvSpPr>
        <p:spPr>
          <a:xfrm>
            <a:off x="8019875" y="3879223"/>
            <a:ext cx="109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solidFill>
                  <a:schemeClr val="accent1"/>
                </a:solidFill>
                <a:latin typeface="Lato" panose="020F0502020204030203"/>
              </a:rPr>
              <a:t>Card</a:t>
            </a:r>
            <a:r>
              <a:rPr lang="es-PE" dirty="0">
                <a:solidFill>
                  <a:schemeClr val="accent1"/>
                </a:solidFill>
                <a:latin typeface="Lato" panose="020F0502020204030203"/>
              </a:rPr>
              <a:t> Curso</a:t>
            </a:r>
          </a:p>
        </p:txBody>
      </p:sp>
    </p:spTree>
    <p:extLst>
      <p:ext uri="{BB962C8B-B14F-4D97-AF65-F5344CB8AC3E}">
        <p14:creationId xmlns:p14="http://schemas.microsoft.com/office/powerpoint/2010/main" val="1531232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6998</TotalTime>
  <Words>699</Words>
  <Application>Microsoft Office PowerPoint</Application>
  <PresentationFormat>Panorámica</PresentationFormat>
  <Paragraphs>137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Lato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Rojas Ahumada</dc:creator>
  <cp:lastModifiedBy>eduardo lulichac rojas</cp:lastModifiedBy>
  <cp:revision>196</cp:revision>
  <dcterms:created xsi:type="dcterms:W3CDTF">2019-10-28T23:27:34Z</dcterms:created>
  <dcterms:modified xsi:type="dcterms:W3CDTF">2021-04-01T23:27:58Z</dcterms:modified>
</cp:coreProperties>
</file>