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385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42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84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10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75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480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1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3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818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89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4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7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51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44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6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0C49-2F07-4BFB-B3F8-BD58DAA788F5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9B32C1-0C21-46A5-AA5E-11D561989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5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FAA65-8FF4-43BF-9A18-E5CF3E9DC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9696" y="872359"/>
            <a:ext cx="3832607" cy="878043"/>
          </a:xfrm>
        </p:spPr>
        <p:txBody>
          <a:bodyPr>
            <a:normAutofit fontScale="90000"/>
          </a:bodyPr>
          <a:lstStyle/>
          <a:p>
            <a:r>
              <a:rPr lang="es-MX" dirty="0"/>
              <a:t>URBAN DRIP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958DBB-EC98-4CE8-9D61-D70508C7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7048" y="5391807"/>
            <a:ext cx="5686097" cy="1314631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Nombre : Eduardo Novoa Barres</a:t>
            </a:r>
          </a:p>
          <a:p>
            <a:r>
              <a:rPr lang="es-MX" dirty="0"/>
              <a:t>Capstone 004D</a:t>
            </a:r>
          </a:p>
          <a:p>
            <a:r>
              <a:rPr lang="es-MX" dirty="0"/>
              <a:t>Profesor(es):JUAN PABLO MELLADO</a:t>
            </a:r>
          </a:p>
          <a:p>
            <a:r>
              <a:rPr lang="es-MX" dirty="0"/>
              <a:t>RICARDO ALFONSO PINO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5E2072-64F7-45A1-AA70-C42115AA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865" y="2453020"/>
            <a:ext cx="2898747" cy="24436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A4D6AE-221E-46EE-94A1-4910B2DE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8" y="36703"/>
            <a:ext cx="2177475" cy="5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8C82A-08C9-4E27-BD4A-97EFD2D6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</a:t>
            </a:r>
          </a:p>
        </p:txBody>
      </p:sp>
    </p:spTree>
    <p:extLst>
      <p:ext uri="{BB962C8B-B14F-4D97-AF65-F5344CB8AC3E}">
        <p14:creationId xmlns:p14="http://schemas.microsoft.com/office/powerpoint/2010/main" val="190777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A537A-AFBF-4607-A8A3-A378F93B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y Comentarios</a:t>
            </a:r>
          </a:p>
        </p:txBody>
      </p:sp>
    </p:spTree>
    <p:extLst>
      <p:ext uri="{BB962C8B-B14F-4D97-AF65-F5344CB8AC3E}">
        <p14:creationId xmlns:p14="http://schemas.microsoft.com/office/powerpoint/2010/main" val="19364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1BDB2-C719-4259-81CD-961EE99D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C30DFA-109E-4A2D-B65C-4965CA79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853" y="1744717"/>
            <a:ext cx="8915400" cy="1534511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Desarrollar una plataforma web eficiente para la venta de ropa exclusiva, que permita a los usuarios navegar y adquirir productos de manera intuitiva y segura, mientras proporciona a los administradores herramientas efectivas para gestionar el inventario y las operaciones del negocio.</a:t>
            </a:r>
          </a:p>
        </p:txBody>
      </p:sp>
    </p:spTree>
    <p:extLst>
      <p:ext uri="{BB962C8B-B14F-4D97-AF65-F5344CB8AC3E}">
        <p14:creationId xmlns:p14="http://schemas.microsoft.com/office/powerpoint/2010/main" val="186149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D5731-B286-4511-A46A-3B1FAB18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256" y="214207"/>
            <a:ext cx="8911687" cy="1280890"/>
          </a:xfrm>
        </p:spPr>
        <p:txBody>
          <a:bodyPr/>
          <a:lstStyle/>
          <a:p>
            <a:r>
              <a:rPr lang="es-MX" dirty="0"/>
              <a:t>Funcionalidades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9D6324-B706-4267-AA22-E7E9E175DFE7}"/>
              </a:ext>
            </a:extLst>
          </p:cNvPr>
          <p:cNvSpPr txBox="1"/>
          <p:nvPr/>
        </p:nvSpPr>
        <p:spPr>
          <a:xfrm>
            <a:off x="2375336" y="1768366"/>
            <a:ext cx="6096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s-MX" sz="2800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Catálogo de Productos</a:t>
            </a:r>
          </a:p>
          <a:p>
            <a:pPr marL="342900" indent="-342900">
              <a:buAutoNum type="arabicParenR"/>
            </a:pPr>
            <a:r>
              <a:rPr lang="es-MX" sz="2800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Carrito de Compra</a:t>
            </a:r>
            <a:endParaRPr lang="es-MX" sz="2800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pPr marL="342900" indent="-342900">
              <a:buAutoNum type="arabicParenR"/>
            </a:pPr>
            <a:r>
              <a:rPr lang="es-MX" sz="2800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Gestión de Stock</a:t>
            </a:r>
          </a:p>
          <a:p>
            <a:pPr marL="342900" indent="-342900">
              <a:buAutoNum type="arabicParenR"/>
            </a:pPr>
            <a:r>
              <a:rPr lang="es-MX" sz="2800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Proceso de Compra</a:t>
            </a:r>
          </a:p>
          <a:p>
            <a:pPr marL="342900" indent="-342900">
              <a:buAutoNum type="arabicParenR"/>
            </a:pPr>
            <a:r>
              <a:rPr lang="es-MX" sz="2800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Seguimiento de Pedidos</a:t>
            </a:r>
            <a:endParaRPr lang="es-MX" sz="2800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pPr marL="342900" indent="-342900">
              <a:buAutoNum type="arabicParenR"/>
            </a:pPr>
            <a:r>
              <a:rPr lang="es-MX" sz="2800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Perfil de Usuario</a:t>
            </a:r>
            <a:endParaRPr lang="es-MX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743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1D8F2-5B0C-4431-A2F6-45905936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340" y="219881"/>
            <a:ext cx="3156234" cy="647642"/>
          </a:xfrm>
        </p:spPr>
        <p:txBody>
          <a:bodyPr>
            <a:normAutofit fontScale="90000"/>
          </a:bodyPr>
          <a:lstStyle/>
          <a:p>
            <a:r>
              <a:rPr lang="es-MX" dirty="0"/>
              <a:t>Carta Gantt</a:t>
            </a:r>
            <a:br>
              <a:rPr lang="es-MX" dirty="0"/>
            </a:b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526AE0-AB73-4E2E-8E66-AD0259B39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94" y="867524"/>
            <a:ext cx="10539919" cy="577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9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77CBF-434D-4323-835E-AD6F5BDE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Casos de usos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3690C9-8B4B-4A7C-A028-51986331AC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82" y="1639284"/>
            <a:ext cx="6094577" cy="441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6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8C8D52-E3EE-4D41-9473-02528B8989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68414" y="1332296"/>
            <a:ext cx="5968562" cy="39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5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E828B-4631-42BB-B426-E92DE005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16888"/>
            <a:ext cx="6901629" cy="829890"/>
          </a:xfrm>
        </p:spPr>
        <p:txBody>
          <a:bodyPr/>
          <a:lstStyle/>
          <a:p>
            <a:r>
              <a:rPr lang="es-MX" dirty="0"/>
              <a:t>Diagrama de arquitectura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0FC10-74F8-45A6-90E3-B9E0F784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93" y="1323626"/>
            <a:ext cx="5291506" cy="4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58192-A4E9-4268-8C52-8E636E27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162" y="77572"/>
            <a:ext cx="5121668" cy="623024"/>
          </a:xfrm>
        </p:spPr>
        <p:txBody>
          <a:bodyPr>
            <a:normAutofit fontScale="90000"/>
          </a:bodyPr>
          <a:lstStyle/>
          <a:p>
            <a:r>
              <a:rPr lang="es-MX" dirty="0"/>
              <a:t>Diagrama de secuencia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7394D6-B92B-4D3E-A1DA-3EC15D1A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882" y="777766"/>
            <a:ext cx="8916842" cy="530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7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D4866-4A3B-4FA5-9582-2E479734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733" y="161655"/>
            <a:ext cx="6298826" cy="1280890"/>
          </a:xfrm>
        </p:spPr>
        <p:txBody>
          <a:bodyPr/>
          <a:lstStyle/>
          <a:p>
            <a:r>
              <a:rPr lang="es-MX" dirty="0"/>
              <a:t>Modelo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C07492-898E-4F26-B5B3-731A7A0F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57" y="1154054"/>
            <a:ext cx="8596957" cy="51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8571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373</TotalTime>
  <Words>103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Open Sans</vt:lpstr>
      <vt:lpstr>Wingdings 3</vt:lpstr>
      <vt:lpstr>Espiral</vt:lpstr>
      <vt:lpstr>URBAN DRIP</vt:lpstr>
      <vt:lpstr>Objetivo General</vt:lpstr>
      <vt:lpstr>Funcionalidades</vt:lpstr>
      <vt:lpstr>Carta Gantt </vt:lpstr>
      <vt:lpstr>Casos de usos</vt:lpstr>
      <vt:lpstr>Presentación de PowerPoint</vt:lpstr>
      <vt:lpstr>Diagrama de arquitectura</vt:lpstr>
      <vt:lpstr>Diagrama de secuencia</vt:lpstr>
      <vt:lpstr>Modelo de datos</vt:lpstr>
      <vt:lpstr>Aplicación </vt:lpstr>
      <vt:lpstr>Preguntas y Comentarios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DRIP</dc:title>
  <dc:creator>usuario</dc:creator>
  <cp:lastModifiedBy>usuario</cp:lastModifiedBy>
  <cp:revision>9</cp:revision>
  <dcterms:created xsi:type="dcterms:W3CDTF">2024-10-14T20:00:00Z</dcterms:created>
  <dcterms:modified xsi:type="dcterms:W3CDTF">2024-10-15T18:19:21Z</dcterms:modified>
</cp:coreProperties>
</file>