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EEF-AF0E-0FC9-7A23-575A8F3C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5751-64F4-56F7-0D52-34A40BBE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BEE7-CD69-88D3-671C-E4149CE2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A6E1-D3A2-BDD8-37E3-59D2E311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B0B0-7BE4-CE6A-DD54-3CC1A35C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FBA6-F997-42B5-B020-38C66FB7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04D0A-1700-FB08-C1ED-819F290F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7FB4-4BAC-3BBD-59E4-0A23872E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869A-AF0D-B490-2CBC-689583FB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3293-8E9A-3422-9F84-C8671779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8F7ED-6C64-585F-61DC-E3C19293A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EB5FF-1C20-AB29-E61B-C4ABCE573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5C4E-FD64-E0FF-2227-6FA6C984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3AC6-F518-426E-D635-D3EB4A9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3CFE-AE76-2C63-7B0E-6119EEE7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039D-80A7-F750-0C51-4278B9EC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D9CE-8C38-08A9-4C87-45A41605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4368-12E2-CD88-25E3-DA2B8582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890D-798A-1E50-3F41-ECA3B57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885A-0111-E461-B217-332F35D1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DED2-F97D-78B4-E6E5-D247081F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1AFA-5062-4A44-549F-32E6DC76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02E2-E955-4AEB-1C87-B16F8B9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4960-75B4-5371-84A6-8443E71C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D838-4BE2-FB87-5564-6D03D9E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80C7-A398-6262-41C0-8B22B3DB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BEFB-2165-D85C-A154-E830E970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48A78-5345-F0D8-CCC9-1CBD03CD7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4BC9-E60B-3959-CFDB-0EED3E67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7242-0F1F-D387-D89C-D7297E14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292E-2C6E-FC8E-ECE0-E2E4CFF2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E274-744D-3681-7DB0-309F4C51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9CD7-2D27-D4DA-4A4E-8FFBB5C90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57188-50EA-F367-1ED4-1E2320910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073CE-D1BA-70BC-0C3D-EBA35711A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33B92-74F8-1966-FFEA-266168DF8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0F515-3417-A84C-F477-7810D0E7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CD11C-B10A-E8E8-E3BE-91A6BC80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512B1-9B69-84D2-86B4-08DDC314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20A3-723A-591B-937C-DB98F9AA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1A878-41AD-CA01-BAEB-A7A5F29A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53843-4F12-2435-B0E0-DBB65EB7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77ACB-B8DC-CA50-A863-1BB084F9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090BE-668A-58FD-4087-FB790EEA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5DEAD-ACFD-F1E2-AB3F-4C7DDE3C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3912D-340C-736A-EE92-4B3950F2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8AA1-B658-B285-2547-66574AA3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D59-4520-2347-E6CF-0EB193B8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B5C77-3BEF-A02B-84D2-CF991BCC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0BA9D-F313-F1EC-BEAC-09C9696A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31B6F-13F0-505F-2572-4C7B7D4E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0BDA-C083-7AEB-0731-4464087E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F074-6F15-44A5-7F84-CDD4B270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2EDBB-9FD8-1520-DC8C-54024C8CD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F4BB-0A0A-2285-1886-CD03ED45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E02F-F9A1-C6F8-FADE-44701FD2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78E5A-3FB2-084B-D9C5-2FC4E71A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B66F-7DD3-70E7-E5F5-4132C5D2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82DE0-7DA7-1644-CA93-F1D13797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730BC-B314-8E57-8ACB-FC718109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DFF6-AD6A-209C-C13A-FFE371B75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686A-D562-4B6D-BBAD-BE7777A447B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57CD3-AE25-8E01-511D-513294BD5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EBCB-52EB-C857-2FAB-2DC08781F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4416-E86B-4F7E-BE25-B64E87E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1H4ZLZLQ/ref=ppx_od_dt_b_asin_title_s01?ie=UTF8&amp;psc=1" TargetMode="External"/><Relationship Id="rId2" Type="http://schemas.openxmlformats.org/officeDocument/2006/relationships/hyperlink" Target="https://www.amazon.com/gp/product/B073YG65N2/ref=ppx_od_dt_b_asin_title_s00?ie=UTF8&amp;psc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gp/product/B01MYV6VGD/ref=ppx_yo_dt_b_asin_title_o02_s00?ie=UTF8&amp;psc=1" TargetMode="External"/><Relationship Id="rId5" Type="http://schemas.openxmlformats.org/officeDocument/2006/relationships/hyperlink" Target="https://www.amazon.com/gp/product/B09DY7CCW5/ref=ppx_yo_dt_b_asin_title_o03_s00?ie=UTF8&amp;psc=1" TargetMode="External"/><Relationship Id="rId4" Type="http://schemas.openxmlformats.org/officeDocument/2006/relationships/hyperlink" Target="https://www.amazon.com/gp/product/B01D8FM71S/ref=ppx_yo_dt_b_asin_title_o00_s00?ie=UTF8&amp;psc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7B2D-8138-34E9-485E-2864D8E1F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4B7B9-C8D7-CE10-F21C-27014EBD4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omb, accordion, gear&#10;&#10;Description automatically generated">
            <a:extLst>
              <a:ext uri="{FF2B5EF4-FFF2-40B4-BE49-F238E27FC236}">
                <a16:creationId xmlns:a16="http://schemas.microsoft.com/office/drawing/2014/main" id="{A9FD31FE-C9FB-F1A9-E32B-3A6ECE63F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2E74D5E-4A34-5FED-0766-06ED8A13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03" y="643466"/>
            <a:ext cx="71423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46D7A-D459-4754-0352-21D013AE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Controller + LED Strip Technical Integration Examples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C362348-90A7-9F68-CFA4-6B165B07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5" y="2426818"/>
            <a:ext cx="4851501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6483A40-8FA0-9333-3283-B2FDCFBFE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925259"/>
            <a:ext cx="5455917" cy="300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AE36-F33A-26D8-6319-5D374CB5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Level Diagram for each Totem (also </a:t>
            </a:r>
            <a:r>
              <a:rPr lang="en-US" dirty="0" err="1"/>
              <a:t>spinny</a:t>
            </a:r>
            <a:r>
              <a:rPr lang="en-US" dirty="0"/>
              <a:t> thing)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97183F-56D8-98BA-9813-44D28CD8E242}"/>
              </a:ext>
            </a:extLst>
          </p:cNvPr>
          <p:cNvSpPr/>
          <p:nvPr/>
        </p:nvSpPr>
        <p:spPr>
          <a:xfrm>
            <a:off x="491567" y="2998361"/>
            <a:ext cx="2843722" cy="191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Generator/Battery Supply (TBD)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FAACA-B87F-0918-34DE-5298B116B549}"/>
              </a:ext>
            </a:extLst>
          </p:cNvPr>
          <p:cNvSpPr/>
          <p:nvPr/>
        </p:nvSpPr>
        <p:spPr>
          <a:xfrm>
            <a:off x="5212080" y="1554480"/>
            <a:ext cx="5323840" cy="48056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3EF28-3555-A9C5-69CF-96DE14E3605B}"/>
              </a:ext>
            </a:extLst>
          </p:cNvPr>
          <p:cNvSpPr/>
          <p:nvPr/>
        </p:nvSpPr>
        <p:spPr>
          <a:xfrm>
            <a:off x="5354320" y="1724184"/>
            <a:ext cx="5008879" cy="197945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EAE2D-6D9F-3E69-6FAE-97ABC57EE9AC}"/>
              </a:ext>
            </a:extLst>
          </p:cNvPr>
          <p:cNvSpPr/>
          <p:nvPr/>
        </p:nvSpPr>
        <p:spPr>
          <a:xfrm>
            <a:off x="5354320" y="4328160"/>
            <a:ext cx="5008880" cy="18084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ED071DB8-E248-170B-7EF8-4234EE4D8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49" y="1807845"/>
            <a:ext cx="2316480" cy="1738554"/>
          </a:xfrm>
          <a:prstGeom prst="rect">
            <a:avLst/>
          </a:prstGeom>
        </p:spPr>
      </p:pic>
      <p:pic>
        <p:nvPicPr>
          <p:cNvPr id="11" name="Picture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248351FC-62A0-6BF4-766D-1D7F60397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9" b="17439"/>
          <a:stretch/>
        </p:blipFill>
        <p:spPr>
          <a:xfrm>
            <a:off x="5632044" y="4612849"/>
            <a:ext cx="2071290" cy="1365659"/>
          </a:xfrm>
          <a:prstGeom prst="rect">
            <a:avLst/>
          </a:prstGeom>
        </p:spPr>
      </p:pic>
      <p:pic>
        <p:nvPicPr>
          <p:cNvPr id="13" name="Picture 12" descr="A picture containing dishware&#10;&#10;Description automatically generated">
            <a:extLst>
              <a:ext uri="{FF2B5EF4-FFF2-40B4-BE49-F238E27FC236}">
                <a16:creationId xmlns:a16="http://schemas.microsoft.com/office/drawing/2014/main" id="{FD8FCEFA-6561-85E2-F60F-669C41987D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2" b="9937"/>
          <a:stretch/>
        </p:blipFill>
        <p:spPr>
          <a:xfrm>
            <a:off x="7975478" y="4647008"/>
            <a:ext cx="2206605" cy="133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227CE0-81E5-59AC-EA23-F2A9E86AE2CF}"/>
              </a:ext>
            </a:extLst>
          </p:cNvPr>
          <p:cNvSpPr txBox="1"/>
          <p:nvPr/>
        </p:nvSpPr>
        <p:spPr>
          <a:xfrm>
            <a:off x="7442461" y="3234045"/>
            <a:ext cx="720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9C4E50-ECBD-41D8-632B-BEDB9D6098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35289" y="3957320"/>
            <a:ext cx="18767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6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3890D-7E3A-DEF2-4932-15D111D5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Prototype Materials (I think I have these? – Eduardo)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EA599-F72B-4EA5-C9D4-F075510B1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10640"/>
              </p:ext>
            </p:extLst>
          </p:nvPr>
        </p:nvGraphicFramePr>
        <p:xfrm>
          <a:off x="1310638" y="1965802"/>
          <a:ext cx="9570723" cy="4654296"/>
        </p:xfrm>
        <a:graphic>
          <a:graphicData uri="http://schemas.openxmlformats.org/drawingml/2006/table">
            <a:tbl>
              <a:tblPr/>
              <a:tblGrid>
                <a:gridCol w="3961449">
                  <a:extLst>
                    <a:ext uri="{9D8B030D-6E8A-4147-A177-3AD203B41FA5}">
                      <a16:colId xmlns:a16="http://schemas.microsoft.com/office/drawing/2014/main" val="419333948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83356548"/>
                    </a:ext>
                  </a:extLst>
                </a:gridCol>
                <a:gridCol w="1951674">
                  <a:extLst>
                    <a:ext uri="{9D8B030D-6E8A-4147-A177-3AD203B41FA5}">
                      <a16:colId xmlns:a16="http://schemas.microsoft.com/office/drawing/2014/main" val="7528351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50856614"/>
                    </a:ext>
                  </a:extLst>
                </a:gridCol>
              </a:tblGrid>
              <a:tr h="635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0117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Wire Cutters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AMAZON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97.41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480350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 Atmega Board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20.99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AMAZON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09257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12v 5A power supply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AMAZON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672729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Soldering Kit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12.56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AMAZON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327686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SK6812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31.16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AMAZON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61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9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B76BBE-6B54-CF43-F2DB-76A7E4C12292}"/>
              </a:ext>
            </a:extLst>
          </p:cNvPr>
          <p:cNvSpPr/>
          <p:nvPr/>
        </p:nvSpPr>
        <p:spPr>
          <a:xfrm>
            <a:off x="424772" y="4919762"/>
            <a:ext cx="2843722" cy="1400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Generator/Battery Supply (TBD)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A5DA0F-2FB5-0ADE-1D3C-97EB670784FE}"/>
              </a:ext>
            </a:extLst>
          </p:cNvPr>
          <p:cNvSpPr/>
          <p:nvPr/>
        </p:nvSpPr>
        <p:spPr>
          <a:xfrm>
            <a:off x="526372" y="602302"/>
            <a:ext cx="1942289" cy="100194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Red Bear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C96CF-7EE7-ADB3-2E84-D1DDC0025A46}"/>
              </a:ext>
            </a:extLst>
          </p:cNvPr>
          <p:cNvSpPr/>
          <p:nvPr/>
        </p:nvSpPr>
        <p:spPr>
          <a:xfrm>
            <a:off x="4516549" y="298142"/>
            <a:ext cx="1763951" cy="140078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Blue Wolf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74B07-22EF-0304-1A55-3C68547ED62F}"/>
              </a:ext>
            </a:extLst>
          </p:cNvPr>
          <p:cNvSpPr/>
          <p:nvPr/>
        </p:nvSpPr>
        <p:spPr>
          <a:xfrm>
            <a:off x="9104602" y="3552782"/>
            <a:ext cx="1760708" cy="150535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Yellow Eagle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F851D-B4E1-C0B6-EA15-FF316982F3F8}"/>
              </a:ext>
            </a:extLst>
          </p:cNvPr>
          <p:cNvSpPr/>
          <p:nvPr/>
        </p:nvSpPr>
        <p:spPr>
          <a:xfrm>
            <a:off x="6628751" y="5296713"/>
            <a:ext cx="2071992" cy="1400783"/>
          </a:xfrm>
          <a:prstGeom prst="rect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 Bison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EFEC7-4275-5746-2B85-73741D8704BA}"/>
              </a:ext>
            </a:extLst>
          </p:cNvPr>
          <p:cNvSpPr/>
          <p:nvPr/>
        </p:nvSpPr>
        <p:spPr>
          <a:xfrm>
            <a:off x="7049634" y="1502112"/>
            <a:ext cx="1942289" cy="100194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Spinny</a:t>
            </a:r>
            <a:r>
              <a:rPr lang="en-US" dirty="0">
                <a:solidFill>
                  <a:schemeClr val="tx1"/>
                </a:solidFill>
              </a:rPr>
              <a:t> Thing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EC4795-408C-A0BD-6D65-E696DFAF35C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46633" y="4396902"/>
            <a:ext cx="0" cy="522860"/>
          </a:xfrm>
          <a:prstGeom prst="straightConnector1">
            <a:avLst/>
          </a:prstGeom>
          <a:ln w="762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85636B-1032-53AA-9E28-EFB70DC2DBB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68494" y="5620154"/>
            <a:ext cx="525293" cy="0"/>
          </a:xfrm>
          <a:prstGeom prst="straightConnector1">
            <a:avLst/>
          </a:prstGeom>
          <a:ln w="762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1E93AD1-2D26-A790-312A-29525AE206F9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75750" y="2826018"/>
            <a:ext cx="2792651" cy="349116"/>
          </a:xfrm>
          <a:prstGeom prst="curvedConnector3">
            <a:avLst>
              <a:gd name="adj1" fmla="val 83835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A033BCC-22F1-6B7B-E301-3EADF628279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277076" y="1275453"/>
            <a:ext cx="2697977" cy="3544923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E1F1316F-5C01-83CA-5074-11B3B190C6A8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984287" y="360411"/>
            <a:ext cx="1892843" cy="6180142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79787AC-0FD5-D715-4B8B-A4039A7E860A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 flipV="1">
            <a:off x="5511934" y="-76120"/>
            <a:ext cx="844120" cy="8101924"/>
          </a:xfrm>
          <a:prstGeom prst="curvedConnector4">
            <a:avLst>
              <a:gd name="adj1" fmla="val -27081"/>
              <a:gd name="adj2" fmla="val 160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BEF31AB-9849-D479-9BB7-659D3282B5B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4323983" y="1955949"/>
            <a:ext cx="899811" cy="5781718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C046124C-4C27-C136-4FAB-3B81FC2B08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3793787" y="5620153"/>
            <a:ext cx="2834964" cy="37695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CB40E60B-71B3-D04C-8B2D-9D1E46EBF21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826372" y="4305459"/>
            <a:ext cx="5278230" cy="131469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F62A7C00-84D3-4033-EA52-548DFDD73648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3826370" y="2003086"/>
            <a:ext cx="3223264" cy="3617065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42407003-0224-C434-B961-D2DF8AC8FC8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786489" y="998533"/>
            <a:ext cx="730060" cy="4602337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CA11E29E-E391-7DBC-86A3-92742309717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68661" y="1103277"/>
            <a:ext cx="1309290" cy="4497594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DFC7006-BAAD-47F6-B762-927ED548F2D8}"/>
              </a:ext>
            </a:extLst>
          </p:cNvPr>
          <p:cNvSpPr txBox="1"/>
          <p:nvPr/>
        </p:nvSpPr>
        <p:spPr>
          <a:xfrm>
            <a:off x="1839901" y="38096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VDD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D27E5A-97BE-73EA-6001-C125AF5B5907}"/>
              </a:ext>
            </a:extLst>
          </p:cNvPr>
          <p:cNvSpPr txBox="1"/>
          <p:nvPr/>
        </p:nvSpPr>
        <p:spPr>
          <a:xfrm>
            <a:off x="3525196" y="58012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950085-1583-FE7F-6218-E3367F9C4356}"/>
              </a:ext>
            </a:extLst>
          </p:cNvPr>
          <p:cNvSpPr txBox="1"/>
          <p:nvPr/>
        </p:nvSpPr>
        <p:spPr>
          <a:xfrm>
            <a:off x="9104602" y="602302"/>
            <a:ext cx="2804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Simple Wiring</a:t>
            </a:r>
          </a:p>
          <a:p>
            <a:r>
              <a:rPr lang="en-US" sz="3200" b="1" dirty="0"/>
              <a:t>5 loops from central power supply</a:t>
            </a:r>
          </a:p>
        </p:txBody>
      </p:sp>
    </p:spTree>
    <p:extLst>
      <p:ext uri="{BB962C8B-B14F-4D97-AF65-F5344CB8AC3E}">
        <p14:creationId xmlns:p14="http://schemas.microsoft.com/office/powerpoint/2010/main" val="23234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Controller + LED Strip Technical Integration Examples</vt:lpstr>
      <vt:lpstr>Block Level Diagram for each Totem (also spinny thing)</vt:lpstr>
      <vt:lpstr>Prototype Materials (I think I have these? – Eduardo)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Ortega</dc:creator>
  <cp:lastModifiedBy>Eduardo Ortega</cp:lastModifiedBy>
  <cp:revision>4</cp:revision>
  <dcterms:created xsi:type="dcterms:W3CDTF">2023-02-20T02:41:04Z</dcterms:created>
  <dcterms:modified xsi:type="dcterms:W3CDTF">2023-02-20T03:30:09Z</dcterms:modified>
</cp:coreProperties>
</file>