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fa88f26e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fa88f26e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2f763c2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2f763c2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2f763c26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2f763c2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2f763c26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2f763c26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152000"/>
            <a:ext cx="5611200" cy="21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NOW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A: Memory Warriors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Ailla, Eduardo, Paula, Yasmine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14.09.2024</a:t>
            </a:r>
            <a:endParaRPr/>
          </a:p>
        </p:txBody>
      </p:sp>
      <p:pic>
        <p:nvPicPr>
          <p:cNvPr descr=":gekreuzte_schwerter:"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400" y="758625"/>
            <a:ext cx="711600" cy="7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1152000" y="288000"/>
            <a:ext cx="72540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</a:t>
            </a:r>
            <a:r>
              <a:rPr lang="en" sz="3300"/>
              <a:t>tructure and Elements</a:t>
            </a:r>
            <a:endParaRPr sz="3300"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1437400" y="1325025"/>
            <a:ext cx="63135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Structure: </a:t>
            </a:r>
            <a:r>
              <a:rPr b="1" lang="en" sz="2000"/>
              <a:t>same same but better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What we added: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Def player_input</a:t>
            </a:r>
            <a:r>
              <a:rPr lang="en" sz="2000"/>
              <a:t>: a new function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Error handling</a:t>
            </a:r>
            <a:r>
              <a:rPr lang="en" sz="2000"/>
              <a:t> try-except for user input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List/dict </a:t>
            </a:r>
            <a:r>
              <a:rPr b="1" lang="en" sz="2000"/>
              <a:t>comprehension </a:t>
            </a:r>
            <a:r>
              <a:rPr lang="en" sz="2000"/>
              <a:t>in def play_room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Second parameter</a:t>
            </a:r>
            <a:r>
              <a:rPr lang="en" sz="2000"/>
              <a:t> in def play_room (first_time)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Imported: </a:t>
            </a:r>
            <a:r>
              <a:rPr b="1" lang="en" sz="2000"/>
              <a:t>Datetime</a:t>
            </a:r>
            <a:r>
              <a:rPr lang="en" sz="2000"/>
              <a:t>, </a:t>
            </a:r>
            <a:r>
              <a:rPr b="1" lang="en" sz="2000"/>
              <a:t>Time </a:t>
            </a:r>
            <a:r>
              <a:rPr lang="en" sz="2000"/>
              <a:t>and </a:t>
            </a:r>
            <a:r>
              <a:rPr b="1" lang="en" sz="2000"/>
              <a:t>Rich</a:t>
            </a:r>
            <a:endParaRPr b="1"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ctrTitle"/>
          </p:nvPr>
        </p:nvSpPr>
        <p:spPr>
          <a:xfrm>
            <a:off x="1065075" y="296900"/>
            <a:ext cx="72540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Playability/ User Interface</a:t>
            </a:r>
            <a:endParaRPr sz="3300"/>
          </a:p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1437400" y="1325025"/>
            <a:ext cx="63135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★"/>
            </a:pPr>
            <a:r>
              <a:rPr lang="en" sz="1900"/>
              <a:t>Increased </a:t>
            </a:r>
            <a:r>
              <a:rPr b="1" lang="en" sz="1900"/>
              <a:t>readability </a:t>
            </a:r>
            <a:r>
              <a:rPr lang="en" sz="1900"/>
              <a:t>(sleep, empty lines etc.)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★"/>
            </a:pPr>
            <a:r>
              <a:rPr lang="en" sz="1900"/>
              <a:t>Added some fun: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Let’s </a:t>
            </a:r>
            <a:r>
              <a:rPr b="1" lang="en" sz="1900"/>
              <a:t>dance</a:t>
            </a:r>
            <a:endParaRPr b="1" sz="1900"/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┏(-_-)┛┗(-_- )┓┗(-_-)┛┏(-_-)┓</a:t>
            </a:r>
            <a:endParaRPr sz="11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Animating </a:t>
            </a:r>
            <a:r>
              <a:rPr b="1" lang="en" sz="1900"/>
              <a:t>font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		</a:t>
            </a:r>
            <a:endParaRPr b="1" sz="19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you </a:t>
            </a:r>
            <a:r>
              <a:rPr b="1" lang="en" sz="1250" u="sng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must</a:t>
            </a:r>
            <a:r>
              <a:rPr lang="en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 u="sng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 out of the house, NOW</a:t>
            </a:r>
            <a:r>
              <a:rPr lang="en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ctrTitle"/>
          </p:nvPr>
        </p:nvSpPr>
        <p:spPr>
          <a:xfrm>
            <a:off x="1715900" y="288050"/>
            <a:ext cx="5526300" cy="15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Challenges, Mistakes and Learnings</a:t>
            </a:r>
            <a:endParaRPr sz="3300"/>
          </a:p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>
            <a:off x="1415250" y="1949400"/>
            <a:ext cx="6313500" cy="20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★"/>
            </a:pPr>
            <a:r>
              <a:rPr b="1" lang="en" sz="1900"/>
              <a:t>Oops</a:t>
            </a:r>
            <a:r>
              <a:rPr lang="en" sz="1900"/>
              <a:t>: Clearing the output (why do I have the key???)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★"/>
            </a:pPr>
            <a:r>
              <a:rPr b="1" lang="en" sz="1900"/>
              <a:t>Complex</a:t>
            </a:r>
            <a:r>
              <a:rPr lang="en" sz="1900"/>
              <a:t>: Tidying up def play_room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★"/>
            </a:pPr>
            <a:r>
              <a:rPr b="1" lang="en" sz="1900"/>
              <a:t>Always hard</a:t>
            </a:r>
            <a:r>
              <a:rPr lang="en" sz="1900"/>
              <a:t>: Understanding the single lines and keeping everything in mind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★"/>
            </a:pPr>
            <a:r>
              <a:rPr lang="en" sz="1900"/>
              <a:t>Ground work first, bells and whistles later </a:t>
            </a:r>
            <a:r>
              <a:rPr b="1" lang="en" sz="1900"/>
              <a:t>!!!</a:t>
            </a:r>
            <a:endParaRPr b="1"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ctrTitle"/>
          </p:nvPr>
        </p:nvSpPr>
        <p:spPr>
          <a:xfrm>
            <a:off x="1629350" y="1152000"/>
            <a:ext cx="6223800" cy="27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Thank you very much for your attention</a:t>
            </a:r>
            <a:endParaRPr b="1"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420"/>
          </a:p>
          <a:p>
            <a:pPr indent="-382270" lvl="0" marL="457200" rtl="0" algn="ctr">
              <a:spcBef>
                <a:spcPts val="0"/>
              </a:spcBef>
              <a:spcAft>
                <a:spcPts val="0"/>
              </a:spcAft>
              <a:buSzPts val="2420"/>
              <a:buChar char="-"/>
            </a:pPr>
            <a:r>
              <a:rPr b="1" lang="en" sz="2420"/>
              <a:t>and</a:t>
            </a:r>
            <a:r>
              <a:rPr b="1" lang="en" sz="2420"/>
              <a:t> now let the game begin!</a:t>
            </a:r>
            <a:endParaRPr b="1" sz="2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Team A: Memory Warriors: </a:t>
            </a:r>
            <a:r>
              <a:rPr lang="en" sz="1420"/>
              <a:t>Ailla, Eduardo, Paula, Yasmine</a:t>
            </a:r>
            <a:endParaRPr sz="1420"/>
          </a:p>
        </p:txBody>
      </p:sp>
      <p:pic>
        <p:nvPicPr>
          <p:cNvPr descr=":gekreuzte_schwerter:"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400" y="758625"/>
            <a:ext cx="711600" cy="7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