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4"/>
  </p:notesMasterIdLst>
  <p:handoutMasterIdLst>
    <p:handoutMasterId r:id="rId175"/>
  </p:handoutMasterIdLst>
  <p:sldIdLst>
    <p:sldId id="256" r:id="rId2"/>
    <p:sldId id="257" r:id="rId3"/>
    <p:sldId id="528" r:id="rId4"/>
    <p:sldId id="259" r:id="rId5"/>
    <p:sldId id="490" r:id="rId6"/>
    <p:sldId id="526" r:id="rId7"/>
    <p:sldId id="258" r:id="rId8"/>
    <p:sldId id="527" r:id="rId9"/>
    <p:sldId id="260" r:id="rId10"/>
    <p:sldId id="262" r:id="rId11"/>
    <p:sldId id="263" r:id="rId12"/>
    <p:sldId id="264" r:id="rId13"/>
    <p:sldId id="265" r:id="rId14"/>
    <p:sldId id="417" r:id="rId15"/>
    <p:sldId id="529" r:id="rId16"/>
    <p:sldId id="266" r:id="rId17"/>
    <p:sldId id="267" r:id="rId18"/>
    <p:sldId id="268" r:id="rId19"/>
    <p:sldId id="269" r:id="rId20"/>
    <p:sldId id="270" r:id="rId21"/>
    <p:sldId id="271" r:id="rId22"/>
    <p:sldId id="272" r:id="rId23"/>
    <p:sldId id="273" r:id="rId24"/>
    <p:sldId id="274" r:id="rId25"/>
    <p:sldId id="530" r:id="rId26"/>
    <p:sldId id="284" r:id="rId27"/>
    <p:sldId id="531" r:id="rId28"/>
    <p:sldId id="285" r:id="rId29"/>
    <p:sldId id="286" r:id="rId30"/>
    <p:sldId id="287" r:id="rId31"/>
    <p:sldId id="532" r:id="rId32"/>
    <p:sldId id="290" r:id="rId33"/>
    <p:sldId id="291" r:id="rId34"/>
    <p:sldId id="533" r:id="rId35"/>
    <p:sldId id="292" r:id="rId36"/>
    <p:sldId id="288" r:id="rId37"/>
    <p:sldId id="289" r:id="rId38"/>
    <p:sldId id="535" r:id="rId39"/>
    <p:sldId id="276" r:id="rId40"/>
    <p:sldId id="277" r:id="rId41"/>
    <p:sldId id="279" r:id="rId42"/>
    <p:sldId id="278" r:id="rId43"/>
    <p:sldId id="280" r:id="rId44"/>
    <p:sldId id="281" r:id="rId45"/>
    <p:sldId id="282" r:id="rId46"/>
    <p:sldId id="534" r:id="rId47"/>
    <p:sldId id="283" r:id="rId48"/>
    <p:sldId id="293" r:id="rId49"/>
    <p:sldId id="294" r:id="rId50"/>
    <p:sldId id="536" r:id="rId51"/>
    <p:sldId id="295" r:id="rId52"/>
    <p:sldId id="296" r:id="rId53"/>
    <p:sldId id="297" r:id="rId54"/>
    <p:sldId id="298" r:id="rId55"/>
    <p:sldId id="299" r:id="rId56"/>
    <p:sldId id="300" r:id="rId57"/>
    <p:sldId id="301" r:id="rId58"/>
    <p:sldId id="302" r:id="rId59"/>
    <p:sldId id="537"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32" r:id="rId77"/>
    <p:sldId id="333" r:id="rId78"/>
    <p:sldId id="334" r:id="rId79"/>
    <p:sldId id="335" r:id="rId80"/>
    <p:sldId id="336" r:id="rId81"/>
    <p:sldId id="337" r:id="rId82"/>
    <p:sldId id="338" r:id="rId83"/>
    <p:sldId id="339" r:id="rId84"/>
    <p:sldId id="538" r:id="rId85"/>
    <p:sldId id="319" r:id="rId86"/>
    <p:sldId id="320" r:id="rId87"/>
    <p:sldId id="321" r:id="rId88"/>
    <p:sldId id="322" r:id="rId89"/>
    <p:sldId id="323" r:id="rId90"/>
    <p:sldId id="324" r:id="rId91"/>
    <p:sldId id="325" r:id="rId92"/>
    <p:sldId id="326" r:id="rId93"/>
    <p:sldId id="327" r:id="rId94"/>
    <p:sldId id="328" r:id="rId95"/>
    <p:sldId id="329" r:id="rId96"/>
    <p:sldId id="330" r:id="rId97"/>
    <p:sldId id="331" r:id="rId98"/>
    <p:sldId id="539" r:id="rId99"/>
    <p:sldId id="340" r:id="rId100"/>
    <p:sldId id="341" r:id="rId101"/>
    <p:sldId id="540" r:id="rId102"/>
    <p:sldId id="343" r:id="rId103"/>
    <p:sldId id="344" r:id="rId104"/>
    <p:sldId id="345" r:id="rId105"/>
    <p:sldId id="346" r:id="rId106"/>
    <p:sldId id="347" r:id="rId107"/>
    <p:sldId id="348" r:id="rId108"/>
    <p:sldId id="349" r:id="rId109"/>
    <p:sldId id="350" r:id="rId110"/>
    <p:sldId id="351" r:id="rId111"/>
    <p:sldId id="352" r:id="rId112"/>
    <p:sldId id="353" r:id="rId113"/>
    <p:sldId id="354" r:id="rId114"/>
    <p:sldId id="357" r:id="rId115"/>
    <p:sldId id="355" r:id="rId116"/>
    <p:sldId id="356" r:id="rId117"/>
    <p:sldId id="358" r:id="rId118"/>
    <p:sldId id="359" r:id="rId119"/>
    <p:sldId id="360" r:id="rId120"/>
    <p:sldId id="361" r:id="rId121"/>
    <p:sldId id="362" r:id="rId122"/>
    <p:sldId id="363" r:id="rId123"/>
    <p:sldId id="364" r:id="rId124"/>
    <p:sldId id="366" r:id="rId125"/>
    <p:sldId id="365" r:id="rId126"/>
    <p:sldId id="367" r:id="rId127"/>
    <p:sldId id="368" r:id="rId128"/>
    <p:sldId id="369" r:id="rId129"/>
    <p:sldId id="370" r:id="rId130"/>
    <p:sldId id="371" r:id="rId131"/>
    <p:sldId id="378" r:id="rId132"/>
    <p:sldId id="383" r:id="rId133"/>
    <p:sldId id="372" r:id="rId134"/>
    <p:sldId id="543" r:id="rId135"/>
    <p:sldId id="544" r:id="rId136"/>
    <p:sldId id="542" r:id="rId137"/>
    <p:sldId id="374" r:id="rId138"/>
    <p:sldId id="545" r:id="rId139"/>
    <p:sldId id="375" r:id="rId140"/>
    <p:sldId id="376" r:id="rId141"/>
    <p:sldId id="382" r:id="rId142"/>
    <p:sldId id="387" r:id="rId143"/>
    <p:sldId id="388" r:id="rId144"/>
    <p:sldId id="389" r:id="rId145"/>
    <p:sldId id="541" r:id="rId146"/>
    <p:sldId id="390" r:id="rId147"/>
    <p:sldId id="391" r:id="rId148"/>
    <p:sldId id="392" r:id="rId149"/>
    <p:sldId id="393" r:id="rId150"/>
    <p:sldId id="394" r:id="rId151"/>
    <p:sldId id="395" r:id="rId152"/>
    <p:sldId id="396" r:id="rId153"/>
    <p:sldId id="397" r:id="rId154"/>
    <p:sldId id="398" r:id="rId155"/>
    <p:sldId id="399" r:id="rId156"/>
    <p:sldId id="400" r:id="rId157"/>
    <p:sldId id="401" r:id="rId158"/>
    <p:sldId id="402" r:id="rId159"/>
    <p:sldId id="403" r:id="rId160"/>
    <p:sldId id="404" r:id="rId161"/>
    <p:sldId id="405" r:id="rId162"/>
    <p:sldId id="406" r:id="rId163"/>
    <p:sldId id="407" r:id="rId164"/>
    <p:sldId id="410" r:id="rId165"/>
    <p:sldId id="546" r:id="rId166"/>
    <p:sldId id="411" r:id="rId167"/>
    <p:sldId id="412" r:id="rId168"/>
    <p:sldId id="413" r:id="rId169"/>
    <p:sldId id="414" r:id="rId170"/>
    <p:sldId id="415" r:id="rId171"/>
    <p:sldId id="416" r:id="rId172"/>
    <p:sldId id="525" r:id="rId17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3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5BBA42-AA4B-40A3-A923-05A3E0B74A6B}" v="41" dt="2023-09-07T08:00:24.005"/>
    <p1510:client id="{AEBCD230-E491-4B8B-96A6-FEADE25EA999}" v="41" dt="2023-09-07T14:59:29.33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Estilo medio 4 - Énfasis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65" d="100"/>
          <a:sy n="65"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microsoft.com/office/2015/10/relationships/revisionInfo" Target="revisionInfo.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microsoft.com/office/2016/11/relationships/changesInfo" Target="changesInfos/changesInfo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handoutMaster" Target="handoutMasters/handout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o Marugán Cancio" userId="759fb4fe9c7a46c8" providerId="LiveId" clId="{61CDF884-7327-45D5-8323-2A479155698B}"/>
    <pc:docChg chg="custSel addSld delSld modSld modMainMaster">
      <pc:chgData name="Mario Marugán Cancio" userId="759fb4fe9c7a46c8" providerId="LiveId" clId="{61CDF884-7327-45D5-8323-2A479155698B}" dt="2023-09-06T14:09:47.864" v="101" actId="123"/>
      <pc:docMkLst>
        <pc:docMk/>
      </pc:docMkLst>
      <pc:sldChg chg="modSp mod">
        <pc:chgData name="Mario Marugán Cancio" userId="759fb4fe9c7a46c8" providerId="LiveId" clId="{61CDF884-7327-45D5-8323-2A479155698B}" dt="2023-09-06T14:08:56.118" v="27" actId="20577"/>
        <pc:sldMkLst>
          <pc:docMk/>
          <pc:sldMk cId="3012836757" sldId="256"/>
        </pc:sldMkLst>
        <pc:spChg chg="mod">
          <ac:chgData name="Mario Marugán Cancio" userId="759fb4fe9c7a46c8" providerId="LiveId" clId="{61CDF884-7327-45D5-8323-2A479155698B}" dt="2023-09-06T14:08:56.118" v="27" actId="20577"/>
          <ac:spMkLst>
            <pc:docMk/>
            <pc:sldMk cId="3012836757" sldId="256"/>
            <ac:spMk id="2" creationId="{62958958-0ED2-4ED8-9337-3C7F8116EF01}"/>
          </ac:spMkLst>
        </pc:spChg>
      </pc:sldChg>
      <pc:sldChg chg="add modTransition">
        <pc:chgData name="Mario Marugán Cancio" userId="759fb4fe9c7a46c8" providerId="LiveId" clId="{61CDF884-7327-45D5-8323-2A479155698B}" dt="2023-09-06T14:09:24.271" v="87"/>
        <pc:sldMkLst>
          <pc:docMk/>
          <pc:sldMk cId="767956885" sldId="258"/>
        </pc:sldMkLst>
      </pc:sldChg>
      <pc:sldChg chg="add modTransition">
        <pc:chgData name="Mario Marugán Cancio" userId="759fb4fe9c7a46c8" providerId="LiveId" clId="{61CDF884-7327-45D5-8323-2A479155698B}" dt="2023-09-06T14:09:24.271" v="87"/>
        <pc:sldMkLst>
          <pc:docMk/>
          <pc:sldMk cId="2926441849" sldId="260"/>
        </pc:sldMkLst>
      </pc:sldChg>
      <pc:sldChg chg="add modTransition">
        <pc:chgData name="Mario Marugán Cancio" userId="759fb4fe9c7a46c8" providerId="LiveId" clId="{61CDF884-7327-45D5-8323-2A479155698B}" dt="2023-09-06T14:09:24.271" v="87"/>
        <pc:sldMkLst>
          <pc:docMk/>
          <pc:sldMk cId="3772773838" sldId="261"/>
        </pc:sldMkLst>
      </pc:sldChg>
      <pc:sldChg chg="add modTransition">
        <pc:chgData name="Mario Marugán Cancio" userId="759fb4fe9c7a46c8" providerId="LiveId" clId="{61CDF884-7327-45D5-8323-2A479155698B}" dt="2023-09-06T14:09:24.271" v="87"/>
        <pc:sldMkLst>
          <pc:docMk/>
          <pc:sldMk cId="3816403709" sldId="262"/>
        </pc:sldMkLst>
      </pc:sldChg>
      <pc:sldChg chg="add modTransition">
        <pc:chgData name="Mario Marugán Cancio" userId="759fb4fe9c7a46c8" providerId="LiveId" clId="{61CDF884-7327-45D5-8323-2A479155698B}" dt="2023-09-06T14:09:24.271" v="87"/>
        <pc:sldMkLst>
          <pc:docMk/>
          <pc:sldMk cId="1280637945" sldId="263"/>
        </pc:sldMkLst>
      </pc:sldChg>
      <pc:sldChg chg="add modTransition">
        <pc:chgData name="Mario Marugán Cancio" userId="759fb4fe9c7a46c8" providerId="LiveId" clId="{61CDF884-7327-45D5-8323-2A479155698B}" dt="2023-09-06T14:09:24.271" v="87"/>
        <pc:sldMkLst>
          <pc:docMk/>
          <pc:sldMk cId="1339907036" sldId="264"/>
        </pc:sldMkLst>
      </pc:sldChg>
      <pc:sldChg chg="add modTransition">
        <pc:chgData name="Mario Marugán Cancio" userId="759fb4fe9c7a46c8" providerId="LiveId" clId="{61CDF884-7327-45D5-8323-2A479155698B}" dt="2023-09-06T14:09:24.271" v="87"/>
        <pc:sldMkLst>
          <pc:docMk/>
          <pc:sldMk cId="2803082233" sldId="265"/>
        </pc:sldMkLst>
      </pc:sldChg>
      <pc:sldChg chg="modSp add mod modTransition">
        <pc:chgData name="Mario Marugán Cancio" userId="759fb4fe9c7a46c8" providerId="LiveId" clId="{61CDF884-7327-45D5-8323-2A479155698B}" dt="2023-09-06T14:09:24.432" v="88" actId="27636"/>
        <pc:sldMkLst>
          <pc:docMk/>
          <pc:sldMk cId="1342259638" sldId="266"/>
        </pc:sldMkLst>
        <pc:spChg chg="mod">
          <ac:chgData name="Mario Marugán Cancio" userId="759fb4fe9c7a46c8" providerId="LiveId" clId="{61CDF884-7327-45D5-8323-2A479155698B}" dt="2023-09-06T14:09:24.432" v="88" actId="27636"/>
          <ac:spMkLst>
            <pc:docMk/>
            <pc:sldMk cId="1342259638" sldId="266"/>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2399396342" sldId="267"/>
        </pc:sldMkLst>
      </pc:sldChg>
      <pc:sldChg chg="add modTransition">
        <pc:chgData name="Mario Marugán Cancio" userId="759fb4fe9c7a46c8" providerId="LiveId" clId="{61CDF884-7327-45D5-8323-2A479155698B}" dt="2023-09-06T14:09:24.271" v="87"/>
        <pc:sldMkLst>
          <pc:docMk/>
          <pc:sldMk cId="1197915465" sldId="268"/>
        </pc:sldMkLst>
      </pc:sldChg>
      <pc:sldChg chg="add modTransition">
        <pc:chgData name="Mario Marugán Cancio" userId="759fb4fe9c7a46c8" providerId="LiveId" clId="{61CDF884-7327-45D5-8323-2A479155698B}" dt="2023-09-06T14:09:24.271" v="87"/>
        <pc:sldMkLst>
          <pc:docMk/>
          <pc:sldMk cId="3008090" sldId="269"/>
        </pc:sldMkLst>
      </pc:sldChg>
      <pc:sldChg chg="modSp add mod modTransition">
        <pc:chgData name="Mario Marugán Cancio" userId="759fb4fe9c7a46c8" providerId="LiveId" clId="{61CDF884-7327-45D5-8323-2A479155698B}" dt="2023-09-06T14:09:24.464" v="89" actId="27636"/>
        <pc:sldMkLst>
          <pc:docMk/>
          <pc:sldMk cId="3598166904" sldId="270"/>
        </pc:sldMkLst>
        <pc:spChg chg="mod">
          <ac:chgData name="Mario Marugán Cancio" userId="759fb4fe9c7a46c8" providerId="LiveId" clId="{61CDF884-7327-45D5-8323-2A479155698B}" dt="2023-09-06T14:09:24.464" v="89" actId="27636"/>
          <ac:spMkLst>
            <pc:docMk/>
            <pc:sldMk cId="3598166904" sldId="270"/>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134517722" sldId="271"/>
        </pc:sldMkLst>
      </pc:sldChg>
      <pc:sldChg chg="add modTransition">
        <pc:chgData name="Mario Marugán Cancio" userId="759fb4fe9c7a46c8" providerId="LiveId" clId="{61CDF884-7327-45D5-8323-2A479155698B}" dt="2023-09-06T14:09:24.271" v="87"/>
        <pc:sldMkLst>
          <pc:docMk/>
          <pc:sldMk cId="2583236257" sldId="272"/>
        </pc:sldMkLst>
      </pc:sldChg>
      <pc:sldChg chg="add modTransition">
        <pc:chgData name="Mario Marugán Cancio" userId="759fb4fe9c7a46c8" providerId="LiveId" clId="{61CDF884-7327-45D5-8323-2A479155698B}" dt="2023-09-06T14:09:24.271" v="87"/>
        <pc:sldMkLst>
          <pc:docMk/>
          <pc:sldMk cId="2381017536" sldId="273"/>
        </pc:sldMkLst>
      </pc:sldChg>
      <pc:sldChg chg="add modTransition">
        <pc:chgData name="Mario Marugán Cancio" userId="759fb4fe9c7a46c8" providerId="LiveId" clId="{61CDF884-7327-45D5-8323-2A479155698B}" dt="2023-09-06T14:09:24.271" v="87"/>
        <pc:sldMkLst>
          <pc:docMk/>
          <pc:sldMk cId="2085312501" sldId="274"/>
        </pc:sldMkLst>
      </pc:sldChg>
      <pc:sldChg chg="add modTransition">
        <pc:chgData name="Mario Marugán Cancio" userId="759fb4fe9c7a46c8" providerId="LiveId" clId="{61CDF884-7327-45D5-8323-2A479155698B}" dt="2023-09-06T14:09:24.271" v="87"/>
        <pc:sldMkLst>
          <pc:docMk/>
          <pc:sldMk cId="1492902753" sldId="275"/>
        </pc:sldMkLst>
      </pc:sldChg>
      <pc:sldChg chg="add modTransition">
        <pc:chgData name="Mario Marugán Cancio" userId="759fb4fe9c7a46c8" providerId="LiveId" clId="{61CDF884-7327-45D5-8323-2A479155698B}" dt="2023-09-06T14:09:24.271" v="87"/>
        <pc:sldMkLst>
          <pc:docMk/>
          <pc:sldMk cId="2288216176" sldId="276"/>
        </pc:sldMkLst>
      </pc:sldChg>
      <pc:sldChg chg="add modTransition">
        <pc:chgData name="Mario Marugán Cancio" userId="759fb4fe9c7a46c8" providerId="LiveId" clId="{61CDF884-7327-45D5-8323-2A479155698B}" dt="2023-09-06T14:09:24.271" v="87"/>
        <pc:sldMkLst>
          <pc:docMk/>
          <pc:sldMk cId="1920533662" sldId="277"/>
        </pc:sldMkLst>
      </pc:sldChg>
      <pc:sldChg chg="add modTransition">
        <pc:chgData name="Mario Marugán Cancio" userId="759fb4fe9c7a46c8" providerId="LiveId" clId="{61CDF884-7327-45D5-8323-2A479155698B}" dt="2023-09-06T14:09:24.271" v="87"/>
        <pc:sldMkLst>
          <pc:docMk/>
          <pc:sldMk cId="149361409" sldId="278"/>
        </pc:sldMkLst>
      </pc:sldChg>
      <pc:sldChg chg="add modTransition">
        <pc:chgData name="Mario Marugán Cancio" userId="759fb4fe9c7a46c8" providerId="LiveId" clId="{61CDF884-7327-45D5-8323-2A479155698B}" dt="2023-09-06T14:09:24.271" v="87"/>
        <pc:sldMkLst>
          <pc:docMk/>
          <pc:sldMk cId="45641418" sldId="279"/>
        </pc:sldMkLst>
      </pc:sldChg>
      <pc:sldChg chg="add modTransition">
        <pc:chgData name="Mario Marugán Cancio" userId="759fb4fe9c7a46c8" providerId="LiveId" clId="{61CDF884-7327-45D5-8323-2A479155698B}" dt="2023-09-06T14:09:24.271" v="87"/>
        <pc:sldMkLst>
          <pc:docMk/>
          <pc:sldMk cId="3086476425" sldId="280"/>
        </pc:sldMkLst>
      </pc:sldChg>
      <pc:sldChg chg="add modTransition">
        <pc:chgData name="Mario Marugán Cancio" userId="759fb4fe9c7a46c8" providerId="LiveId" clId="{61CDF884-7327-45D5-8323-2A479155698B}" dt="2023-09-06T14:09:24.271" v="87"/>
        <pc:sldMkLst>
          <pc:docMk/>
          <pc:sldMk cId="269341018" sldId="281"/>
        </pc:sldMkLst>
      </pc:sldChg>
      <pc:sldChg chg="add modTransition">
        <pc:chgData name="Mario Marugán Cancio" userId="759fb4fe9c7a46c8" providerId="LiveId" clId="{61CDF884-7327-45D5-8323-2A479155698B}" dt="2023-09-06T14:09:24.271" v="87"/>
        <pc:sldMkLst>
          <pc:docMk/>
          <pc:sldMk cId="3857078489" sldId="282"/>
        </pc:sldMkLst>
      </pc:sldChg>
      <pc:sldChg chg="add modTransition">
        <pc:chgData name="Mario Marugán Cancio" userId="759fb4fe9c7a46c8" providerId="LiveId" clId="{61CDF884-7327-45D5-8323-2A479155698B}" dt="2023-09-06T14:09:24.271" v="87"/>
        <pc:sldMkLst>
          <pc:docMk/>
          <pc:sldMk cId="3426167073" sldId="283"/>
        </pc:sldMkLst>
      </pc:sldChg>
      <pc:sldChg chg="add modTransition">
        <pc:chgData name="Mario Marugán Cancio" userId="759fb4fe9c7a46c8" providerId="LiveId" clId="{61CDF884-7327-45D5-8323-2A479155698B}" dt="2023-09-06T14:09:24.271" v="87"/>
        <pc:sldMkLst>
          <pc:docMk/>
          <pc:sldMk cId="2260170480" sldId="284"/>
        </pc:sldMkLst>
      </pc:sldChg>
      <pc:sldChg chg="add modTransition">
        <pc:chgData name="Mario Marugán Cancio" userId="759fb4fe9c7a46c8" providerId="LiveId" clId="{61CDF884-7327-45D5-8323-2A479155698B}" dt="2023-09-06T14:09:24.271" v="87"/>
        <pc:sldMkLst>
          <pc:docMk/>
          <pc:sldMk cId="3301716513" sldId="285"/>
        </pc:sldMkLst>
      </pc:sldChg>
      <pc:sldChg chg="add modTransition">
        <pc:chgData name="Mario Marugán Cancio" userId="759fb4fe9c7a46c8" providerId="LiveId" clId="{61CDF884-7327-45D5-8323-2A479155698B}" dt="2023-09-06T14:09:24.271" v="87"/>
        <pc:sldMkLst>
          <pc:docMk/>
          <pc:sldMk cId="3723728911" sldId="286"/>
        </pc:sldMkLst>
      </pc:sldChg>
      <pc:sldChg chg="add modTransition">
        <pc:chgData name="Mario Marugán Cancio" userId="759fb4fe9c7a46c8" providerId="LiveId" clId="{61CDF884-7327-45D5-8323-2A479155698B}" dt="2023-09-06T14:09:24.271" v="87"/>
        <pc:sldMkLst>
          <pc:docMk/>
          <pc:sldMk cId="1479834276" sldId="287"/>
        </pc:sldMkLst>
      </pc:sldChg>
      <pc:sldChg chg="add modTransition">
        <pc:chgData name="Mario Marugán Cancio" userId="759fb4fe9c7a46c8" providerId="LiveId" clId="{61CDF884-7327-45D5-8323-2A479155698B}" dt="2023-09-06T14:09:24.271" v="87"/>
        <pc:sldMkLst>
          <pc:docMk/>
          <pc:sldMk cId="687000661" sldId="288"/>
        </pc:sldMkLst>
      </pc:sldChg>
      <pc:sldChg chg="modSp add mod modTransition">
        <pc:chgData name="Mario Marugán Cancio" userId="759fb4fe9c7a46c8" providerId="LiveId" clId="{61CDF884-7327-45D5-8323-2A479155698B}" dt="2023-09-06T14:09:24.495" v="90" actId="27636"/>
        <pc:sldMkLst>
          <pc:docMk/>
          <pc:sldMk cId="2663768089" sldId="289"/>
        </pc:sldMkLst>
        <pc:spChg chg="mod">
          <ac:chgData name="Mario Marugán Cancio" userId="759fb4fe9c7a46c8" providerId="LiveId" clId="{61CDF884-7327-45D5-8323-2A479155698B}" dt="2023-09-06T14:09:24.495" v="90" actId="27636"/>
          <ac:spMkLst>
            <pc:docMk/>
            <pc:sldMk cId="2663768089" sldId="289"/>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376800730" sldId="290"/>
        </pc:sldMkLst>
      </pc:sldChg>
      <pc:sldChg chg="add modTransition">
        <pc:chgData name="Mario Marugán Cancio" userId="759fb4fe9c7a46c8" providerId="LiveId" clId="{61CDF884-7327-45D5-8323-2A479155698B}" dt="2023-09-06T14:09:24.271" v="87"/>
        <pc:sldMkLst>
          <pc:docMk/>
          <pc:sldMk cId="266827201" sldId="291"/>
        </pc:sldMkLst>
      </pc:sldChg>
      <pc:sldChg chg="add modTransition">
        <pc:chgData name="Mario Marugán Cancio" userId="759fb4fe9c7a46c8" providerId="LiveId" clId="{61CDF884-7327-45D5-8323-2A479155698B}" dt="2023-09-06T14:09:24.271" v="87"/>
        <pc:sldMkLst>
          <pc:docMk/>
          <pc:sldMk cId="3786490997" sldId="292"/>
        </pc:sldMkLst>
      </pc:sldChg>
      <pc:sldChg chg="add modTransition">
        <pc:chgData name="Mario Marugán Cancio" userId="759fb4fe9c7a46c8" providerId="LiveId" clId="{61CDF884-7327-45D5-8323-2A479155698B}" dt="2023-09-06T14:09:24.271" v="87"/>
        <pc:sldMkLst>
          <pc:docMk/>
          <pc:sldMk cId="1546350292" sldId="293"/>
        </pc:sldMkLst>
      </pc:sldChg>
      <pc:sldChg chg="add modTransition">
        <pc:chgData name="Mario Marugán Cancio" userId="759fb4fe9c7a46c8" providerId="LiveId" clId="{61CDF884-7327-45D5-8323-2A479155698B}" dt="2023-09-06T14:09:24.271" v="87"/>
        <pc:sldMkLst>
          <pc:docMk/>
          <pc:sldMk cId="3379011083" sldId="294"/>
        </pc:sldMkLst>
      </pc:sldChg>
      <pc:sldChg chg="add modTransition">
        <pc:chgData name="Mario Marugán Cancio" userId="759fb4fe9c7a46c8" providerId="LiveId" clId="{61CDF884-7327-45D5-8323-2A479155698B}" dt="2023-09-06T14:09:24.271" v="87"/>
        <pc:sldMkLst>
          <pc:docMk/>
          <pc:sldMk cId="1310046554" sldId="295"/>
        </pc:sldMkLst>
      </pc:sldChg>
      <pc:sldChg chg="add modTransition">
        <pc:chgData name="Mario Marugán Cancio" userId="759fb4fe9c7a46c8" providerId="LiveId" clId="{61CDF884-7327-45D5-8323-2A479155698B}" dt="2023-09-06T14:09:24.271" v="87"/>
        <pc:sldMkLst>
          <pc:docMk/>
          <pc:sldMk cId="3945115433" sldId="296"/>
        </pc:sldMkLst>
      </pc:sldChg>
      <pc:sldChg chg="add modTransition">
        <pc:chgData name="Mario Marugán Cancio" userId="759fb4fe9c7a46c8" providerId="LiveId" clId="{61CDF884-7327-45D5-8323-2A479155698B}" dt="2023-09-06T14:09:24.271" v="87"/>
        <pc:sldMkLst>
          <pc:docMk/>
          <pc:sldMk cId="2278154830" sldId="297"/>
        </pc:sldMkLst>
      </pc:sldChg>
      <pc:sldChg chg="add modTransition">
        <pc:chgData name="Mario Marugán Cancio" userId="759fb4fe9c7a46c8" providerId="LiveId" clId="{61CDF884-7327-45D5-8323-2A479155698B}" dt="2023-09-06T14:09:24.271" v="87"/>
        <pc:sldMkLst>
          <pc:docMk/>
          <pc:sldMk cId="221323636" sldId="298"/>
        </pc:sldMkLst>
      </pc:sldChg>
      <pc:sldChg chg="add modTransition">
        <pc:chgData name="Mario Marugán Cancio" userId="759fb4fe9c7a46c8" providerId="LiveId" clId="{61CDF884-7327-45D5-8323-2A479155698B}" dt="2023-09-06T14:09:24.271" v="87"/>
        <pc:sldMkLst>
          <pc:docMk/>
          <pc:sldMk cId="1450650437" sldId="299"/>
        </pc:sldMkLst>
      </pc:sldChg>
      <pc:sldChg chg="add modTransition">
        <pc:chgData name="Mario Marugán Cancio" userId="759fb4fe9c7a46c8" providerId="LiveId" clId="{61CDF884-7327-45D5-8323-2A479155698B}" dt="2023-09-06T14:09:24.271" v="87"/>
        <pc:sldMkLst>
          <pc:docMk/>
          <pc:sldMk cId="4024896143" sldId="300"/>
        </pc:sldMkLst>
      </pc:sldChg>
      <pc:sldChg chg="add modTransition">
        <pc:chgData name="Mario Marugán Cancio" userId="759fb4fe9c7a46c8" providerId="LiveId" clId="{61CDF884-7327-45D5-8323-2A479155698B}" dt="2023-09-06T14:09:24.271" v="87"/>
        <pc:sldMkLst>
          <pc:docMk/>
          <pc:sldMk cId="1378778810" sldId="301"/>
        </pc:sldMkLst>
      </pc:sldChg>
      <pc:sldChg chg="add modTransition">
        <pc:chgData name="Mario Marugán Cancio" userId="759fb4fe9c7a46c8" providerId="LiveId" clId="{61CDF884-7327-45D5-8323-2A479155698B}" dt="2023-09-06T14:09:24.271" v="87"/>
        <pc:sldMkLst>
          <pc:docMk/>
          <pc:sldMk cId="2555680888" sldId="302"/>
        </pc:sldMkLst>
      </pc:sldChg>
      <pc:sldChg chg="add modTransition">
        <pc:chgData name="Mario Marugán Cancio" userId="759fb4fe9c7a46c8" providerId="LiveId" clId="{61CDF884-7327-45D5-8323-2A479155698B}" dt="2023-09-06T14:09:24.271" v="87"/>
        <pc:sldMkLst>
          <pc:docMk/>
          <pc:sldMk cId="4196337930" sldId="303"/>
        </pc:sldMkLst>
      </pc:sldChg>
      <pc:sldChg chg="add modTransition">
        <pc:chgData name="Mario Marugán Cancio" userId="759fb4fe9c7a46c8" providerId="LiveId" clId="{61CDF884-7327-45D5-8323-2A479155698B}" dt="2023-09-06T14:09:24.271" v="87"/>
        <pc:sldMkLst>
          <pc:docMk/>
          <pc:sldMk cId="752165903" sldId="304"/>
        </pc:sldMkLst>
      </pc:sldChg>
      <pc:sldChg chg="add modTransition">
        <pc:chgData name="Mario Marugán Cancio" userId="759fb4fe9c7a46c8" providerId="LiveId" clId="{61CDF884-7327-45D5-8323-2A479155698B}" dt="2023-09-06T14:09:24.271" v="87"/>
        <pc:sldMkLst>
          <pc:docMk/>
          <pc:sldMk cId="2017839350" sldId="305"/>
        </pc:sldMkLst>
      </pc:sldChg>
      <pc:sldChg chg="add modTransition">
        <pc:chgData name="Mario Marugán Cancio" userId="759fb4fe9c7a46c8" providerId="LiveId" clId="{61CDF884-7327-45D5-8323-2A479155698B}" dt="2023-09-06T14:09:24.271" v="87"/>
        <pc:sldMkLst>
          <pc:docMk/>
          <pc:sldMk cId="2678883475" sldId="306"/>
        </pc:sldMkLst>
      </pc:sldChg>
      <pc:sldChg chg="add modTransition">
        <pc:chgData name="Mario Marugán Cancio" userId="759fb4fe9c7a46c8" providerId="LiveId" clId="{61CDF884-7327-45D5-8323-2A479155698B}" dt="2023-09-06T14:09:24.271" v="87"/>
        <pc:sldMkLst>
          <pc:docMk/>
          <pc:sldMk cId="4175552317" sldId="307"/>
        </pc:sldMkLst>
      </pc:sldChg>
      <pc:sldChg chg="add modTransition">
        <pc:chgData name="Mario Marugán Cancio" userId="759fb4fe9c7a46c8" providerId="LiveId" clId="{61CDF884-7327-45D5-8323-2A479155698B}" dt="2023-09-06T14:09:24.271" v="87"/>
        <pc:sldMkLst>
          <pc:docMk/>
          <pc:sldMk cId="2361438748" sldId="308"/>
        </pc:sldMkLst>
      </pc:sldChg>
      <pc:sldChg chg="add modTransition">
        <pc:chgData name="Mario Marugán Cancio" userId="759fb4fe9c7a46c8" providerId="LiveId" clId="{61CDF884-7327-45D5-8323-2A479155698B}" dt="2023-09-06T14:09:24.271" v="87"/>
        <pc:sldMkLst>
          <pc:docMk/>
          <pc:sldMk cId="869873090" sldId="309"/>
        </pc:sldMkLst>
      </pc:sldChg>
      <pc:sldChg chg="add modTransition">
        <pc:chgData name="Mario Marugán Cancio" userId="759fb4fe9c7a46c8" providerId="LiveId" clId="{61CDF884-7327-45D5-8323-2A479155698B}" dt="2023-09-06T14:09:24.271" v="87"/>
        <pc:sldMkLst>
          <pc:docMk/>
          <pc:sldMk cId="2332991088" sldId="310"/>
        </pc:sldMkLst>
      </pc:sldChg>
      <pc:sldChg chg="add modTransition">
        <pc:chgData name="Mario Marugán Cancio" userId="759fb4fe9c7a46c8" providerId="LiveId" clId="{61CDF884-7327-45D5-8323-2A479155698B}" dt="2023-09-06T14:09:24.271" v="87"/>
        <pc:sldMkLst>
          <pc:docMk/>
          <pc:sldMk cId="728932129" sldId="311"/>
        </pc:sldMkLst>
      </pc:sldChg>
      <pc:sldChg chg="add modTransition">
        <pc:chgData name="Mario Marugán Cancio" userId="759fb4fe9c7a46c8" providerId="LiveId" clId="{61CDF884-7327-45D5-8323-2A479155698B}" dt="2023-09-06T14:09:24.271" v="87"/>
        <pc:sldMkLst>
          <pc:docMk/>
          <pc:sldMk cId="1671026638" sldId="312"/>
        </pc:sldMkLst>
      </pc:sldChg>
      <pc:sldChg chg="add modTransition">
        <pc:chgData name="Mario Marugán Cancio" userId="759fb4fe9c7a46c8" providerId="LiveId" clId="{61CDF884-7327-45D5-8323-2A479155698B}" dt="2023-09-06T14:09:24.271" v="87"/>
        <pc:sldMkLst>
          <pc:docMk/>
          <pc:sldMk cId="2108720957" sldId="313"/>
        </pc:sldMkLst>
      </pc:sldChg>
      <pc:sldChg chg="modSp add mod modTransition">
        <pc:chgData name="Mario Marugán Cancio" userId="759fb4fe9c7a46c8" providerId="LiveId" clId="{61CDF884-7327-45D5-8323-2A479155698B}" dt="2023-09-06T14:09:24.574" v="91" actId="27636"/>
        <pc:sldMkLst>
          <pc:docMk/>
          <pc:sldMk cId="4213324106" sldId="314"/>
        </pc:sldMkLst>
        <pc:spChg chg="mod">
          <ac:chgData name="Mario Marugán Cancio" userId="759fb4fe9c7a46c8" providerId="LiveId" clId="{61CDF884-7327-45D5-8323-2A479155698B}" dt="2023-09-06T14:09:24.574" v="91" actId="27636"/>
          <ac:spMkLst>
            <pc:docMk/>
            <pc:sldMk cId="4213324106" sldId="314"/>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3741658702" sldId="315"/>
        </pc:sldMkLst>
      </pc:sldChg>
      <pc:sldChg chg="add modTransition">
        <pc:chgData name="Mario Marugán Cancio" userId="759fb4fe9c7a46c8" providerId="LiveId" clId="{61CDF884-7327-45D5-8323-2A479155698B}" dt="2023-09-06T14:09:24.271" v="87"/>
        <pc:sldMkLst>
          <pc:docMk/>
          <pc:sldMk cId="1803174849" sldId="316"/>
        </pc:sldMkLst>
      </pc:sldChg>
      <pc:sldChg chg="add modTransition">
        <pc:chgData name="Mario Marugán Cancio" userId="759fb4fe9c7a46c8" providerId="LiveId" clId="{61CDF884-7327-45D5-8323-2A479155698B}" dt="2023-09-06T14:09:24.271" v="87"/>
        <pc:sldMkLst>
          <pc:docMk/>
          <pc:sldMk cId="2994938870" sldId="317"/>
        </pc:sldMkLst>
      </pc:sldChg>
      <pc:sldChg chg="add modTransition">
        <pc:chgData name="Mario Marugán Cancio" userId="759fb4fe9c7a46c8" providerId="LiveId" clId="{61CDF884-7327-45D5-8323-2A479155698B}" dt="2023-09-06T14:09:24.271" v="87"/>
        <pc:sldMkLst>
          <pc:docMk/>
          <pc:sldMk cId="794324510" sldId="318"/>
        </pc:sldMkLst>
      </pc:sldChg>
      <pc:sldChg chg="add modTransition">
        <pc:chgData name="Mario Marugán Cancio" userId="759fb4fe9c7a46c8" providerId="LiveId" clId="{61CDF884-7327-45D5-8323-2A479155698B}" dt="2023-09-06T14:09:24.271" v="87"/>
        <pc:sldMkLst>
          <pc:docMk/>
          <pc:sldMk cId="1206303716" sldId="319"/>
        </pc:sldMkLst>
      </pc:sldChg>
      <pc:sldChg chg="add modTransition">
        <pc:chgData name="Mario Marugán Cancio" userId="759fb4fe9c7a46c8" providerId="LiveId" clId="{61CDF884-7327-45D5-8323-2A479155698B}" dt="2023-09-06T14:09:24.271" v="87"/>
        <pc:sldMkLst>
          <pc:docMk/>
          <pc:sldMk cId="2898744226" sldId="320"/>
        </pc:sldMkLst>
      </pc:sldChg>
      <pc:sldChg chg="add modTransition">
        <pc:chgData name="Mario Marugán Cancio" userId="759fb4fe9c7a46c8" providerId="LiveId" clId="{61CDF884-7327-45D5-8323-2A479155698B}" dt="2023-09-06T14:09:24.271" v="87"/>
        <pc:sldMkLst>
          <pc:docMk/>
          <pc:sldMk cId="3107944872" sldId="321"/>
        </pc:sldMkLst>
      </pc:sldChg>
      <pc:sldChg chg="add modTransition">
        <pc:chgData name="Mario Marugán Cancio" userId="759fb4fe9c7a46c8" providerId="LiveId" clId="{61CDF884-7327-45D5-8323-2A479155698B}" dt="2023-09-06T14:09:24.271" v="87"/>
        <pc:sldMkLst>
          <pc:docMk/>
          <pc:sldMk cId="3980586123" sldId="322"/>
        </pc:sldMkLst>
      </pc:sldChg>
      <pc:sldChg chg="add modTransition">
        <pc:chgData name="Mario Marugán Cancio" userId="759fb4fe9c7a46c8" providerId="LiveId" clId="{61CDF884-7327-45D5-8323-2A479155698B}" dt="2023-09-06T14:09:24.271" v="87"/>
        <pc:sldMkLst>
          <pc:docMk/>
          <pc:sldMk cId="1356557811" sldId="323"/>
        </pc:sldMkLst>
      </pc:sldChg>
      <pc:sldChg chg="add modTransition">
        <pc:chgData name="Mario Marugán Cancio" userId="759fb4fe9c7a46c8" providerId="LiveId" clId="{61CDF884-7327-45D5-8323-2A479155698B}" dt="2023-09-06T14:09:24.271" v="87"/>
        <pc:sldMkLst>
          <pc:docMk/>
          <pc:sldMk cId="786455171" sldId="324"/>
        </pc:sldMkLst>
      </pc:sldChg>
      <pc:sldChg chg="add modTransition">
        <pc:chgData name="Mario Marugán Cancio" userId="759fb4fe9c7a46c8" providerId="LiveId" clId="{61CDF884-7327-45D5-8323-2A479155698B}" dt="2023-09-06T14:09:24.271" v="87"/>
        <pc:sldMkLst>
          <pc:docMk/>
          <pc:sldMk cId="3858999793" sldId="325"/>
        </pc:sldMkLst>
      </pc:sldChg>
      <pc:sldChg chg="add modTransition">
        <pc:chgData name="Mario Marugán Cancio" userId="759fb4fe9c7a46c8" providerId="LiveId" clId="{61CDF884-7327-45D5-8323-2A479155698B}" dt="2023-09-06T14:09:24.271" v="87"/>
        <pc:sldMkLst>
          <pc:docMk/>
          <pc:sldMk cId="1190532700" sldId="326"/>
        </pc:sldMkLst>
      </pc:sldChg>
      <pc:sldChg chg="add modTransition">
        <pc:chgData name="Mario Marugán Cancio" userId="759fb4fe9c7a46c8" providerId="LiveId" clId="{61CDF884-7327-45D5-8323-2A479155698B}" dt="2023-09-06T14:09:24.271" v="87"/>
        <pc:sldMkLst>
          <pc:docMk/>
          <pc:sldMk cId="294928380" sldId="327"/>
        </pc:sldMkLst>
      </pc:sldChg>
      <pc:sldChg chg="add modTransition">
        <pc:chgData name="Mario Marugán Cancio" userId="759fb4fe9c7a46c8" providerId="LiveId" clId="{61CDF884-7327-45D5-8323-2A479155698B}" dt="2023-09-06T14:09:24.271" v="87"/>
        <pc:sldMkLst>
          <pc:docMk/>
          <pc:sldMk cId="1374063699" sldId="328"/>
        </pc:sldMkLst>
      </pc:sldChg>
      <pc:sldChg chg="add modTransition">
        <pc:chgData name="Mario Marugán Cancio" userId="759fb4fe9c7a46c8" providerId="LiveId" clId="{61CDF884-7327-45D5-8323-2A479155698B}" dt="2023-09-06T14:09:24.271" v="87"/>
        <pc:sldMkLst>
          <pc:docMk/>
          <pc:sldMk cId="2411826908" sldId="329"/>
        </pc:sldMkLst>
      </pc:sldChg>
      <pc:sldChg chg="add modTransition">
        <pc:chgData name="Mario Marugán Cancio" userId="759fb4fe9c7a46c8" providerId="LiveId" clId="{61CDF884-7327-45D5-8323-2A479155698B}" dt="2023-09-06T14:09:24.271" v="87"/>
        <pc:sldMkLst>
          <pc:docMk/>
          <pc:sldMk cId="3255867673" sldId="330"/>
        </pc:sldMkLst>
      </pc:sldChg>
      <pc:sldChg chg="modSp add mod modTransition">
        <pc:chgData name="Mario Marugán Cancio" userId="759fb4fe9c7a46c8" providerId="LiveId" clId="{61CDF884-7327-45D5-8323-2A479155698B}" dt="2023-09-06T14:09:24.621" v="92" actId="27636"/>
        <pc:sldMkLst>
          <pc:docMk/>
          <pc:sldMk cId="3684773203" sldId="331"/>
        </pc:sldMkLst>
        <pc:spChg chg="mod">
          <ac:chgData name="Mario Marugán Cancio" userId="759fb4fe9c7a46c8" providerId="LiveId" clId="{61CDF884-7327-45D5-8323-2A479155698B}" dt="2023-09-06T14:09:24.621" v="92" actId="27636"/>
          <ac:spMkLst>
            <pc:docMk/>
            <pc:sldMk cId="3684773203" sldId="331"/>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507893868" sldId="332"/>
        </pc:sldMkLst>
      </pc:sldChg>
      <pc:sldChg chg="add modTransition">
        <pc:chgData name="Mario Marugán Cancio" userId="759fb4fe9c7a46c8" providerId="LiveId" clId="{61CDF884-7327-45D5-8323-2A479155698B}" dt="2023-09-06T14:09:24.271" v="87"/>
        <pc:sldMkLst>
          <pc:docMk/>
          <pc:sldMk cId="1558840864" sldId="333"/>
        </pc:sldMkLst>
      </pc:sldChg>
      <pc:sldChg chg="add modTransition">
        <pc:chgData name="Mario Marugán Cancio" userId="759fb4fe9c7a46c8" providerId="LiveId" clId="{61CDF884-7327-45D5-8323-2A479155698B}" dt="2023-09-06T14:09:24.271" v="87"/>
        <pc:sldMkLst>
          <pc:docMk/>
          <pc:sldMk cId="120327200" sldId="334"/>
        </pc:sldMkLst>
      </pc:sldChg>
      <pc:sldChg chg="add modTransition">
        <pc:chgData name="Mario Marugán Cancio" userId="759fb4fe9c7a46c8" providerId="LiveId" clId="{61CDF884-7327-45D5-8323-2A479155698B}" dt="2023-09-06T14:09:24.271" v="87"/>
        <pc:sldMkLst>
          <pc:docMk/>
          <pc:sldMk cId="598972956" sldId="335"/>
        </pc:sldMkLst>
      </pc:sldChg>
      <pc:sldChg chg="add modTransition">
        <pc:chgData name="Mario Marugán Cancio" userId="759fb4fe9c7a46c8" providerId="LiveId" clId="{61CDF884-7327-45D5-8323-2A479155698B}" dt="2023-09-06T14:09:24.271" v="87"/>
        <pc:sldMkLst>
          <pc:docMk/>
          <pc:sldMk cId="3601990710" sldId="336"/>
        </pc:sldMkLst>
      </pc:sldChg>
      <pc:sldChg chg="add modTransition">
        <pc:chgData name="Mario Marugán Cancio" userId="759fb4fe9c7a46c8" providerId="LiveId" clId="{61CDF884-7327-45D5-8323-2A479155698B}" dt="2023-09-06T14:09:24.271" v="87"/>
        <pc:sldMkLst>
          <pc:docMk/>
          <pc:sldMk cId="500148379" sldId="337"/>
        </pc:sldMkLst>
      </pc:sldChg>
      <pc:sldChg chg="add modTransition">
        <pc:chgData name="Mario Marugán Cancio" userId="759fb4fe9c7a46c8" providerId="LiveId" clId="{61CDF884-7327-45D5-8323-2A479155698B}" dt="2023-09-06T14:09:24.271" v="87"/>
        <pc:sldMkLst>
          <pc:docMk/>
          <pc:sldMk cId="2456767489" sldId="338"/>
        </pc:sldMkLst>
      </pc:sldChg>
      <pc:sldChg chg="modSp add mod modTransition">
        <pc:chgData name="Mario Marugán Cancio" userId="759fb4fe9c7a46c8" providerId="LiveId" clId="{61CDF884-7327-45D5-8323-2A479155698B}" dt="2023-09-06T14:09:24.636" v="93" actId="27636"/>
        <pc:sldMkLst>
          <pc:docMk/>
          <pc:sldMk cId="2365147801" sldId="339"/>
        </pc:sldMkLst>
        <pc:spChg chg="mod">
          <ac:chgData name="Mario Marugán Cancio" userId="759fb4fe9c7a46c8" providerId="LiveId" clId="{61CDF884-7327-45D5-8323-2A479155698B}" dt="2023-09-06T14:09:24.636" v="93" actId="27636"/>
          <ac:spMkLst>
            <pc:docMk/>
            <pc:sldMk cId="2365147801" sldId="339"/>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497939957" sldId="340"/>
        </pc:sldMkLst>
      </pc:sldChg>
      <pc:sldChg chg="add modTransition">
        <pc:chgData name="Mario Marugán Cancio" userId="759fb4fe9c7a46c8" providerId="LiveId" clId="{61CDF884-7327-45D5-8323-2A479155698B}" dt="2023-09-06T14:09:24.271" v="87"/>
        <pc:sldMkLst>
          <pc:docMk/>
          <pc:sldMk cId="1473519147" sldId="341"/>
        </pc:sldMkLst>
      </pc:sldChg>
      <pc:sldChg chg="add modTransition">
        <pc:chgData name="Mario Marugán Cancio" userId="759fb4fe9c7a46c8" providerId="LiveId" clId="{61CDF884-7327-45D5-8323-2A479155698B}" dt="2023-09-06T14:09:24.271" v="87"/>
        <pc:sldMkLst>
          <pc:docMk/>
          <pc:sldMk cId="3562857433" sldId="342"/>
        </pc:sldMkLst>
      </pc:sldChg>
      <pc:sldChg chg="add modTransition">
        <pc:chgData name="Mario Marugán Cancio" userId="759fb4fe9c7a46c8" providerId="LiveId" clId="{61CDF884-7327-45D5-8323-2A479155698B}" dt="2023-09-06T14:09:24.271" v="87"/>
        <pc:sldMkLst>
          <pc:docMk/>
          <pc:sldMk cId="1488751674" sldId="343"/>
        </pc:sldMkLst>
      </pc:sldChg>
      <pc:sldChg chg="modSp add mod modTransition">
        <pc:chgData name="Mario Marugán Cancio" userId="759fb4fe9c7a46c8" providerId="LiveId" clId="{61CDF884-7327-45D5-8323-2A479155698B}" dt="2023-09-06T14:09:25.044" v="98" actId="27636"/>
        <pc:sldMkLst>
          <pc:docMk/>
          <pc:sldMk cId="2446499578" sldId="344"/>
        </pc:sldMkLst>
        <pc:spChg chg="mod">
          <ac:chgData name="Mario Marugán Cancio" userId="759fb4fe9c7a46c8" providerId="LiveId" clId="{61CDF884-7327-45D5-8323-2A479155698B}" dt="2023-09-06T14:09:25.044" v="98" actId="27636"/>
          <ac:spMkLst>
            <pc:docMk/>
            <pc:sldMk cId="2446499578" sldId="344"/>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1092407326" sldId="345"/>
        </pc:sldMkLst>
      </pc:sldChg>
      <pc:sldChg chg="add modTransition">
        <pc:chgData name="Mario Marugán Cancio" userId="759fb4fe9c7a46c8" providerId="LiveId" clId="{61CDF884-7327-45D5-8323-2A479155698B}" dt="2023-09-06T14:09:24.271" v="87"/>
        <pc:sldMkLst>
          <pc:docMk/>
          <pc:sldMk cId="1805037360" sldId="346"/>
        </pc:sldMkLst>
      </pc:sldChg>
      <pc:sldChg chg="add modTransition">
        <pc:chgData name="Mario Marugán Cancio" userId="759fb4fe9c7a46c8" providerId="LiveId" clId="{61CDF884-7327-45D5-8323-2A479155698B}" dt="2023-09-06T14:09:24.271" v="87"/>
        <pc:sldMkLst>
          <pc:docMk/>
          <pc:sldMk cId="2852432722" sldId="347"/>
        </pc:sldMkLst>
      </pc:sldChg>
      <pc:sldChg chg="add modTransition">
        <pc:chgData name="Mario Marugán Cancio" userId="759fb4fe9c7a46c8" providerId="LiveId" clId="{61CDF884-7327-45D5-8323-2A479155698B}" dt="2023-09-06T14:09:24.271" v="87"/>
        <pc:sldMkLst>
          <pc:docMk/>
          <pc:sldMk cId="3095908819" sldId="349"/>
        </pc:sldMkLst>
      </pc:sldChg>
      <pc:sldChg chg="modSp add mod modTransition">
        <pc:chgData name="Mario Marugán Cancio" userId="759fb4fe9c7a46c8" providerId="LiveId" clId="{61CDF884-7327-45D5-8323-2A479155698B}" dt="2023-09-06T14:09:25.070" v="99" actId="27636"/>
        <pc:sldMkLst>
          <pc:docMk/>
          <pc:sldMk cId="4172927415" sldId="350"/>
        </pc:sldMkLst>
        <pc:spChg chg="mod">
          <ac:chgData name="Mario Marugán Cancio" userId="759fb4fe9c7a46c8" providerId="LiveId" clId="{61CDF884-7327-45D5-8323-2A479155698B}" dt="2023-09-06T14:09:25.070" v="99" actId="27636"/>
          <ac:spMkLst>
            <pc:docMk/>
            <pc:sldMk cId="4172927415" sldId="350"/>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641335318" sldId="351"/>
        </pc:sldMkLst>
      </pc:sldChg>
      <pc:sldChg chg="add modTransition">
        <pc:chgData name="Mario Marugán Cancio" userId="759fb4fe9c7a46c8" providerId="LiveId" clId="{61CDF884-7327-45D5-8323-2A479155698B}" dt="2023-09-06T14:09:24.271" v="87"/>
        <pc:sldMkLst>
          <pc:docMk/>
          <pc:sldMk cId="2993521976" sldId="352"/>
        </pc:sldMkLst>
      </pc:sldChg>
      <pc:sldChg chg="add modTransition">
        <pc:chgData name="Mario Marugán Cancio" userId="759fb4fe9c7a46c8" providerId="LiveId" clId="{61CDF884-7327-45D5-8323-2A479155698B}" dt="2023-09-06T14:09:24.271" v="87"/>
        <pc:sldMkLst>
          <pc:docMk/>
          <pc:sldMk cId="2375771738" sldId="353"/>
        </pc:sldMkLst>
      </pc:sldChg>
      <pc:sldChg chg="add modTransition">
        <pc:chgData name="Mario Marugán Cancio" userId="759fb4fe9c7a46c8" providerId="LiveId" clId="{61CDF884-7327-45D5-8323-2A479155698B}" dt="2023-09-06T14:09:24.271" v="87"/>
        <pc:sldMkLst>
          <pc:docMk/>
          <pc:sldMk cId="3916727008" sldId="354"/>
        </pc:sldMkLst>
      </pc:sldChg>
      <pc:sldChg chg="add modTransition">
        <pc:chgData name="Mario Marugán Cancio" userId="759fb4fe9c7a46c8" providerId="LiveId" clId="{61CDF884-7327-45D5-8323-2A479155698B}" dt="2023-09-06T14:09:24.271" v="87"/>
        <pc:sldMkLst>
          <pc:docMk/>
          <pc:sldMk cId="4235561618" sldId="355"/>
        </pc:sldMkLst>
      </pc:sldChg>
      <pc:sldChg chg="add modTransition">
        <pc:chgData name="Mario Marugán Cancio" userId="759fb4fe9c7a46c8" providerId="LiveId" clId="{61CDF884-7327-45D5-8323-2A479155698B}" dt="2023-09-06T14:09:24.271" v="87"/>
        <pc:sldMkLst>
          <pc:docMk/>
          <pc:sldMk cId="2694006473" sldId="356"/>
        </pc:sldMkLst>
      </pc:sldChg>
      <pc:sldChg chg="add modTransition">
        <pc:chgData name="Mario Marugán Cancio" userId="759fb4fe9c7a46c8" providerId="LiveId" clId="{61CDF884-7327-45D5-8323-2A479155698B}" dt="2023-09-06T14:09:24.271" v="87"/>
        <pc:sldMkLst>
          <pc:docMk/>
          <pc:sldMk cId="2139062779" sldId="357"/>
        </pc:sldMkLst>
      </pc:sldChg>
      <pc:sldChg chg="add modTransition">
        <pc:chgData name="Mario Marugán Cancio" userId="759fb4fe9c7a46c8" providerId="LiveId" clId="{61CDF884-7327-45D5-8323-2A479155698B}" dt="2023-09-06T14:09:24.271" v="87"/>
        <pc:sldMkLst>
          <pc:docMk/>
          <pc:sldMk cId="1416461559" sldId="358"/>
        </pc:sldMkLst>
      </pc:sldChg>
      <pc:sldChg chg="add modTransition">
        <pc:chgData name="Mario Marugán Cancio" userId="759fb4fe9c7a46c8" providerId="LiveId" clId="{61CDF884-7327-45D5-8323-2A479155698B}" dt="2023-09-06T14:09:24.271" v="87"/>
        <pc:sldMkLst>
          <pc:docMk/>
          <pc:sldMk cId="4289740079" sldId="359"/>
        </pc:sldMkLst>
      </pc:sldChg>
      <pc:sldChg chg="add modTransition">
        <pc:chgData name="Mario Marugán Cancio" userId="759fb4fe9c7a46c8" providerId="LiveId" clId="{61CDF884-7327-45D5-8323-2A479155698B}" dt="2023-09-06T14:09:24.271" v="87"/>
        <pc:sldMkLst>
          <pc:docMk/>
          <pc:sldMk cId="159509533" sldId="360"/>
        </pc:sldMkLst>
      </pc:sldChg>
      <pc:sldChg chg="add modTransition">
        <pc:chgData name="Mario Marugán Cancio" userId="759fb4fe9c7a46c8" providerId="LiveId" clId="{61CDF884-7327-45D5-8323-2A479155698B}" dt="2023-09-06T14:09:24.271" v="87"/>
        <pc:sldMkLst>
          <pc:docMk/>
          <pc:sldMk cId="3552376983" sldId="361"/>
        </pc:sldMkLst>
      </pc:sldChg>
      <pc:sldChg chg="modSp add mod modTransition">
        <pc:chgData name="Mario Marugán Cancio" userId="759fb4fe9c7a46c8" providerId="LiveId" clId="{61CDF884-7327-45D5-8323-2A479155698B}" dt="2023-09-06T14:09:25.139" v="100" actId="27636"/>
        <pc:sldMkLst>
          <pc:docMk/>
          <pc:sldMk cId="918751562" sldId="362"/>
        </pc:sldMkLst>
        <pc:spChg chg="mod">
          <ac:chgData name="Mario Marugán Cancio" userId="759fb4fe9c7a46c8" providerId="LiveId" clId="{61CDF884-7327-45D5-8323-2A479155698B}" dt="2023-09-06T14:09:25.139" v="100" actId="27636"/>
          <ac:spMkLst>
            <pc:docMk/>
            <pc:sldMk cId="918751562" sldId="362"/>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4154521422" sldId="363"/>
        </pc:sldMkLst>
      </pc:sldChg>
      <pc:sldChg chg="add modTransition">
        <pc:chgData name="Mario Marugán Cancio" userId="759fb4fe9c7a46c8" providerId="LiveId" clId="{61CDF884-7327-45D5-8323-2A479155698B}" dt="2023-09-06T14:09:24.271" v="87"/>
        <pc:sldMkLst>
          <pc:docMk/>
          <pc:sldMk cId="2578373779" sldId="364"/>
        </pc:sldMkLst>
      </pc:sldChg>
      <pc:sldChg chg="add modTransition">
        <pc:chgData name="Mario Marugán Cancio" userId="759fb4fe9c7a46c8" providerId="LiveId" clId="{61CDF884-7327-45D5-8323-2A479155698B}" dt="2023-09-06T14:09:24.271" v="87"/>
        <pc:sldMkLst>
          <pc:docMk/>
          <pc:sldMk cId="124874174" sldId="365"/>
        </pc:sldMkLst>
      </pc:sldChg>
      <pc:sldChg chg="add modTransition">
        <pc:chgData name="Mario Marugán Cancio" userId="759fb4fe9c7a46c8" providerId="LiveId" clId="{61CDF884-7327-45D5-8323-2A479155698B}" dt="2023-09-06T14:09:24.271" v="87"/>
        <pc:sldMkLst>
          <pc:docMk/>
          <pc:sldMk cId="1865040798" sldId="366"/>
        </pc:sldMkLst>
      </pc:sldChg>
      <pc:sldChg chg="add modTransition">
        <pc:chgData name="Mario Marugán Cancio" userId="759fb4fe9c7a46c8" providerId="LiveId" clId="{61CDF884-7327-45D5-8323-2A479155698B}" dt="2023-09-06T14:09:24.271" v="87"/>
        <pc:sldMkLst>
          <pc:docMk/>
          <pc:sldMk cId="2234531035" sldId="367"/>
        </pc:sldMkLst>
      </pc:sldChg>
      <pc:sldChg chg="add modTransition">
        <pc:chgData name="Mario Marugán Cancio" userId="759fb4fe9c7a46c8" providerId="LiveId" clId="{61CDF884-7327-45D5-8323-2A479155698B}" dt="2023-09-06T14:09:24.271" v="87"/>
        <pc:sldMkLst>
          <pc:docMk/>
          <pc:sldMk cId="1602105864" sldId="368"/>
        </pc:sldMkLst>
      </pc:sldChg>
      <pc:sldChg chg="add modTransition">
        <pc:chgData name="Mario Marugán Cancio" userId="759fb4fe9c7a46c8" providerId="LiveId" clId="{61CDF884-7327-45D5-8323-2A479155698B}" dt="2023-09-06T14:09:24.271" v="87"/>
        <pc:sldMkLst>
          <pc:docMk/>
          <pc:sldMk cId="175215622" sldId="369"/>
        </pc:sldMkLst>
      </pc:sldChg>
      <pc:sldChg chg="add modTransition">
        <pc:chgData name="Mario Marugán Cancio" userId="759fb4fe9c7a46c8" providerId="LiveId" clId="{61CDF884-7327-45D5-8323-2A479155698B}" dt="2023-09-06T14:09:24.271" v="87"/>
        <pc:sldMkLst>
          <pc:docMk/>
          <pc:sldMk cId="2150506890" sldId="370"/>
        </pc:sldMkLst>
      </pc:sldChg>
      <pc:sldChg chg="add modTransition">
        <pc:chgData name="Mario Marugán Cancio" userId="759fb4fe9c7a46c8" providerId="LiveId" clId="{61CDF884-7327-45D5-8323-2A479155698B}" dt="2023-09-06T14:09:24.271" v="87"/>
        <pc:sldMkLst>
          <pc:docMk/>
          <pc:sldMk cId="3794709139" sldId="371"/>
        </pc:sldMkLst>
      </pc:sldChg>
      <pc:sldChg chg="add modTransition">
        <pc:chgData name="Mario Marugán Cancio" userId="759fb4fe9c7a46c8" providerId="LiveId" clId="{61CDF884-7327-45D5-8323-2A479155698B}" dt="2023-09-06T14:09:24.271" v="87"/>
        <pc:sldMkLst>
          <pc:docMk/>
          <pc:sldMk cId="1883042948" sldId="372"/>
        </pc:sldMkLst>
      </pc:sldChg>
      <pc:sldChg chg="add modTransition">
        <pc:chgData name="Mario Marugán Cancio" userId="759fb4fe9c7a46c8" providerId="LiveId" clId="{61CDF884-7327-45D5-8323-2A479155698B}" dt="2023-09-06T14:09:24.271" v="87"/>
        <pc:sldMkLst>
          <pc:docMk/>
          <pc:sldMk cId="1911953354" sldId="373"/>
        </pc:sldMkLst>
      </pc:sldChg>
      <pc:sldChg chg="add modTransition">
        <pc:chgData name="Mario Marugán Cancio" userId="759fb4fe9c7a46c8" providerId="LiveId" clId="{61CDF884-7327-45D5-8323-2A479155698B}" dt="2023-09-06T14:09:24.271" v="87"/>
        <pc:sldMkLst>
          <pc:docMk/>
          <pc:sldMk cId="1070427757" sldId="374"/>
        </pc:sldMkLst>
      </pc:sldChg>
      <pc:sldChg chg="add modTransition">
        <pc:chgData name="Mario Marugán Cancio" userId="759fb4fe9c7a46c8" providerId="LiveId" clId="{61CDF884-7327-45D5-8323-2A479155698B}" dt="2023-09-06T14:09:24.271" v="87"/>
        <pc:sldMkLst>
          <pc:docMk/>
          <pc:sldMk cId="2024808626" sldId="375"/>
        </pc:sldMkLst>
      </pc:sldChg>
      <pc:sldChg chg="add modTransition">
        <pc:chgData name="Mario Marugán Cancio" userId="759fb4fe9c7a46c8" providerId="LiveId" clId="{61CDF884-7327-45D5-8323-2A479155698B}" dt="2023-09-06T14:09:24.271" v="87"/>
        <pc:sldMkLst>
          <pc:docMk/>
          <pc:sldMk cId="1255156762" sldId="376"/>
        </pc:sldMkLst>
      </pc:sldChg>
      <pc:sldChg chg="add modTransition">
        <pc:chgData name="Mario Marugán Cancio" userId="759fb4fe9c7a46c8" providerId="LiveId" clId="{61CDF884-7327-45D5-8323-2A479155698B}" dt="2023-09-06T14:09:24.271" v="87"/>
        <pc:sldMkLst>
          <pc:docMk/>
          <pc:sldMk cId="3170741229" sldId="377"/>
        </pc:sldMkLst>
      </pc:sldChg>
      <pc:sldChg chg="add modTransition">
        <pc:chgData name="Mario Marugán Cancio" userId="759fb4fe9c7a46c8" providerId="LiveId" clId="{61CDF884-7327-45D5-8323-2A479155698B}" dt="2023-09-06T14:09:24.271" v="87"/>
        <pc:sldMkLst>
          <pc:docMk/>
          <pc:sldMk cId="95920799" sldId="378"/>
        </pc:sldMkLst>
      </pc:sldChg>
      <pc:sldChg chg="add modTransition">
        <pc:chgData name="Mario Marugán Cancio" userId="759fb4fe9c7a46c8" providerId="LiveId" clId="{61CDF884-7327-45D5-8323-2A479155698B}" dt="2023-09-06T14:09:24.271" v="87"/>
        <pc:sldMkLst>
          <pc:docMk/>
          <pc:sldMk cId="2383173477" sldId="380"/>
        </pc:sldMkLst>
      </pc:sldChg>
      <pc:sldChg chg="add modTransition">
        <pc:chgData name="Mario Marugán Cancio" userId="759fb4fe9c7a46c8" providerId="LiveId" clId="{61CDF884-7327-45D5-8323-2A479155698B}" dt="2023-09-06T14:09:24.271" v="87"/>
        <pc:sldMkLst>
          <pc:docMk/>
          <pc:sldMk cId="721059842" sldId="381"/>
        </pc:sldMkLst>
      </pc:sldChg>
      <pc:sldChg chg="add modTransition">
        <pc:chgData name="Mario Marugán Cancio" userId="759fb4fe9c7a46c8" providerId="LiveId" clId="{61CDF884-7327-45D5-8323-2A479155698B}" dt="2023-09-06T14:09:24.271" v="87"/>
        <pc:sldMkLst>
          <pc:docMk/>
          <pc:sldMk cId="3133616527" sldId="382"/>
        </pc:sldMkLst>
      </pc:sldChg>
      <pc:sldChg chg="modSp add mod modTransition">
        <pc:chgData name="Mario Marugán Cancio" userId="759fb4fe9c7a46c8" providerId="LiveId" clId="{61CDF884-7327-45D5-8323-2A479155698B}" dt="2023-09-06T14:09:24.715" v="94" actId="27636"/>
        <pc:sldMkLst>
          <pc:docMk/>
          <pc:sldMk cId="4004272263" sldId="383"/>
        </pc:sldMkLst>
        <pc:spChg chg="mod">
          <ac:chgData name="Mario Marugán Cancio" userId="759fb4fe9c7a46c8" providerId="LiveId" clId="{61CDF884-7327-45D5-8323-2A479155698B}" dt="2023-09-06T14:09:24.715" v="94" actId="27636"/>
          <ac:spMkLst>
            <pc:docMk/>
            <pc:sldMk cId="4004272263" sldId="383"/>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738457923" sldId="384"/>
        </pc:sldMkLst>
      </pc:sldChg>
      <pc:sldChg chg="add modTransition">
        <pc:chgData name="Mario Marugán Cancio" userId="759fb4fe9c7a46c8" providerId="LiveId" clId="{61CDF884-7327-45D5-8323-2A479155698B}" dt="2023-09-06T14:09:24.271" v="87"/>
        <pc:sldMkLst>
          <pc:docMk/>
          <pc:sldMk cId="4213081523" sldId="385"/>
        </pc:sldMkLst>
      </pc:sldChg>
      <pc:sldChg chg="add modTransition">
        <pc:chgData name="Mario Marugán Cancio" userId="759fb4fe9c7a46c8" providerId="LiveId" clId="{61CDF884-7327-45D5-8323-2A479155698B}" dt="2023-09-06T14:09:24.271" v="87"/>
        <pc:sldMkLst>
          <pc:docMk/>
          <pc:sldMk cId="2717358911" sldId="386"/>
        </pc:sldMkLst>
      </pc:sldChg>
      <pc:sldChg chg="add modTransition">
        <pc:chgData name="Mario Marugán Cancio" userId="759fb4fe9c7a46c8" providerId="LiveId" clId="{61CDF884-7327-45D5-8323-2A479155698B}" dt="2023-09-06T14:09:24.271" v="87"/>
        <pc:sldMkLst>
          <pc:docMk/>
          <pc:sldMk cId="2554317218" sldId="387"/>
        </pc:sldMkLst>
      </pc:sldChg>
      <pc:sldChg chg="add modTransition">
        <pc:chgData name="Mario Marugán Cancio" userId="759fb4fe9c7a46c8" providerId="LiveId" clId="{61CDF884-7327-45D5-8323-2A479155698B}" dt="2023-09-06T14:09:24.271" v="87"/>
        <pc:sldMkLst>
          <pc:docMk/>
          <pc:sldMk cId="473039723" sldId="388"/>
        </pc:sldMkLst>
      </pc:sldChg>
      <pc:sldChg chg="add modTransition">
        <pc:chgData name="Mario Marugán Cancio" userId="759fb4fe9c7a46c8" providerId="LiveId" clId="{61CDF884-7327-45D5-8323-2A479155698B}" dt="2023-09-06T14:09:24.271" v="87"/>
        <pc:sldMkLst>
          <pc:docMk/>
          <pc:sldMk cId="1811115303" sldId="389"/>
        </pc:sldMkLst>
      </pc:sldChg>
      <pc:sldChg chg="add modTransition">
        <pc:chgData name="Mario Marugán Cancio" userId="759fb4fe9c7a46c8" providerId="LiveId" clId="{61CDF884-7327-45D5-8323-2A479155698B}" dt="2023-09-06T14:09:24.271" v="87"/>
        <pc:sldMkLst>
          <pc:docMk/>
          <pc:sldMk cId="2516150203" sldId="390"/>
        </pc:sldMkLst>
      </pc:sldChg>
      <pc:sldChg chg="add modTransition">
        <pc:chgData name="Mario Marugán Cancio" userId="759fb4fe9c7a46c8" providerId="LiveId" clId="{61CDF884-7327-45D5-8323-2A479155698B}" dt="2023-09-06T14:09:24.271" v="87"/>
        <pc:sldMkLst>
          <pc:docMk/>
          <pc:sldMk cId="1686616729" sldId="391"/>
        </pc:sldMkLst>
      </pc:sldChg>
      <pc:sldChg chg="modSp add mod modTransition">
        <pc:chgData name="Mario Marugán Cancio" userId="759fb4fe9c7a46c8" providerId="LiveId" clId="{61CDF884-7327-45D5-8323-2A479155698B}" dt="2023-09-06T14:09:24.762" v="95" actId="27636"/>
        <pc:sldMkLst>
          <pc:docMk/>
          <pc:sldMk cId="907641290" sldId="392"/>
        </pc:sldMkLst>
        <pc:spChg chg="mod">
          <ac:chgData name="Mario Marugán Cancio" userId="759fb4fe9c7a46c8" providerId="LiveId" clId="{61CDF884-7327-45D5-8323-2A479155698B}" dt="2023-09-06T14:09:24.762" v="95" actId="27636"/>
          <ac:spMkLst>
            <pc:docMk/>
            <pc:sldMk cId="907641290" sldId="392"/>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920887632" sldId="393"/>
        </pc:sldMkLst>
      </pc:sldChg>
      <pc:sldChg chg="add modTransition">
        <pc:chgData name="Mario Marugán Cancio" userId="759fb4fe9c7a46c8" providerId="LiveId" clId="{61CDF884-7327-45D5-8323-2A479155698B}" dt="2023-09-06T14:09:24.271" v="87"/>
        <pc:sldMkLst>
          <pc:docMk/>
          <pc:sldMk cId="3691309063" sldId="394"/>
        </pc:sldMkLst>
      </pc:sldChg>
      <pc:sldChg chg="add modTransition">
        <pc:chgData name="Mario Marugán Cancio" userId="759fb4fe9c7a46c8" providerId="LiveId" clId="{61CDF884-7327-45D5-8323-2A479155698B}" dt="2023-09-06T14:09:24.271" v="87"/>
        <pc:sldMkLst>
          <pc:docMk/>
          <pc:sldMk cId="1149642646" sldId="395"/>
        </pc:sldMkLst>
      </pc:sldChg>
      <pc:sldChg chg="add modTransition">
        <pc:chgData name="Mario Marugán Cancio" userId="759fb4fe9c7a46c8" providerId="LiveId" clId="{61CDF884-7327-45D5-8323-2A479155698B}" dt="2023-09-06T14:09:24.271" v="87"/>
        <pc:sldMkLst>
          <pc:docMk/>
          <pc:sldMk cId="708711794" sldId="396"/>
        </pc:sldMkLst>
      </pc:sldChg>
      <pc:sldChg chg="add modTransition">
        <pc:chgData name="Mario Marugán Cancio" userId="759fb4fe9c7a46c8" providerId="LiveId" clId="{61CDF884-7327-45D5-8323-2A479155698B}" dt="2023-09-06T14:09:24.271" v="87"/>
        <pc:sldMkLst>
          <pc:docMk/>
          <pc:sldMk cId="2874005011" sldId="397"/>
        </pc:sldMkLst>
      </pc:sldChg>
      <pc:sldChg chg="add modTransition">
        <pc:chgData name="Mario Marugán Cancio" userId="759fb4fe9c7a46c8" providerId="LiveId" clId="{61CDF884-7327-45D5-8323-2A479155698B}" dt="2023-09-06T14:09:24.271" v="87"/>
        <pc:sldMkLst>
          <pc:docMk/>
          <pc:sldMk cId="1572818871" sldId="398"/>
        </pc:sldMkLst>
      </pc:sldChg>
      <pc:sldChg chg="modSp add mod modTransition">
        <pc:chgData name="Mario Marugán Cancio" userId="759fb4fe9c7a46c8" providerId="LiveId" clId="{61CDF884-7327-45D5-8323-2A479155698B}" dt="2023-09-06T14:09:24.825" v="96" actId="27636"/>
        <pc:sldMkLst>
          <pc:docMk/>
          <pc:sldMk cId="2820812752" sldId="399"/>
        </pc:sldMkLst>
        <pc:spChg chg="mod">
          <ac:chgData name="Mario Marugán Cancio" userId="759fb4fe9c7a46c8" providerId="LiveId" clId="{61CDF884-7327-45D5-8323-2A479155698B}" dt="2023-09-06T14:09:24.825" v="96" actId="27636"/>
          <ac:spMkLst>
            <pc:docMk/>
            <pc:sldMk cId="2820812752" sldId="399"/>
            <ac:spMk id="3" creationId="{00000000-0000-0000-0000-000000000000}"/>
          </ac:spMkLst>
        </pc:spChg>
      </pc:sldChg>
      <pc:sldChg chg="modSp add mod modTransition">
        <pc:chgData name="Mario Marugán Cancio" userId="759fb4fe9c7a46c8" providerId="LiveId" clId="{61CDF884-7327-45D5-8323-2A479155698B}" dt="2023-09-06T14:09:24.856" v="97" actId="27636"/>
        <pc:sldMkLst>
          <pc:docMk/>
          <pc:sldMk cId="4034464819" sldId="400"/>
        </pc:sldMkLst>
        <pc:spChg chg="mod">
          <ac:chgData name="Mario Marugán Cancio" userId="759fb4fe9c7a46c8" providerId="LiveId" clId="{61CDF884-7327-45D5-8323-2A479155698B}" dt="2023-09-06T14:09:24.856" v="97" actId="27636"/>
          <ac:spMkLst>
            <pc:docMk/>
            <pc:sldMk cId="4034464819" sldId="400"/>
            <ac:spMk id="3" creationId="{00000000-0000-0000-0000-000000000000}"/>
          </ac:spMkLst>
        </pc:spChg>
      </pc:sldChg>
      <pc:sldChg chg="add modTransition">
        <pc:chgData name="Mario Marugán Cancio" userId="759fb4fe9c7a46c8" providerId="LiveId" clId="{61CDF884-7327-45D5-8323-2A479155698B}" dt="2023-09-06T14:09:24.271" v="87"/>
        <pc:sldMkLst>
          <pc:docMk/>
          <pc:sldMk cId="626723266" sldId="401"/>
        </pc:sldMkLst>
      </pc:sldChg>
      <pc:sldChg chg="add modTransition">
        <pc:chgData name="Mario Marugán Cancio" userId="759fb4fe9c7a46c8" providerId="LiveId" clId="{61CDF884-7327-45D5-8323-2A479155698B}" dt="2023-09-06T14:09:24.271" v="87"/>
        <pc:sldMkLst>
          <pc:docMk/>
          <pc:sldMk cId="653578637" sldId="402"/>
        </pc:sldMkLst>
      </pc:sldChg>
      <pc:sldChg chg="add modTransition">
        <pc:chgData name="Mario Marugán Cancio" userId="759fb4fe9c7a46c8" providerId="LiveId" clId="{61CDF884-7327-45D5-8323-2A479155698B}" dt="2023-09-06T14:09:24.271" v="87"/>
        <pc:sldMkLst>
          <pc:docMk/>
          <pc:sldMk cId="1728552284" sldId="403"/>
        </pc:sldMkLst>
      </pc:sldChg>
      <pc:sldChg chg="add modTransition">
        <pc:chgData name="Mario Marugán Cancio" userId="759fb4fe9c7a46c8" providerId="LiveId" clId="{61CDF884-7327-45D5-8323-2A479155698B}" dt="2023-09-06T14:09:24.271" v="87"/>
        <pc:sldMkLst>
          <pc:docMk/>
          <pc:sldMk cId="628498090" sldId="404"/>
        </pc:sldMkLst>
      </pc:sldChg>
      <pc:sldChg chg="add modTransition">
        <pc:chgData name="Mario Marugán Cancio" userId="759fb4fe9c7a46c8" providerId="LiveId" clId="{61CDF884-7327-45D5-8323-2A479155698B}" dt="2023-09-06T14:09:24.271" v="87"/>
        <pc:sldMkLst>
          <pc:docMk/>
          <pc:sldMk cId="2972919769" sldId="405"/>
        </pc:sldMkLst>
      </pc:sldChg>
      <pc:sldChg chg="add modTransition">
        <pc:chgData name="Mario Marugán Cancio" userId="759fb4fe9c7a46c8" providerId="LiveId" clId="{61CDF884-7327-45D5-8323-2A479155698B}" dt="2023-09-06T14:09:24.271" v="87"/>
        <pc:sldMkLst>
          <pc:docMk/>
          <pc:sldMk cId="4213824001" sldId="406"/>
        </pc:sldMkLst>
      </pc:sldChg>
      <pc:sldChg chg="add modTransition">
        <pc:chgData name="Mario Marugán Cancio" userId="759fb4fe9c7a46c8" providerId="LiveId" clId="{61CDF884-7327-45D5-8323-2A479155698B}" dt="2023-09-06T14:09:24.271" v="87"/>
        <pc:sldMkLst>
          <pc:docMk/>
          <pc:sldMk cId="4124103981" sldId="407"/>
        </pc:sldMkLst>
      </pc:sldChg>
      <pc:sldChg chg="add modTransition">
        <pc:chgData name="Mario Marugán Cancio" userId="759fb4fe9c7a46c8" providerId="LiveId" clId="{61CDF884-7327-45D5-8323-2A479155698B}" dt="2023-09-06T14:09:24.271" v="87"/>
        <pc:sldMkLst>
          <pc:docMk/>
          <pc:sldMk cId="2219420132" sldId="408"/>
        </pc:sldMkLst>
      </pc:sldChg>
      <pc:sldChg chg="add modTransition">
        <pc:chgData name="Mario Marugán Cancio" userId="759fb4fe9c7a46c8" providerId="LiveId" clId="{61CDF884-7327-45D5-8323-2A479155698B}" dt="2023-09-06T14:09:24.271" v="87"/>
        <pc:sldMkLst>
          <pc:docMk/>
          <pc:sldMk cId="610417811" sldId="409"/>
        </pc:sldMkLst>
      </pc:sldChg>
      <pc:sldChg chg="add modTransition">
        <pc:chgData name="Mario Marugán Cancio" userId="759fb4fe9c7a46c8" providerId="LiveId" clId="{61CDF884-7327-45D5-8323-2A479155698B}" dt="2023-09-06T14:09:24.271" v="87"/>
        <pc:sldMkLst>
          <pc:docMk/>
          <pc:sldMk cId="1852624208" sldId="410"/>
        </pc:sldMkLst>
      </pc:sldChg>
      <pc:sldChg chg="add modTransition">
        <pc:chgData name="Mario Marugán Cancio" userId="759fb4fe9c7a46c8" providerId="LiveId" clId="{61CDF884-7327-45D5-8323-2A479155698B}" dt="2023-09-06T14:09:24.271" v="87"/>
        <pc:sldMkLst>
          <pc:docMk/>
          <pc:sldMk cId="2218475282" sldId="411"/>
        </pc:sldMkLst>
      </pc:sldChg>
      <pc:sldChg chg="add modTransition">
        <pc:chgData name="Mario Marugán Cancio" userId="759fb4fe9c7a46c8" providerId="LiveId" clId="{61CDF884-7327-45D5-8323-2A479155698B}" dt="2023-09-06T14:09:24.271" v="87"/>
        <pc:sldMkLst>
          <pc:docMk/>
          <pc:sldMk cId="1101833308" sldId="412"/>
        </pc:sldMkLst>
      </pc:sldChg>
      <pc:sldChg chg="add modTransition">
        <pc:chgData name="Mario Marugán Cancio" userId="759fb4fe9c7a46c8" providerId="LiveId" clId="{61CDF884-7327-45D5-8323-2A479155698B}" dt="2023-09-06T14:09:24.271" v="87"/>
        <pc:sldMkLst>
          <pc:docMk/>
          <pc:sldMk cId="202405689" sldId="413"/>
        </pc:sldMkLst>
      </pc:sldChg>
      <pc:sldChg chg="add modTransition">
        <pc:chgData name="Mario Marugán Cancio" userId="759fb4fe9c7a46c8" providerId="LiveId" clId="{61CDF884-7327-45D5-8323-2A479155698B}" dt="2023-09-06T14:09:24.271" v="87"/>
        <pc:sldMkLst>
          <pc:docMk/>
          <pc:sldMk cId="2622830410" sldId="414"/>
        </pc:sldMkLst>
      </pc:sldChg>
      <pc:sldChg chg="add modTransition">
        <pc:chgData name="Mario Marugán Cancio" userId="759fb4fe9c7a46c8" providerId="LiveId" clId="{61CDF884-7327-45D5-8323-2A479155698B}" dt="2023-09-06T14:09:24.271" v="87"/>
        <pc:sldMkLst>
          <pc:docMk/>
          <pc:sldMk cId="1040198570" sldId="415"/>
        </pc:sldMkLst>
      </pc:sldChg>
      <pc:sldChg chg="add modTransition">
        <pc:chgData name="Mario Marugán Cancio" userId="759fb4fe9c7a46c8" providerId="LiveId" clId="{61CDF884-7327-45D5-8323-2A479155698B}" dt="2023-09-06T14:09:24.271" v="87"/>
        <pc:sldMkLst>
          <pc:docMk/>
          <pc:sldMk cId="3802934323" sldId="416"/>
        </pc:sldMkLst>
      </pc:sldChg>
      <pc:sldChg chg="add modTransition">
        <pc:chgData name="Mario Marugán Cancio" userId="759fb4fe9c7a46c8" providerId="LiveId" clId="{61CDF884-7327-45D5-8323-2A479155698B}" dt="2023-09-06T14:09:24.271" v="87"/>
        <pc:sldMkLst>
          <pc:docMk/>
          <pc:sldMk cId="1290085021" sldId="417"/>
        </pc:sldMkLst>
      </pc:sldChg>
      <pc:sldChg chg="add modTransition">
        <pc:chgData name="Mario Marugán Cancio" userId="759fb4fe9c7a46c8" providerId="LiveId" clId="{61CDF884-7327-45D5-8323-2A479155698B}" dt="2023-09-06T14:09:24.271" v="87"/>
        <pc:sldMkLst>
          <pc:docMk/>
          <pc:sldMk cId="647693572" sldId="418"/>
        </pc:sldMkLst>
      </pc:sldChg>
      <pc:sldChg chg="add modTransition">
        <pc:chgData name="Mario Marugán Cancio" userId="759fb4fe9c7a46c8" providerId="LiveId" clId="{61CDF884-7327-45D5-8323-2A479155698B}" dt="2023-09-06T14:09:24.271" v="87"/>
        <pc:sldMkLst>
          <pc:docMk/>
          <pc:sldMk cId="2506658474" sldId="419"/>
        </pc:sldMkLst>
      </pc:sldChg>
      <pc:sldChg chg="add modTransition">
        <pc:chgData name="Mario Marugán Cancio" userId="759fb4fe9c7a46c8" providerId="LiveId" clId="{61CDF884-7327-45D5-8323-2A479155698B}" dt="2023-09-06T14:09:24.271" v="87"/>
        <pc:sldMkLst>
          <pc:docMk/>
          <pc:sldMk cId="1604029315" sldId="420"/>
        </pc:sldMkLst>
      </pc:sldChg>
      <pc:sldChg chg="add modTransition">
        <pc:chgData name="Mario Marugán Cancio" userId="759fb4fe9c7a46c8" providerId="LiveId" clId="{61CDF884-7327-45D5-8323-2A479155698B}" dt="2023-09-06T14:09:24.271" v="87"/>
        <pc:sldMkLst>
          <pc:docMk/>
          <pc:sldMk cId="3515609491" sldId="421"/>
        </pc:sldMkLst>
      </pc:sldChg>
      <pc:sldChg chg="add modTransition">
        <pc:chgData name="Mario Marugán Cancio" userId="759fb4fe9c7a46c8" providerId="LiveId" clId="{61CDF884-7327-45D5-8323-2A479155698B}" dt="2023-09-06T14:09:24.271" v="87"/>
        <pc:sldMkLst>
          <pc:docMk/>
          <pc:sldMk cId="2309719473" sldId="422"/>
        </pc:sldMkLst>
      </pc:sldChg>
      <pc:sldChg chg="add modTransition">
        <pc:chgData name="Mario Marugán Cancio" userId="759fb4fe9c7a46c8" providerId="LiveId" clId="{61CDF884-7327-45D5-8323-2A479155698B}" dt="2023-09-06T14:09:24.271" v="87"/>
        <pc:sldMkLst>
          <pc:docMk/>
          <pc:sldMk cId="3549853046" sldId="423"/>
        </pc:sldMkLst>
      </pc:sldChg>
      <pc:sldChg chg="add modTransition">
        <pc:chgData name="Mario Marugán Cancio" userId="759fb4fe9c7a46c8" providerId="LiveId" clId="{61CDF884-7327-45D5-8323-2A479155698B}" dt="2023-09-06T14:09:24.271" v="87"/>
        <pc:sldMkLst>
          <pc:docMk/>
          <pc:sldMk cId="31677174" sldId="424"/>
        </pc:sldMkLst>
      </pc:sldChg>
      <pc:sldChg chg="add modTransition">
        <pc:chgData name="Mario Marugán Cancio" userId="759fb4fe9c7a46c8" providerId="LiveId" clId="{61CDF884-7327-45D5-8323-2A479155698B}" dt="2023-09-06T14:09:24.271" v="87"/>
        <pc:sldMkLst>
          <pc:docMk/>
          <pc:sldMk cId="4261292400" sldId="425"/>
        </pc:sldMkLst>
      </pc:sldChg>
      <pc:sldChg chg="add modTransition">
        <pc:chgData name="Mario Marugán Cancio" userId="759fb4fe9c7a46c8" providerId="LiveId" clId="{61CDF884-7327-45D5-8323-2A479155698B}" dt="2023-09-06T14:09:24.271" v="87"/>
        <pc:sldMkLst>
          <pc:docMk/>
          <pc:sldMk cId="2688021056" sldId="426"/>
        </pc:sldMkLst>
      </pc:sldChg>
      <pc:sldChg chg="add modTransition">
        <pc:chgData name="Mario Marugán Cancio" userId="759fb4fe9c7a46c8" providerId="LiveId" clId="{61CDF884-7327-45D5-8323-2A479155698B}" dt="2023-09-06T14:09:24.271" v="87"/>
        <pc:sldMkLst>
          <pc:docMk/>
          <pc:sldMk cId="3875312914" sldId="427"/>
        </pc:sldMkLst>
      </pc:sldChg>
      <pc:sldChg chg="add modTransition">
        <pc:chgData name="Mario Marugán Cancio" userId="759fb4fe9c7a46c8" providerId="LiveId" clId="{61CDF884-7327-45D5-8323-2A479155698B}" dt="2023-09-06T14:09:24.271" v="87"/>
        <pc:sldMkLst>
          <pc:docMk/>
          <pc:sldMk cId="3225414011" sldId="428"/>
        </pc:sldMkLst>
      </pc:sldChg>
      <pc:sldChg chg="add modTransition">
        <pc:chgData name="Mario Marugán Cancio" userId="759fb4fe9c7a46c8" providerId="LiveId" clId="{61CDF884-7327-45D5-8323-2A479155698B}" dt="2023-09-06T14:09:24.271" v="87"/>
        <pc:sldMkLst>
          <pc:docMk/>
          <pc:sldMk cId="3064535333" sldId="429"/>
        </pc:sldMkLst>
      </pc:sldChg>
      <pc:sldChg chg="add modTransition">
        <pc:chgData name="Mario Marugán Cancio" userId="759fb4fe9c7a46c8" providerId="LiveId" clId="{61CDF884-7327-45D5-8323-2A479155698B}" dt="2023-09-06T14:09:24.271" v="87"/>
        <pc:sldMkLst>
          <pc:docMk/>
          <pc:sldMk cId="2183408132" sldId="430"/>
        </pc:sldMkLst>
      </pc:sldChg>
      <pc:sldChg chg="add modTransition">
        <pc:chgData name="Mario Marugán Cancio" userId="759fb4fe9c7a46c8" providerId="LiveId" clId="{61CDF884-7327-45D5-8323-2A479155698B}" dt="2023-09-06T14:09:24.271" v="87"/>
        <pc:sldMkLst>
          <pc:docMk/>
          <pc:sldMk cId="2636804144" sldId="431"/>
        </pc:sldMkLst>
      </pc:sldChg>
      <pc:sldChg chg="add modTransition">
        <pc:chgData name="Mario Marugán Cancio" userId="759fb4fe9c7a46c8" providerId="LiveId" clId="{61CDF884-7327-45D5-8323-2A479155698B}" dt="2023-09-06T14:09:24.271" v="87"/>
        <pc:sldMkLst>
          <pc:docMk/>
          <pc:sldMk cId="2307324966" sldId="432"/>
        </pc:sldMkLst>
      </pc:sldChg>
      <pc:sldChg chg="add modTransition">
        <pc:chgData name="Mario Marugán Cancio" userId="759fb4fe9c7a46c8" providerId="LiveId" clId="{61CDF884-7327-45D5-8323-2A479155698B}" dt="2023-09-06T14:09:24.271" v="87"/>
        <pc:sldMkLst>
          <pc:docMk/>
          <pc:sldMk cId="3135724154" sldId="433"/>
        </pc:sldMkLst>
      </pc:sldChg>
      <pc:sldChg chg="add modTransition">
        <pc:chgData name="Mario Marugán Cancio" userId="759fb4fe9c7a46c8" providerId="LiveId" clId="{61CDF884-7327-45D5-8323-2A479155698B}" dt="2023-09-06T14:09:24.271" v="87"/>
        <pc:sldMkLst>
          <pc:docMk/>
          <pc:sldMk cId="3676970764" sldId="434"/>
        </pc:sldMkLst>
      </pc:sldChg>
      <pc:sldChg chg="add modTransition">
        <pc:chgData name="Mario Marugán Cancio" userId="759fb4fe9c7a46c8" providerId="LiveId" clId="{61CDF884-7327-45D5-8323-2A479155698B}" dt="2023-09-06T14:09:24.271" v="87"/>
        <pc:sldMkLst>
          <pc:docMk/>
          <pc:sldMk cId="1387570778" sldId="435"/>
        </pc:sldMkLst>
      </pc:sldChg>
      <pc:sldChg chg="add modTransition">
        <pc:chgData name="Mario Marugán Cancio" userId="759fb4fe9c7a46c8" providerId="LiveId" clId="{61CDF884-7327-45D5-8323-2A479155698B}" dt="2023-09-06T14:09:24.271" v="87"/>
        <pc:sldMkLst>
          <pc:docMk/>
          <pc:sldMk cId="1788531474" sldId="436"/>
        </pc:sldMkLst>
      </pc:sldChg>
      <pc:sldChg chg="add modTransition">
        <pc:chgData name="Mario Marugán Cancio" userId="759fb4fe9c7a46c8" providerId="LiveId" clId="{61CDF884-7327-45D5-8323-2A479155698B}" dt="2023-09-06T14:09:24.271" v="87"/>
        <pc:sldMkLst>
          <pc:docMk/>
          <pc:sldMk cId="2583516977" sldId="437"/>
        </pc:sldMkLst>
      </pc:sldChg>
      <pc:sldChg chg="add modTransition">
        <pc:chgData name="Mario Marugán Cancio" userId="759fb4fe9c7a46c8" providerId="LiveId" clId="{61CDF884-7327-45D5-8323-2A479155698B}" dt="2023-09-06T14:09:24.271" v="87"/>
        <pc:sldMkLst>
          <pc:docMk/>
          <pc:sldMk cId="3649033354" sldId="438"/>
        </pc:sldMkLst>
      </pc:sldChg>
      <pc:sldChg chg="add modTransition">
        <pc:chgData name="Mario Marugán Cancio" userId="759fb4fe9c7a46c8" providerId="LiveId" clId="{61CDF884-7327-45D5-8323-2A479155698B}" dt="2023-09-06T14:09:24.271" v="87"/>
        <pc:sldMkLst>
          <pc:docMk/>
          <pc:sldMk cId="411206427" sldId="439"/>
        </pc:sldMkLst>
      </pc:sldChg>
      <pc:sldChg chg="modSp mod">
        <pc:chgData name="Mario Marugán Cancio" userId="759fb4fe9c7a46c8" providerId="LiveId" clId="{61CDF884-7327-45D5-8323-2A479155698B}" dt="2023-09-06T14:08:44.701" v="13" actId="20577"/>
        <pc:sldMkLst>
          <pc:docMk/>
          <pc:sldMk cId="3510533168" sldId="491"/>
        </pc:sldMkLst>
        <pc:spChg chg="mod">
          <ac:chgData name="Mario Marugán Cancio" userId="759fb4fe9c7a46c8" providerId="LiveId" clId="{61CDF884-7327-45D5-8323-2A479155698B}" dt="2023-09-06T14:08:44.701" v="13" actId="20577"/>
          <ac:spMkLst>
            <pc:docMk/>
            <pc:sldMk cId="3510533168" sldId="491"/>
            <ac:spMk id="2" creationId="{62958958-0ED2-4ED8-9337-3C7F8116EF01}"/>
          </ac:spMkLst>
        </pc:spChg>
      </pc:sldChg>
      <pc:sldChg chg="add modTransition">
        <pc:chgData name="Mario Marugán Cancio" userId="759fb4fe9c7a46c8" providerId="LiveId" clId="{61CDF884-7327-45D5-8323-2A479155698B}" dt="2023-09-06T14:09:24.271" v="87"/>
        <pc:sldMkLst>
          <pc:docMk/>
          <pc:sldMk cId="1211616956" sldId="492"/>
        </pc:sldMkLst>
      </pc:sldChg>
      <pc:sldChg chg="del">
        <pc:chgData name="Mario Marugán Cancio" userId="759fb4fe9c7a46c8" providerId="LiveId" clId="{61CDF884-7327-45D5-8323-2A479155698B}" dt="2023-09-06T14:08:59.826" v="28" actId="47"/>
        <pc:sldMkLst>
          <pc:docMk/>
          <pc:sldMk cId="1828336184" sldId="492"/>
        </pc:sldMkLst>
      </pc:sldChg>
      <pc:sldChg chg="del">
        <pc:chgData name="Mario Marugán Cancio" userId="759fb4fe9c7a46c8" providerId="LiveId" clId="{61CDF884-7327-45D5-8323-2A479155698B}" dt="2023-09-06T14:09:00.454" v="32" actId="47"/>
        <pc:sldMkLst>
          <pc:docMk/>
          <pc:sldMk cId="1152913575" sldId="493"/>
        </pc:sldMkLst>
      </pc:sldChg>
      <pc:sldChg chg="add modTransition">
        <pc:chgData name="Mario Marugán Cancio" userId="759fb4fe9c7a46c8" providerId="LiveId" clId="{61CDF884-7327-45D5-8323-2A479155698B}" dt="2023-09-06T14:09:24.271" v="87"/>
        <pc:sldMkLst>
          <pc:docMk/>
          <pc:sldMk cId="1750706172" sldId="493"/>
        </pc:sldMkLst>
      </pc:sldChg>
      <pc:sldChg chg="del">
        <pc:chgData name="Mario Marugán Cancio" userId="759fb4fe9c7a46c8" providerId="LiveId" clId="{61CDF884-7327-45D5-8323-2A479155698B}" dt="2023-09-06T14:09:00.615" v="37" actId="47"/>
        <pc:sldMkLst>
          <pc:docMk/>
          <pc:sldMk cId="3692600738" sldId="494"/>
        </pc:sldMkLst>
      </pc:sldChg>
      <pc:sldChg chg="del">
        <pc:chgData name="Mario Marugán Cancio" userId="759fb4fe9c7a46c8" providerId="LiveId" clId="{61CDF884-7327-45D5-8323-2A479155698B}" dt="2023-09-06T14:09:01.756" v="49" actId="47"/>
        <pc:sldMkLst>
          <pc:docMk/>
          <pc:sldMk cId="4084734171" sldId="495"/>
        </pc:sldMkLst>
      </pc:sldChg>
      <pc:sldChg chg="del">
        <pc:chgData name="Mario Marugán Cancio" userId="759fb4fe9c7a46c8" providerId="LiveId" clId="{61CDF884-7327-45D5-8323-2A479155698B}" dt="2023-09-06T14:09:02.007" v="56" actId="47"/>
        <pc:sldMkLst>
          <pc:docMk/>
          <pc:sldMk cId="1908932046" sldId="496"/>
        </pc:sldMkLst>
      </pc:sldChg>
      <pc:sldChg chg="del">
        <pc:chgData name="Mario Marugán Cancio" userId="759fb4fe9c7a46c8" providerId="LiveId" clId="{61CDF884-7327-45D5-8323-2A479155698B}" dt="2023-09-06T14:09:02.196" v="61" actId="47"/>
        <pc:sldMkLst>
          <pc:docMk/>
          <pc:sldMk cId="2325576197" sldId="497"/>
        </pc:sldMkLst>
      </pc:sldChg>
      <pc:sldChg chg="del">
        <pc:chgData name="Mario Marugán Cancio" userId="759fb4fe9c7a46c8" providerId="LiveId" clId="{61CDF884-7327-45D5-8323-2A479155698B}" dt="2023-09-06T14:09:02.635" v="65" actId="47"/>
        <pc:sldMkLst>
          <pc:docMk/>
          <pc:sldMk cId="3475314547" sldId="498"/>
        </pc:sldMkLst>
      </pc:sldChg>
      <pc:sldChg chg="del">
        <pc:chgData name="Mario Marugán Cancio" userId="759fb4fe9c7a46c8" providerId="LiveId" clId="{61CDF884-7327-45D5-8323-2A479155698B}" dt="2023-09-06T14:09:03.342" v="71" actId="47"/>
        <pc:sldMkLst>
          <pc:docMk/>
          <pc:sldMk cId="2406929080" sldId="499"/>
        </pc:sldMkLst>
      </pc:sldChg>
      <pc:sldChg chg="del">
        <pc:chgData name="Mario Marugán Cancio" userId="759fb4fe9c7a46c8" providerId="LiveId" clId="{61CDF884-7327-45D5-8323-2A479155698B}" dt="2023-09-06T14:09:01.819" v="51" actId="47"/>
        <pc:sldMkLst>
          <pc:docMk/>
          <pc:sldMk cId="2294071116" sldId="500"/>
        </pc:sldMkLst>
      </pc:sldChg>
      <pc:sldChg chg="del">
        <pc:chgData name="Mario Marugán Cancio" userId="759fb4fe9c7a46c8" providerId="LiveId" clId="{61CDF884-7327-45D5-8323-2A479155698B}" dt="2023-09-06T14:09:00.328" v="29" actId="47"/>
        <pc:sldMkLst>
          <pc:docMk/>
          <pc:sldMk cId="1766614735" sldId="501"/>
        </pc:sldMkLst>
      </pc:sldChg>
      <pc:sldChg chg="del">
        <pc:chgData name="Mario Marugán Cancio" userId="759fb4fe9c7a46c8" providerId="LiveId" clId="{61CDF884-7327-45D5-8323-2A479155698B}" dt="2023-09-06T14:09:00.391" v="30" actId="47"/>
        <pc:sldMkLst>
          <pc:docMk/>
          <pc:sldMk cId="1457545150" sldId="502"/>
        </pc:sldMkLst>
      </pc:sldChg>
      <pc:sldChg chg="del">
        <pc:chgData name="Mario Marugán Cancio" userId="759fb4fe9c7a46c8" providerId="LiveId" clId="{61CDF884-7327-45D5-8323-2A479155698B}" dt="2023-09-06T14:09:00.407" v="31" actId="47"/>
        <pc:sldMkLst>
          <pc:docMk/>
          <pc:sldMk cId="3479161177" sldId="503"/>
        </pc:sldMkLst>
      </pc:sldChg>
      <pc:sldChg chg="del">
        <pc:chgData name="Mario Marugán Cancio" userId="759fb4fe9c7a46c8" providerId="LiveId" clId="{61CDF884-7327-45D5-8323-2A479155698B}" dt="2023-09-06T14:09:00.469" v="33" actId="47"/>
        <pc:sldMkLst>
          <pc:docMk/>
          <pc:sldMk cId="423616705" sldId="506"/>
        </pc:sldMkLst>
      </pc:sldChg>
      <pc:sldChg chg="del">
        <pc:chgData name="Mario Marugán Cancio" userId="759fb4fe9c7a46c8" providerId="LiveId" clId="{61CDF884-7327-45D5-8323-2A479155698B}" dt="2023-09-06T14:09:00.517" v="34" actId="47"/>
        <pc:sldMkLst>
          <pc:docMk/>
          <pc:sldMk cId="515342355" sldId="507"/>
        </pc:sldMkLst>
      </pc:sldChg>
      <pc:sldChg chg="del">
        <pc:chgData name="Mario Marugán Cancio" userId="759fb4fe9c7a46c8" providerId="LiveId" clId="{61CDF884-7327-45D5-8323-2A479155698B}" dt="2023-09-06T14:09:00.532" v="35" actId="47"/>
        <pc:sldMkLst>
          <pc:docMk/>
          <pc:sldMk cId="124331148" sldId="508"/>
        </pc:sldMkLst>
      </pc:sldChg>
      <pc:sldChg chg="del">
        <pc:chgData name="Mario Marugán Cancio" userId="759fb4fe9c7a46c8" providerId="LiveId" clId="{61CDF884-7327-45D5-8323-2A479155698B}" dt="2023-09-06T14:09:00.564" v="36" actId="47"/>
        <pc:sldMkLst>
          <pc:docMk/>
          <pc:sldMk cId="3502476916" sldId="509"/>
        </pc:sldMkLst>
      </pc:sldChg>
      <pc:sldChg chg="del">
        <pc:chgData name="Mario Marugán Cancio" userId="759fb4fe9c7a46c8" providerId="LiveId" clId="{61CDF884-7327-45D5-8323-2A479155698B}" dt="2023-09-06T14:09:00.642" v="38" actId="47"/>
        <pc:sldMkLst>
          <pc:docMk/>
          <pc:sldMk cId="203029257" sldId="511"/>
        </pc:sldMkLst>
      </pc:sldChg>
      <pc:sldChg chg="del">
        <pc:chgData name="Mario Marugán Cancio" userId="759fb4fe9c7a46c8" providerId="LiveId" clId="{61CDF884-7327-45D5-8323-2A479155698B}" dt="2023-09-06T14:09:01.788" v="50" actId="47"/>
        <pc:sldMkLst>
          <pc:docMk/>
          <pc:sldMk cId="3362652217" sldId="512"/>
        </pc:sldMkLst>
      </pc:sldChg>
      <pc:sldChg chg="del">
        <pc:chgData name="Mario Marugán Cancio" userId="759fb4fe9c7a46c8" providerId="LiveId" clId="{61CDF884-7327-45D5-8323-2A479155698B}" dt="2023-09-06T14:09:01.866" v="52" actId="47"/>
        <pc:sldMkLst>
          <pc:docMk/>
          <pc:sldMk cId="959548089" sldId="516"/>
        </pc:sldMkLst>
      </pc:sldChg>
      <pc:sldChg chg="del">
        <pc:chgData name="Mario Marugán Cancio" userId="759fb4fe9c7a46c8" providerId="LiveId" clId="{61CDF884-7327-45D5-8323-2A479155698B}" dt="2023-09-06T14:09:02.055" v="57" actId="47"/>
        <pc:sldMkLst>
          <pc:docMk/>
          <pc:sldMk cId="2782590044" sldId="517"/>
        </pc:sldMkLst>
      </pc:sldChg>
      <pc:sldChg chg="del">
        <pc:chgData name="Mario Marugán Cancio" userId="759fb4fe9c7a46c8" providerId="LiveId" clId="{61CDF884-7327-45D5-8323-2A479155698B}" dt="2023-09-06T14:09:01.898" v="53" actId="47"/>
        <pc:sldMkLst>
          <pc:docMk/>
          <pc:sldMk cId="12770661" sldId="518"/>
        </pc:sldMkLst>
      </pc:sldChg>
      <pc:sldChg chg="del">
        <pc:chgData name="Mario Marugán Cancio" userId="759fb4fe9c7a46c8" providerId="LiveId" clId="{61CDF884-7327-45D5-8323-2A479155698B}" dt="2023-09-06T14:09:01.929" v="54" actId="47"/>
        <pc:sldMkLst>
          <pc:docMk/>
          <pc:sldMk cId="2275978074" sldId="519"/>
        </pc:sldMkLst>
      </pc:sldChg>
      <pc:sldChg chg="del">
        <pc:chgData name="Mario Marugán Cancio" userId="759fb4fe9c7a46c8" providerId="LiveId" clId="{61CDF884-7327-45D5-8323-2A479155698B}" dt="2023-09-06T14:09:01.976" v="55" actId="47"/>
        <pc:sldMkLst>
          <pc:docMk/>
          <pc:sldMk cId="136968705" sldId="520"/>
        </pc:sldMkLst>
      </pc:sldChg>
      <pc:sldChg chg="del">
        <pc:chgData name="Mario Marugán Cancio" userId="759fb4fe9c7a46c8" providerId="LiveId" clId="{61CDF884-7327-45D5-8323-2A479155698B}" dt="2023-09-06T14:09:02.070" v="58" actId="47"/>
        <pc:sldMkLst>
          <pc:docMk/>
          <pc:sldMk cId="553856338" sldId="521"/>
        </pc:sldMkLst>
      </pc:sldChg>
      <pc:sldChg chg="del">
        <pc:chgData name="Mario Marugán Cancio" userId="759fb4fe9c7a46c8" providerId="LiveId" clId="{61CDF884-7327-45D5-8323-2A479155698B}" dt="2023-09-06T14:09:02.119" v="59" actId="47"/>
        <pc:sldMkLst>
          <pc:docMk/>
          <pc:sldMk cId="3439667091" sldId="522"/>
        </pc:sldMkLst>
      </pc:sldChg>
      <pc:sldChg chg="del">
        <pc:chgData name="Mario Marugán Cancio" userId="759fb4fe9c7a46c8" providerId="LiveId" clId="{61CDF884-7327-45D5-8323-2A479155698B}" dt="2023-09-06T14:09:02.164" v="60" actId="47"/>
        <pc:sldMkLst>
          <pc:docMk/>
          <pc:sldMk cId="2570475450" sldId="523"/>
        </pc:sldMkLst>
      </pc:sldChg>
      <pc:sldChg chg="del">
        <pc:chgData name="Mario Marugán Cancio" userId="759fb4fe9c7a46c8" providerId="LiveId" clId="{61CDF884-7327-45D5-8323-2A479155698B}" dt="2023-09-06T14:09:02.227" v="62" actId="47"/>
        <pc:sldMkLst>
          <pc:docMk/>
          <pc:sldMk cId="2182601055" sldId="524"/>
        </pc:sldMkLst>
      </pc:sldChg>
      <pc:sldChg chg="del">
        <pc:chgData name="Mario Marugán Cancio" userId="759fb4fe9c7a46c8" providerId="LiveId" clId="{61CDF884-7327-45D5-8323-2A479155698B}" dt="2023-09-06T14:09:02.259" v="63" actId="47"/>
        <pc:sldMkLst>
          <pc:docMk/>
          <pc:sldMk cId="2819761696" sldId="525"/>
        </pc:sldMkLst>
      </pc:sldChg>
      <pc:sldChg chg="del">
        <pc:chgData name="Mario Marugán Cancio" userId="759fb4fe9c7a46c8" providerId="LiveId" clId="{61CDF884-7327-45D5-8323-2A479155698B}" dt="2023-09-06T14:09:02.274" v="64" actId="47"/>
        <pc:sldMkLst>
          <pc:docMk/>
          <pc:sldMk cId="25887690" sldId="526"/>
        </pc:sldMkLst>
      </pc:sldChg>
      <pc:sldChg chg="del">
        <pc:chgData name="Mario Marugán Cancio" userId="759fb4fe9c7a46c8" providerId="LiveId" clId="{61CDF884-7327-45D5-8323-2A479155698B}" dt="2023-09-06T14:09:03.169" v="66" actId="47"/>
        <pc:sldMkLst>
          <pc:docMk/>
          <pc:sldMk cId="1463543740" sldId="529"/>
        </pc:sldMkLst>
      </pc:sldChg>
      <pc:sldChg chg="del">
        <pc:chgData name="Mario Marugán Cancio" userId="759fb4fe9c7a46c8" providerId="LiveId" clId="{61CDF884-7327-45D5-8323-2A479155698B}" dt="2023-09-06T14:09:03.200" v="67" actId="47"/>
        <pc:sldMkLst>
          <pc:docMk/>
          <pc:sldMk cId="321275975" sldId="530"/>
        </pc:sldMkLst>
      </pc:sldChg>
      <pc:sldChg chg="del">
        <pc:chgData name="Mario Marugán Cancio" userId="759fb4fe9c7a46c8" providerId="LiveId" clId="{61CDF884-7327-45D5-8323-2A479155698B}" dt="2023-09-06T14:09:03.232" v="68" actId="47"/>
        <pc:sldMkLst>
          <pc:docMk/>
          <pc:sldMk cId="2530376603" sldId="531"/>
        </pc:sldMkLst>
      </pc:sldChg>
      <pc:sldChg chg="del">
        <pc:chgData name="Mario Marugán Cancio" userId="759fb4fe9c7a46c8" providerId="LiveId" clId="{61CDF884-7327-45D5-8323-2A479155698B}" dt="2023-09-06T14:09:03.373" v="72" actId="47"/>
        <pc:sldMkLst>
          <pc:docMk/>
          <pc:sldMk cId="1290458886" sldId="532"/>
        </pc:sldMkLst>
      </pc:sldChg>
      <pc:sldChg chg="del">
        <pc:chgData name="Mario Marugán Cancio" userId="759fb4fe9c7a46c8" providerId="LiveId" clId="{61CDF884-7327-45D5-8323-2A479155698B}" dt="2023-09-06T14:09:00.674" v="39" actId="47"/>
        <pc:sldMkLst>
          <pc:docMk/>
          <pc:sldMk cId="2674044991" sldId="533"/>
        </pc:sldMkLst>
      </pc:sldChg>
      <pc:sldChg chg="del">
        <pc:chgData name="Mario Marugán Cancio" userId="759fb4fe9c7a46c8" providerId="LiveId" clId="{61CDF884-7327-45D5-8323-2A479155698B}" dt="2023-09-06T14:09:00.715" v="40" actId="47"/>
        <pc:sldMkLst>
          <pc:docMk/>
          <pc:sldMk cId="1003340106" sldId="534"/>
        </pc:sldMkLst>
      </pc:sldChg>
      <pc:sldChg chg="del">
        <pc:chgData name="Mario Marugán Cancio" userId="759fb4fe9c7a46c8" providerId="LiveId" clId="{61CDF884-7327-45D5-8323-2A479155698B}" dt="2023-09-06T14:09:00.783" v="41" actId="47"/>
        <pc:sldMkLst>
          <pc:docMk/>
          <pc:sldMk cId="543966167" sldId="535"/>
        </pc:sldMkLst>
      </pc:sldChg>
      <pc:sldChg chg="del">
        <pc:chgData name="Mario Marugán Cancio" userId="759fb4fe9c7a46c8" providerId="LiveId" clId="{61CDF884-7327-45D5-8323-2A479155698B}" dt="2023-09-06T14:09:00.799" v="42" actId="47"/>
        <pc:sldMkLst>
          <pc:docMk/>
          <pc:sldMk cId="1160904386" sldId="536"/>
        </pc:sldMkLst>
      </pc:sldChg>
      <pc:sldChg chg="del">
        <pc:chgData name="Mario Marugán Cancio" userId="759fb4fe9c7a46c8" providerId="LiveId" clId="{61CDF884-7327-45D5-8323-2A479155698B}" dt="2023-09-06T14:09:01.066" v="43" actId="47"/>
        <pc:sldMkLst>
          <pc:docMk/>
          <pc:sldMk cId="3052670417" sldId="537"/>
        </pc:sldMkLst>
      </pc:sldChg>
      <pc:sldChg chg="del">
        <pc:chgData name="Mario Marugán Cancio" userId="759fb4fe9c7a46c8" providerId="LiveId" clId="{61CDF884-7327-45D5-8323-2A479155698B}" dt="2023-09-06T14:09:01.584" v="44" actId="47"/>
        <pc:sldMkLst>
          <pc:docMk/>
          <pc:sldMk cId="1810008720" sldId="538"/>
        </pc:sldMkLst>
      </pc:sldChg>
      <pc:sldChg chg="del">
        <pc:chgData name="Mario Marugán Cancio" userId="759fb4fe9c7a46c8" providerId="LiveId" clId="{61CDF884-7327-45D5-8323-2A479155698B}" dt="2023-09-06T14:09:01.647" v="45" actId="47"/>
        <pc:sldMkLst>
          <pc:docMk/>
          <pc:sldMk cId="496787574" sldId="539"/>
        </pc:sldMkLst>
      </pc:sldChg>
      <pc:sldChg chg="del">
        <pc:chgData name="Mario Marugán Cancio" userId="759fb4fe9c7a46c8" providerId="LiveId" clId="{61CDF884-7327-45D5-8323-2A479155698B}" dt="2023-09-06T14:09:01.662" v="46" actId="47"/>
        <pc:sldMkLst>
          <pc:docMk/>
          <pc:sldMk cId="4049585438" sldId="540"/>
        </pc:sldMkLst>
      </pc:sldChg>
      <pc:sldChg chg="del">
        <pc:chgData name="Mario Marugán Cancio" userId="759fb4fe9c7a46c8" providerId="LiveId" clId="{61CDF884-7327-45D5-8323-2A479155698B}" dt="2023-09-06T14:09:01.693" v="47" actId="47"/>
        <pc:sldMkLst>
          <pc:docMk/>
          <pc:sldMk cId="3275633531" sldId="541"/>
        </pc:sldMkLst>
      </pc:sldChg>
      <pc:sldChg chg="del">
        <pc:chgData name="Mario Marugán Cancio" userId="759fb4fe9c7a46c8" providerId="LiveId" clId="{61CDF884-7327-45D5-8323-2A479155698B}" dt="2023-09-06T14:09:01.725" v="48" actId="47"/>
        <pc:sldMkLst>
          <pc:docMk/>
          <pc:sldMk cId="3911838076" sldId="542"/>
        </pc:sldMkLst>
      </pc:sldChg>
      <pc:sldChg chg="del">
        <pc:chgData name="Mario Marugán Cancio" userId="759fb4fe9c7a46c8" providerId="LiveId" clId="{61CDF884-7327-45D5-8323-2A479155698B}" dt="2023-09-06T14:09:03.263" v="69" actId="47"/>
        <pc:sldMkLst>
          <pc:docMk/>
          <pc:sldMk cId="1962245409" sldId="543"/>
        </pc:sldMkLst>
      </pc:sldChg>
      <pc:sldChg chg="del">
        <pc:chgData name="Mario Marugán Cancio" userId="759fb4fe9c7a46c8" providerId="LiveId" clId="{61CDF884-7327-45D5-8323-2A479155698B}" dt="2023-09-06T14:09:03.310" v="70" actId="47"/>
        <pc:sldMkLst>
          <pc:docMk/>
          <pc:sldMk cId="2644312709" sldId="544"/>
        </pc:sldMkLst>
      </pc:sldChg>
      <pc:sldChg chg="del">
        <pc:chgData name="Mario Marugán Cancio" userId="759fb4fe9c7a46c8" providerId="LiveId" clId="{61CDF884-7327-45D5-8323-2A479155698B}" dt="2023-09-06T14:09:03.404" v="73" actId="47"/>
        <pc:sldMkLst>
          <pc:docMk/>
          <pc:sldMk cId="996390039" sldId="545"/>
        </pc:sldMkLst>
      </pc:sldChg>
      <pc:sldChg chg="del">
        <pc:chgData name="Mario Marugán Cancio" userId="759fb4fe9c7a46c8" providerId="LiveId" clId="{61CDF884-7327-45D5-8323-2A479155698B}" dt="2023-09-06T14:09:03.436" v="74" actId="47"/>
        <pc:sldMkLst>
          <pc:docMk/>
          <pc:sldMk cId="4131712928" sldId="546"/>
        </pc:sldMkLst>
      </pc:sldChg>
      <pc:sldChg chg="del">
        <pc:chgData name="Mario Marugán Cancio" userId="759fb4fe9c7a46c8" providerId="LiveId" clId="{61CDF884-7327-45D5-8323-2A479155698B}" dt="2023-09-06T14:09:03.483" v="75" actId="47"/>
        <pc:sldMkLst>
          <pc:docMk/>
          <pc:sldMk cId="91963421" sldId="547"/>
        </pc:sldMkLst>
      </pc:sldChg>
      <pc:sldChg chg="del">
        <pc:chgData name="Mario Marugán Cancio" userId="759fb4fe9c7a46c8" providerId="LiveId" clId="{61CDF884-7327-45D5-8323-2A479155698B}" dt="2023-09-06T14:09:03.498" v="76" actId="47"/>
        <pc:sldMkLst>
          <pc:docMk/>
          <pc:sldMk cId="3386023656" sldId="548"/>
        </pc:sldMkLst>
      </pc:sldChg>
      <pc:sldChg chg="del">
        <pc:chgData name="Mario Marugán Cancio" userId="759fb4fe9c7a46c8" providerId="LiveId" clId="{61CDF884-7327-45D5-8323-2A479155698B}" dt="2023-09-06T14:09:03.984" v="77" actId="47"/>
        <pc:sldMkLst>
          <pc:docMk/>
          <pc:sldMk cId="2358784468" sldId="549"/>
        </pc:sldMkLst>
      </pc:sldChg>
      <pc:sldChg chg="del">
        <pc:chgData name="Mario Marugán Cancio" userId="759fb4fe9c7a46c8" providerId="LiveId" clId="{61CDF884-7327-45D5-8323-2A479155698B}" dt="2023-09-06T14:09:04.173" v="78" actId="47"/>
        <pc:sldMkLst>
          <pc:docMk/>
          <pc:sldMk cId="226841644" sldId="550"/>
        </pc:sldMkLst>
      </pc:sldChg>
      <pc:sldChg chg="del">
        <pc:chgData name="Mario Marugán Cancio" userId="759fb4fe9c7a46c8" providerId="LiveId" clId="{61CDF884-7327-45D5-8323-2A479155698B}" dt="2023-09-06T14:09:04.377" v="79" actId="47"/>
        <pc:sldMkLst>
          <pc:docMk/>
          <pc:sldMk cId="2146799153" sldId="551"/>
        </pc:sldMkLst>
      </pc:sldChg>
      <pc:sldChg chg="del">
        <pc:chgData name="Mario Marugán Cancio" userId="759fb4fe9c7a46c8" providerId="LiveId" clId="{61CDF884-7327-45D5-8323-2A479155698B}" dt="2023-09-06T14:09:04.550" v="80" actId="47"/>
        <pc:sldMkLst>
          <pc:docMk/>
          <pc:sldMk cId="2907791520" sldId="552"/>
        </pc:sldMkLst>
      </pc:sldChg>
      <pc:sldChg chg="del">
        <pc:chgData name="Mario Marugán Cancio" userId="759fb4fe9c7a46c8" providerId="LiveId" clId="{61CDF884-7327-45D5-8323-2A479155698B}" dt="2023-09-06T14:09:04.724" v="81" actId="47"/>
        <pc:sldMkLst>
          <pc:docMk/>
          <pc:sldMk cId="3244859617" sldId="553"/>
        </pc:sldMkLst>
      </pc:sldChg>
      <pc:sldChg chg="del">
        <pc:chgData name="Mario Marugán Cancio" userId="759fb4fe9c7a46c8" providerId="LiveId" clId="{61CDF884-7327-45D5-8323-2A479155698B}" dt="2023-09-06T14:09:04.942" v="82" actId="47"/>
        <pc:sldMkLst>
          <pc:docMk/>
          <pc:sldMk cId="1669835182" sldId="554"/>
        </pc:sldMkLst>
      </pc:sldChg>
      <pc:sldChg chg="del">
        <pc:chgData name="Mario Marugán Cancio" userId="759fb4fe9c7a46c8" providerId="LiveId" clId="{61CDF884-7327-45D5-8323-2A479155698B}" dt="2023-09-06T14:09:05.146" v="83" actId="47"/>
        <pc:sldMkLst>
          <pc:docMk/>
          <pc:sldMk cId="2485376408" sldId="555"/>
        </pc:sldMkLst>
      </pc:sldChg>
      <pc:sldChg chg="del">
        <pc:chgData name="Mario Marugán Cancio" userId="759fb4fe9c7a46c8" providerId="LiveId" clId="{61CDF884-7327-45D5-8323-2A479155698B}" dt="2023-09-06T14:09:06.449" v="86" actId="47"/>
        <pc:sldMkLst>
          <pc:docMk/>
          <pc:sldMk cId="3643511567" sldId="556"/>
        </pc:sldMkLst>
      </pc:sldChg>
      <pc:sldChg chg="del">
        <pc:chgData name="Mario Marugán Cancio" userId="759fb4fe9c7a46c8" providerId="LiveId" clId="{61CDF884-7327-45D5-8323-2A479155698B}" dt="2023-09-06T14:09:05.413" v="84" actId="47"/>
        <pc:sldMkLst>
          <pc:docMk/>
          <pc:sldMk cId="1048498571" sldId="557"/>
        </pc:sldMkLst>
      </pc:sldChg>
      <pc:sldChg chg="del">
        <pc:chgData name="Mario Marugán Cancio" userId="759fb4fe9c7a46c8" providerId="LiveId" clId="{61CDF884-7327-45D5-8323-2A479155698B}" dt="2023-09-06T14:09:06.041" v="85" actId="47"/>
        <pc:sldMkLst>
          <pc:docMk/>
          <pc:sldMk cId="288479251" sldId="558"/>
        </pc:sldMkLst>
      </pc:sldChg>
      <pc:sldMasterChg chg="modSp">
        <pc:chgData name="Mario Marugán Cancio" userId="759fb4fe9c7a46c8" providerId="LiveId" clId="{61CDF884-7327-45D5-8323-2A479155698B}" dt="2023-09-06T14:09:47.864" v="101" actId="123"/>
        <pc:sldMasterMkLst>
          <pc:docMk/>
          <pc:sldMasterMk cId="4154848184" sldId="2147483660"/>
        </pc:sldMasterMkLst>
        <pc:spChg chg="mod">
          <ac:chgData name="Mario Marugán Cancio" userId="759fb4fe9c7a46c8" providerId="LiveId" clId="{61CDF884-7327-45D5-8323-2A479155698B}" dt="2023-09-06T14:09:47.864" v="101" actId="123"/>
          <ac:spMkLst>
            <pc:docMk/>
            <pc:sldMasterMk cId="4154848184" sldId="2147483660"/>
            <ac:spMk id="3" creationId="{00000000-0000-0000-0000-000000000000}"/>
          </ac:spMkLst>
        </pc:spChg>
      </pc:sldMasterChg>
    </pc:docChg>
  </pc:docChgLst>
  <pc:docChgLst>
    <pc:chgData name="Mario Marugán Cancio" userId="759fb4fe9c7a46c8" providerId="LiveId" clId="{5D8AFF8D-0630-42D2-B446-CDCEA715484A}"/>
    <pc:docChg chg="undo redo custSel addSld delSld modSld sldOrd">
      <pc:chgData name="Mario Marugán Cancio" userId="759fb4fe9c7a46c8" providerId="LiveId" clId="{5D8AFF8D-0630-42D2-B446-CDCEA715484A}" dt="2023-09-05T16:19:49.423" v="1376" actId="14100"/>
      <pc:docMkLst>
        <pc:docMk/>
      </pc:docMkLst>
      <pc:sldChg chg="modSp mod">
        <pc:chgData name="Mario Marugán Cancio" userId="759fb4fe9c7a46c8" providerId="LiveId" clId="{5D8AFF8D-0630-42D2-B446-CDCEA715484A}" dt="2023-09-05T15:24:01.843" v="20" actId="20577"/>
        <pc:sldMkLst>
          <pc:docMk/>
          <pc:sldMk cId="3012836757" sldId="256"/>
        </pc:sldMkLst>
        <pc:spChg chg="mod">
          <ac:chgData name="Mario Marugán Cancio" userId="759fb4fe9c7a46c8" providerId="LiveId" clId="{5D8AFF8D-0630-42D2-B446-CDCEA715484A}" dt="2023-09-05T15:24:01.843" v="20" actId="20577"/>
          <ac:spMkLst>
            <pc:docMk/>
            <pc:sldMk cId="3012836757" sldId="256"/>
            <ac:spMk id="2" creationId="{62958958-0ED2-4ED8-9337-3C7F8116EF01}"/>
          </ac:spMkLst>
        </pc:spChg>
      </pc:sldChg>
      <pc:sldChg chg="modSp mod">
        <pc:chgData name="Mario Marugán Cancio" userId="759fb4fe9c7a46c8" providerId="LiveId" clId="{5D8AFF8D-0630-42D2-B446-CDCEA715484A}" dt="2023-09-05T15:27:50.508" v="201" actId="27636"/>
        <pc:sldMkLst>
          <pc:docMk/>
          <pc:sldMk cId="1679146780" sldId="257"/>
        </pc:sldMkLst>
        <pc:spChg chg="mod">
          <ac:chgData name="Mario Marugán Cancio" userId="759fb4fe9c7a46c8" providerId="LiveId" clId="{5D8AFF8D-0630-42D2-B446-CDCEA715484A}" dt="2023-09-05T15:27:50.508" v="201" actId="27636"/>
          <ac:spMkLst>
            <pc:docMk/>
            <pc:sldMk cId="1679146780" sldId="257"/>
            <ac:spMk id="3" creationId="{7C8B59AA-8ADB-4CAA-B98D-D63A3B20AC60}"/>
          </ac:spMkLst>
        </pc:spChg>
      </pc:sldChg>
      <pc:sldChg chg="del">
        <pc:chgData name="Mario Marugán Cancio" userId="759fb4fe9c7a46c8" providerId="LiveId" clId="{5D8AFF8D-0630-42D2-B446-CDCEA715484A}" dt="2023-09-05T15:28:08.708" v="204" actId="47"/>
        <pc:sldMkLst>
          <pc:docMk/>
          <pc:sldMk cId="3489462850" sldId="258"/>
        </pc:sldMkLst>
      </pc:sldChg>
      <pc:sldChg chg="addSp delSp mod">
        <pc:chgData name="Mario Marugán Cancio" userId="759fb4fe9c7a46c8" providerId="LiveId" clId="{5D8AFF8D-0630-42D2-B446-CDCEA715484A}" dt="2023-09-05T15:28:15.009" v="240" actId="22"/>
        <pc:sldMkLst>
          <pc:docMk/>
          <pc:sldMk cId="3333307881" sldId="259"/>
        </pc:sldMkLst>
        <pc:spChg chg="add del">
          <ac:chgData name="Mario Marugán Cancio" userId="759fb4fe9c7a46c8" providerId="LiveId" clId="{5D8AFF8D-0630-42D2-B446-CDCEA715484A}" dt="2023-09-05T15:28:15.009" v="240" actId="22"/>
          <ac:spMkLst>
            <pc:docMk/>
            <pc:sldMk cId="3333307881" sldId="259"/>
            <ac:spMk id="6" creationId="{D94BF6AF-2348-7A13-341D-BF7BD527389B}"/>
          </ac:spMkLst>
        </pc:spChg>
      </pc:sldChg>
      <pc:sldChg chg="del">
        <pc:chgData name="Mario Marugán Cancio" userId="759fb4fe9c7a46c8" providerId="LiveId" clId="{5D8AFF8D-0630-42D2-B446-CDCEA715484A}" dt="2023-09-05T15:28:08.755" v="205" actId="47"/>
        <pc:sldMkLst>
          <pc:docMk/>
          <pc:sldMk cId="1718180798" sldId="260"/>
        </pc:sldMkLst>
      </pc:sldChg>
      <pc:sldChg chg="del">
        <pc:chgData name="Mario Marugán Cancio" userId="759fb4fe9c7a46c8" providerId="LiveId" clId="{5D8AFF8D-0630-42D2-B446-CDCEA715484A}" dt="2023-09-05T15:28:08.865" v="208" actId="47"/>
        <pc:sldMkLst>
          <pc:docMk/>
          <pc:sldMk cId="2051426669" sldId="261"/>
        </pc:sldMkLst>
      </pc:sldChg>
      <pc:sldChg chg="del">
        <pc:chgData name="Mario Marugán Cancio" userId="759fb4fe9c7a46c8" providerId="LiveId" clId="{5D8AFF8D-0630-42D2-B446-CDCEA715484A}" dt="2023-09-05T15:28:08.932" v="210" actId="47"/>
        <pc:sldMkLst>
          <pc:docMk/>
          <pc:sldMk cId="1226143158" sldId="262"/>
        </pc:sldMkLst>
      </pc:sldChg>
      <pc:sldChg chg="del">
        <pc:chgData name="Mario Marugán Cancio" userId="759fb4fe9c7a46c8" providerId="LiveId" clId="{5D8AFF8D-0630-42D2-B446-CDCEA715484A}" dt="2023-09-05T15:28:08.975" v="211" actId="47"/>
        <pc:sldMkLst>
          <pc:docMk/>
          <pc:sldMk cId="1579858319" sldId="263"/>
        </pc:sldMkLst>
      </pc:sldChg>
      <pc:sldChg chg="del">
        <pc:chgData name="Mario Marugán Cancio" userId="759fb4fe9c7a46c8" providerId="LiveId" clId="{5D8AFF8D-0630-42D2-B446-CDCEA715484A}" dt="2023-09-05T15:28:09.006" v="212" actId="47"/>
        <pc:sldMkLst>
          <pc:docMk/>
          <pc:sldMk cId="448795353" sldId="264"/>
        </pc:sldMkLst>
      </pc:sldChg>
      <pc:sldChg chg="del">
        <pc:chgData name="Mario Marugán Cancio" userId="759fb4fe9c7a46c8" providerId="LiveId" clId="{5D8AFF8D-0630-42D2-B446-CDCEA715484A}" dt="2023-09-05T15:28:09.038" v="213" actId="47"/>
        <pc:sldMkLst>
          <pc:docMk/>
          <pc:sldMk cId="201113756" sldId="265"/>
        </pc:sldMkLst>
      </pc:sldChg>
      <pc:sldChg chg="del">
        <pc:chgData name="Mario Marugán Cancio" userId="759fb4fe9c7a46c8" providerId="LiveId" clId="{5D8AFF8D-0630-42D2-B446-CDCEA715484A}" dt="2023-09-05T15:28:09.100" v="214" actId="47"/>
        <pc:sldMkLst>
          <pc:docMk/>
          <pc:sldMk cId="4181326662" sldId="266"/>
        </pc:sldMkLst>
      </pc:sldChg>
      <pc:sldChg chg="del">
        <pc:chgData name="Mario Marugán Cancio" userId="759fb4fe9c7a46c8" providerId="LiveId" clId="{5D8AFF8D-0630-42D2-B446-CDCEA715484A}" dt="2023-09-05T15:28:09.116" v="215" actId="47"/>
        <pc:sldMkLst>
          <pc:docMk/>
          <pc:sldMk cId="2052044181" sldId="267"/>
        </pc:sldMkLst>
      </pc:sldChg>
      <pc:sldChg chg="del">
        <pc:chgData name="Mario Marugán Cancio" userId="759fb4fe9c7a46c8" providerId="LiveId" clId="{5D8AFF8D-0630-42D2-B446-CDCEA715484A}" dt="2023-09-05T15:28:09.179" v="217" actId="47"/>
        <pc:sldMkLst>
          <pc:docMk/>
          <pc:sldMk cId="242473601" sldId="268"/>
        </pc:sldMkLst>
      </pc:sldChg>
      <pc:sldChg chg="del">
        <pc:chgData name="Mario Marugán Cancio" userId="759fb4fe9c7a46c8" providerId="LiveId" clId="{5D8AFF8D-0630-42D2-B446-CDCEA715484A}" dt="2023-09-05T15:28:09.242" v="218" actId="47"/>
        <pc:sldMkLst>
          <pc:docMk/>
          <pc:sldMk cId="2035233222" sldId="269"/>
        </pc:sldMkLst>
      </pc:sldChg>
      <pc:sldChg chg="del">
        <pc:chgData name="Mario Marugán Cancio" userId="759fb4fe9c7a46c8" providerId="LiveId" clId="{5D8AFF8D-0630-42D2-B446-CDCEA715484A}" dt="2023-09-05T15:28:09.273" v="219" actId="47"/>
        <pc:sldMkLst>
          <pc:docMk/>
          <pc:sldMk cId="1225639310" sldId="270"/>
        </pc:sldMkLst>
      </pc:sldChg>
      <pc:sldChg chg="del">
        <pc:chgData name="Mario Marugán Cancio" userId="759fb4fe9c7a46c8" providerId="LiveId" clId="{5D8AFF8D-0630-42D2-B446-CDCEA715484A}" dt="2023-09-05T15:28:09.289" v="220" actId="47"/>
        <pc:sldMkLst>
          <pc:docMk/>
          <pc:sldMk cId="3569223015" sldId="271"/>
        </pc:sldMkLst>
      </pc:sldChg>
      <pc:sldChg chg="del">
        <pc:chgData name="Mario Marugán Cancio" userId="759fb4fe9c7a46c8" providerId="LiveId" clId="{5D8AFF8D-0630-42D2-B446-CDCEA715484A}" dt="2023-09-05T15:28:09.320" v="221" actId="47"/>
        <pc:sldMkLst>
          <pc:docMk/>
          <pc:sldMk cId="1206713049" sldId="272"/>
        </pc:sldMkLst>
      </pc:sldChg>
      <pc:sldChg chg="del">
        <pc:chgData name="Mario Marugán Cancio" userId="759fb4fe9c7a46c8" providerId="LiveId" clId="{5D8AFF8D-0630-42D2-B446-CDCEA715484A}" dt="2023-09-05T15:28:09.336" v="222" actId="47"/>
        <pc:sldMkLst>
          <pc:docMk/>
          <pc:sldMk cId="4227823319" sldId="273"/>
        </pc:sldMkLst>
      </pc:sldChg>
      <pc:sldChg chg="del">
        <pc:chgData name="Mario Marugán Cancio" userId="759fb4fe9c7a46c8" providerId="LiveId" clId="{5D8AFF8D-0630-42D2-B446-CDCEA715484A}" dt="2023-09-05T15:28:09.414" v="224" actId="47"/>
        <pc:sldMkLst>
          <pc:docMk/>
          <pc:sldMk cId="144306250" sldId="274"/>
        </pc:sldMkLst>
      </pc:sldChg>
      <pc:sldChg chg="del">
        <pc:chgData name="Mario Marugán Cancio" userId="759fb4fe9c7a46c8" providerId="LiveId" clId="{5D8AFF8D-0630-42D2-B446-CDCEA715484A}" dt="2023-09-05T15:28:09.461" v="226" actId="47"/>
        <pc:sldMkLst>
          <pc:docMk/>
          <pc:sldMk cId="1638282857" sldId="275"/>
        </pc:sldMkLst>
      </pc:sldChg>
      <pc:sldChg chg="del">
        <pc:chgData name="Mario Marugán Cancio" userId="759fb4fe9c7a46c8" providerId="LiveId" clId="{5D8AFF8D-0630-42D2-B446-CDCEA715484A}" dt="2023-09-05T15:28:09.540" v="228" actId="47"/>
        <pc:sldMkLst>
          <pc:docMk/>
          <pc:sldMk cId="600976974" sldId="276"/>
        </pc:sldMkLst>
      </pc:sldChg>
      <pc:sldChg chg="del">
        <pc:chgData name="Mario Marugán Cancio" userId="759fb4fe9c7a46c8" providerId="LiveId" clId="{5D8AFF8D-0630-42D2-B446-CDCEA715484A}" dt="2023-09-05T15:28:09.634" v="230" actId="47"/>
        <pc:sldMkLst>
          <pc:docMk/>
          <pc:sldMk cId="3026118873" sldId="277"/>
        </pc:sldMkLst>
      </pc:sldChg>
      <pc:sldChg chg="del">
        <pc:chgData name="Mario Marugán Cancio" userId="759fb4fe9c7a46c8" providerId="LiveId" clId="{5D8AFF8D-0630-42D2-B446-CDCEA715484A}" dt="2023-09-05T15:28:10.104" v="231" actId="47"/>
        <pc:sldMkLst>
          <pc:docMk/>
          <pc:sldMk cId="2340223584" sldId="278"/>
        </pc:sldMkLst>
      </pc:sldChg>
      <pc:sldChg chg="del">
        <pc:chgData name="Mario Marugán Cancio" userId="759fb4fe9c7a46c8" providerId="LiveId" clId="{5D8AFF8D-0630-42D2-B446-CDCEA715484A}" dt="2023-09-05T15:28:10.636" v="232" actId="47"/>
        <pc:sldMkLst>
          <pc:docMk/>
          <pc:sldMk cId="1738675644" sldId="279"/>
        </pc:sldMkLst>
      </pc:sldChg>
      <pc:sldChg chg="del">
        <pc:chgData name="Mario Marugán Cancio" userId="759fb4fe9c7a46c8" providerId="LiveId" clId="{5D8AFF8D-0630-42D2-B446-CDCEA715484A}" dt="2023-09-05T15:28:10.701" v="233" actId="47"/>
        <pc:sldMkLst>
          <pc:docMk/>
          <pc:sldMk cId="2696790389" sldId="280"/>
        </pc:sldMkLst>
      </pc:sldChg>
      <pc:sldChg chg="del">
        <pc:chgData name="Mario Marugán Cancio" userId="759fb4fe9c7a46c8" providerId="LiveId" clId="{5D8AFF8D-0630-42D2-B446-CDCEA715484A}" dt="2023-09-05T15:28:10.717" v="234" actId="47"/>
        <pc:sldMkLst>
          <pc:docMk/>
          <pc:sldMk cId="730641585" sldId="281"/>
        </pc:sldMkLst>
      </pc:sldChg>
      <pc:sldChg chg="del">
        <pc:chgData name="Mario Marugán Cancio" userId="759fb4fe9c7a46c8" providerId="LiveId" clId="{5D8AFF8D-0630-42D2-B446-CDCEA715484A}" dt="2023-09-05T15:28:10.780" v="235" actId="47"/>
        <pc:sldMkLst>
          <pc:docMk/>
          <pc:sldMk cId="291134002" sldId="282"/>
        </pc:sldMkLst>
      </pc:sldChg>
      <pc:sldChg chg="del">
        <pc:chgData name="Mario Marugán Cancio" userId="759fb4fe9c7a46c8" providerId="LiveId" clId="{5D8AFF8D-0630-42D2-B446-CDCEA715484A}" dt="2023-09-05T15:28:10.811" v="236" actId="47"/>
        <pc:sldMkLst>
          <pc:docMk/>
          <pc:sldMk cId="2822283656" sldId="283"/>
        </pc:sldMkLst>
      </pc:sldChg>
      <pc:sldChg chg="del">
        <pc:chgData name="Mario Marugán Cancio" userId="759fb4fe9c7a46c8" providerId="LiveId" clId="{5D8AFF8D-0630-42D2-B446-CDCEA715484A}" dt="2023-09-05T15:28:11.298" v="237" actId="47"/>
        <pc:sldMkLst>
          <pc:docMk/>
          <pc:sldMk cId="3673254767" sldId="284"/>
        </pc:sldMkLst>
      </pc:sldChg>
      <pc:sldChg chg="modSp mod">
        <pc:chgData name="Mario Marugán Cancio" userId="759fb4fe9c7a46c8" providerId="LiveId" clId="{5D8AFF8D-0630-42D2-B446-CDCEA715484A}" dt="2023-09-05T15:31:08.262" v="445"/>
        <pc:sldMkLst>
          <pc:docMk/>
          <pc:sldMk cId="3852241104" sldId="490"/>
        </pc:sldMkLst>
        <pc:spChg chg="mod">
          <ac:chgData name="Mario Marugán Cancio" userId="759fb4fe9c7a46c8" providerId="LiveId" clId="{5D8AFF8D-0630-42D2-B446-CDCEA715484A}" dt="2023-09-05T15:31:08.262" v="445"/>
          <ac:spMkLst>
            <pc:docMk/>
            <pc:sldMk cId="3852241104" sldId="490"/>
            <ac:spMk id="3" creationId="{7C8B59AA-8ADB-4CAA-B98D-D63A3B20AC60}"/>
          </ac:spMkLst>
        </pc:spChg>
      </pc:sldChg>
      <pc:sldChg chg="del">
        <pc:chgData name="Mario Marugán Cancio" userId="759fb4fe9c7a46c8" providerId="LiveId" clId="{5D8AFF8D-0630-42D2-B446-CDCEA715484A}" dt="2023-09-05T15:28:08.661" v="203" actId="47"/>
        <pc:sldMkLst>
          <pc:docMk/>
          <pc:sldMk cId="3294629620" sldId="491"/>
        </pc:sldMkLst>
      </pc:sldChg>
      <pc:sldChg chg="add">
        <pc:chgData name="Mario Marugán Cancio" userId="759fb4fe9c7a46c8" providerId="LiveId" clId="{5D8AFF8D-0630-42D2-B446-CDCEA715484A}" dt="2023-09-05T15:28:17.038" v="241"/>
        <pc:sldMkLst>
          <pc:docMk/>
          <pc:sldMk cId="3510533168" sldId="491"/>
        </pc:sldMkLst>
      </pc:sldChg>
      <pc:sldChg chg="modSp add mod">
        <pc:chgData name="Mario Marugán Cancio" userId="759fb4fe9c7a46c8" providerId="LiveId" clId="{5D8AFF8D-0630-42D2-B446-CDCEA715484A}" dt="2023-09-05T15:31:08.262" v="445"/>
        <pc:sldMkLst>
          <pc:docMk/>
          <pc:sldMk cId="1828336184" sldId="492"/>
        </pc:sldMkLst>
        <pc:spChg chg="mod">
          <ac:chgData name="Mario Marugán Cancio" userId="759fb4fe9c7a46c8" providerId="LiveId" clId="{5D8AFF8D-0630-42D2-B446-CDCEA715484A}" dt="2023-09-05T15:31:08.262" v="445"/>
          <ac:spMkLst>
            <pc:docMk/>
            <pc:sldMk cId="1828336184" sldId="492"/>
            <ac:spMk id="3" creationId="{7C8B59AA-8ADB-4CAA-B98D-D63A3B20AC60}"/>
          </ac:spMkLst>
        </pc:spChg>
      </pc:sldChg>
      <pc:sldChg chg="del">
        <pc:chgData name="Mario Marugán Cancio" userId="759fb4fe9c7a46c8" providerId="LiveId" clId="{5D8AFF8D-0630-42D2-B446-CDCEA715484A}" dt="2023-09-05T15:28:08.771" v="206" actId="47"/>
        <pc:sldMkLst>
          <pc:docMk/>
          <pc:sldMk cId="3654041928" sldId="492"/>
        </pc:sldMkLst>
      </pc:sldChg>
      <pc:sldChg chg="del">
        <pc:chgData name="Mario Marugán Cancio" userId="759fb4fe9c7a46c8" providerId="LiveId" clId="{5D8AFF8D-0630-42D2-B446-CDCEA715484A}" dt="2023-09-05T15:28:12.286" v="238" actId="47"/>
        <pc:sldMkLst>
          <pc:docMk/>
          <pc:sldMk cId="622196262" sldId="493"/>
        </pc:sldMkLst>
      </pc:sldChg>
      <pc:sldChg chg="modSp add mod">
        <pc:chgData name="Mario Marugán Cancio" userId="759fb4fe9c7a46c8" providerId="LiveId" clId="{5D8AFF8D-0630-42D2-B446-CDCEA715484A}" dt="2023-09-05T15:31:08.262" v="445"/>
        <pc:sldMkLst>
          <pc:docMk/>
          <pc:sldMk cId="1152913575" sldId="493"/>
        </pc:sldMkLst>
        <pc:spChg chg="mod">
          <ac:chgData name="Mario Marugán Cancio" userId="759fb4fe9c7a46c8" providerId="LiveId" clId="{5D8AFF8D-0630-42D2-B446-CDCEA715484A}" dt="2023-09-05T15:31:08.262" v="445"/>
          <ac:spMkLst>
            <pc:docMk/>
            <pc:sldMk cId="1152913575" sldId="493"/>
            <ac:spMk id="3" creationId="{7C8B59AA-8ADB-4CAA-B98D-D63A3B20AC60}"/>
          </ac:spMkLst>
        </pc:spChg>
      </pc:sldChg>
      <pc:sldChg chg="modSp add mod">
        <pc:chgData name="Mario Marugán Cancio" userId="759fb4fe9c7a46c8" providerId="LiveId" clId="{5D8AFF8D-0630-42D2-B446-CDCEA715484A}" dt="2023-09-05T15:31:08.262" v="445"/>
        <pc:sldMkLst>
          <pc:docMk/>
          <pc:sldMk cId="3692600738" sldId="494"/>
        </pc:sldMkLst>
        <pc:spChg chg="mod">
          <ac:chgData name="Mario Marugán Cancio" userId="759fb4fe9c7a46c8" providerId="LiveId" clId="{5D8AFF8D-0630-42D2-B446-CDCEA715484A}" dt="2023-09-05T15:31:08.262" v="445"/>
          <ac:spMkLst>
            <pc:docMk/>
            <pc:sldMk cId="3692600738" sldId="494"/>
            <ac:spMk id="3" creationId="{7C8B59AA-8ADB-4CAA-B98D-D63A3B20AC60}"/>
          </ac:spMkLst>
        </pc:spChg>
      </pc:sldChg>
      <pc:sldChg chg="del">
        <pc:chgData name="Mario Marugán Cancio" userId="759fb4fe9c7a46c8" providerId="LiveId" clId="{5D8AFF8D-0630-42D2-B446-CDCEA715484A}" dt="2023-09-05T15:28:08.143" v="202" actId="47"/>
        <pc:sldMkLst>
          <pc:docMk/>
          <pc:sldMk cId="3920491283" sldId="494"/>
        </pc:sldMkLst>
      </pc:sldChg>
      <pc:sldChg chg="del">
        <pc:chgData name="Mario Marugán Cancio" userId="759fb4fe9c7a46c8" providerId="LiveId" clId="{5D8AFF8D-0630-42D2-B446-CDCEA715484A}" dt="2023-09-05T15:28:08.850" v="207" actId="47"/>
        <pc:sldMkLst>
          <pc:docMk/>
          <pc:sldMk cId="2134024936" sldId="495"/>
        </pc:sldMkLst>
      </pc:sldChg>
      <pc:sldChg chg="modSp add del mod">
        <pc:chgData name="Mario Marugán Cancio" userId="759fb4fe9c7a46c8" providerId="LiveId" clId="{5D8AFF8D-0630-42D2-B446-CDCEA715484A}" dt="2023-09-05T15:58:41.412" v="783" actId="47"/>
        <pc:sldMkLst>
          <pc:docMk/>
          <pc:sldMk cId="4084734171" sldId="495"/>
        </pc:sldMkLst>
        <pc:spChg chg="mod">
          <ac:chgData name="Mario Marugán Cancio" userId="759fb4fe9c7a46c8" providerId="LiveId" clId="{5D8AFF8D-0630-42D2-B446-CDCEA715484A}" dt="2023-09-05T15:31:08.262" v="445"/>
          <ac:spMkLst>
            <pc:docMk/>
            <pc:sldMk cId="4084734171" sldId="495"/>
            <ac:spMk id="3" creationId="{7C8B59AA-8ADB-4CAA-B98D-D63A3B20AC60}"/>
          </ac:spMkLst>
        </pc:spChg>
      </pc:sldChg>
      <pc:sldChg chg="modSp add mod">
        <pc:chgData name="Mario Marugán Cancio" userId="759fb4fe9c7a46c8" providerId="LiveId" clId="{5D8AFF8D-0630-42D2-B446-CDCEA715484A}" dt="2023-09-05T15:31:08.262" v="445"/>
        <pc:sldMkLst>
          <pc:docMk/>
          <pc:sldMk cId="1908932046" sldId="496"/>
        </pc:sldMkLst>
        <pc:spChg chg="mod">
          <ac:chgData name="Mario Marugán Cancio" userId="759fb4fe9c7a46c8" providerId="LiveId" clId="{5D8AFF8D-0630-42D2-B446-CDCEA715484A}" dt="2023-09-05T15:31:08.262" v="445"/>
          <ac:spMkLst>
            <pc:docMk/>
            <pc:sldMk cId="1908932046" sldId="496"/>
            <ac:spMk id="3" creationId="{7C8B59AA-8ADB-4CAA-B98D-D63A3B20AC60}"/>
          </ac:spMkLst>
        </pc:spChg>
      </pc:sldChg>
      <pc:sldChg chg="del">
        <pc:chgData name="Mario Marugán Cancio" userId="759fb4fe9c7a46c8" providerId="LiveId" clId="{5D8AFF8D-0630-42D2-B446-CDCEA715484A}" dt="2023-09-05T15:28:08.896" v="209" actId="47"/>
        <pc:sldMkLst>
          <pc:docMk/>
          <pc:sldMk cId="3752055452" sldId="496"/>
        </pc:sldMkLst>
      </pc:sldChg>
      <pc:sldChg chg="modSp add mod">
        <pc:chgData name="Mario Marugán Cancio" userId="759fb4fe9c7a46c8" providerId="LiveId" clId="{5D8AFF8D-0630-42D2-B446-CDCEA715484A}" dt="2023-09-05T15:31:08.262" v="445"/>
        <pc:sldMkLst>
          <pc:docMk/>
          <pc:sldMk cId="2325576197" sldId="497"/>
        </pc:sldMkLst>
        <pc:spChg chg="mod">
          <ac:chgData name="Mario Marugán Cancio" userId="759fb4fe9c7a46c8" providerId="LiveId" clId="{5D8AFF8D-0630-42D2-B446-CDCEA715484A}" dt="2023-09-05T15:31:08.262" v="445"/>
          <ac:spMkLst>
            <pc:docMk/>
            <pc:sldMk cId="2325576197" sldId="497"/>
            <ac:spMk id="3" creationId="{7C8B59AA-8ADB-4CAA-B98D-D63A3B20AC60}"/>
          </ac:spMkLst>
        </pc:spChg>
      </pc:sldChg>
      <pc:sldChg chg="del">
        <pc:chgData name="Mario Marugán Cancio" userId="759fb4fe9c7a46c8" providerId="LiveId" clId="{5D8AFF8D-0630-42D2-B446-CDCEA715484A}" dt="2023-09-05T15:28:09.163" v="216" actId="47"/>
        <pc:sldMkLst>
          <pc:docMk/>
          <pc:sldMk cId="4190152299" sldId="497"/>
        </pc:sldMkLst>
      </pc:sldChg>
      <pc:sldChg chg="del">
        <pc:chgData name="Mario Marugán Cancio" userId="759fb4fe9c7a46c8" providerId="LiveId" clId="{5D8AFF8D-0630-42D2-B446-CDCEA715484A}" dt="2023-09-05T15:28:09.383" v="223" actId="47"/>
        <pc:sldMkLst>
          <pc:docMk/>
          <pc:sldMk cId="1735590962" sldId="498"/>
        </pc:sldMkLst>
      </pc:sldChg>
      <pc:sldChg chg="modSp add mod">
        <pc:chgData name="Mario Marugán Cancio" userId="759fb4fe9c7a46c8" providerId="LiveId" clId="{5D8AFF8D-0630-42D2-B446-CDCEA715484A}" dt="2023-09-05T15:31:08.262" v="445"/>
        <pc:sldMkLst>
          <pc:docMk/>
          <pc:sldMk cId="3475314547" sldId="498"/>
        </pc:sldMkLst>
        <pc:spChg chg="mod">
          <ac:chgData name="Mario Marugán Cancio" userId="759fb4fe9c7a46c8" providerId="LiveId" clId="{5D8AFF8D-0630-42D2-B446-CDCEA715484A}" dt="2023-09-05T15:31:08.262" v="445"/>
          <ac:spMkLst>
            <pc:docMk/>
            <pc:sldMk cId="3475314547" sldId="498"/>
            <ac:spMk id="3" creationId="{7C8B59AA-8ADB-4CAA-B98D-D63A3B20AC60}"/>
          </ac:spMkLst>
        </pc:spChg>
      </pc:sldChg>
      <pc:sldChg chg="addSp delSp modSp add mod">
        <pc:chgData name="Mario Marugán Cancio" userId="759fb4fe9c7a46c8" providerId="LiveId" clId="{5D8AFF8D-0630-42D2-B446-CDCEA715484A}" dt="2023-09-05T15:31:08.262" v="445"/>
        <pc:sldMkLst>
          <pc:docMk/>
          <pc:sldMk cId="2406929080" sldId="499"/>
        </pc:sldMkLst>
        <pc:spChg chg="mod">
          <ac:chgData name="Mario Marugán Cancio" userId="759fb4fe9c7a46c8" providerId="LiveId" clId="{5D8AFF8D-0630-42D2-B446-CDCEA715484A}" dt="2023-09-05T15:31:08.262" v="445"/>
          <ac:spMkLst>
            <pc:docMk/>
            <pc:sldMk cId="2406929080" sldId="499"/>
            <ac:spMk id="3" creationId="{7C8B59AA-8ADB-4CAA-B98D-D63A3B20AC60}"/>
          </ac:spMkLst>
        </pc:spChg>
        <pc:spChg chg="add del">
          <ac:chgData name="Mario Marugán Cancio" userId="759fb4fe9c7a46c8" providerId="LiveId" clId="{5D8AFF8D-0630-42D2-B446-CDCEA715484A}" dt="2023-09-05T15:30:52.286" v="434" actId="22"/>
          <ac:spMkLst>
            <pc:docMk/>
            <pc:sldMk cId="2406929080" sldId="499"/>
            <ac:spMk id="7" creationId="{B4F794E3-8A59-56AE-1996-556C977A6A93}"/>
          </ac:spMkLst>
        </pc:spChg>
      </pc:sldChg>
      <pc:sldChg chg="del">
        <pc:chgData name="Mario Marugán Cancio" userId="759fb4fe9c7a46c8" providerId="LiveId" clId="{5D8AFF8D-0630-42D2-B446-CDCEA715484A}" dt="2023-09-05T15:28:09.433" v="225" actId="47"/>
        <pc:sldMkLst>
          <pc:docMk/>
          <pc:sldMk cId="3385603803" sldId="499"/>
        </pc:sldMkLst>
      </pc:sldChg>
      <pc:sldChg chg="del">
        <pc:chgData name="Mario Marugán Cancio" userId="759fb4fe9c7a46c8" providerId="LiveId" clId="{5D8AFF8D-0630-42D2-B446-CDCEA715484A}" dt="2023-09-05T15:28:09.524" v="227" actId="47"/>
        <pc:sldMkLst>
          <pc:docMk/>
          <pc:sldMk cId="1924616113" sldId="500"/>
        </pc:sldMkLst>
      </pc:sldChg>
      <pc:sldChg chg="modSp add mod">
        <pc:chgData name="Mario Marugán Cancio" userId="759fb4fe9c7a46c8" providerId="LiveId" clId="{5D8AFF8D-0630-42D2-B446-CDCEA715484A}" dt="2023-09-05T15:31:08.262" v="445"/>
        <pc:sldMkLst>
          <pc:docMk/>
          <pc:sldMk cId="2294071116" sldId="500"/>
        </pc:sldMkLst>
        <pc:spChg chg="mod">
          <ac:chgData name="Mario Marugán Cancio" userId="759fb4fe9c7a46c8" providerId="LiveId" clId="{5D8AFF8D-0630-42D2-B446-CDCEA715484A}" dt="2023-09-05T15:31:08.262" v="445"/>
          <ac:spMkLst>
            <pc:docMk/>
            <pc:sldMk cId="2294071116" sldId="500"/>
            <ac:spMk id="3" creationId="{7C8B59AA-8ADB-4CAA-B98D-D63A3B20AC60}"/>
          </ac:spMkLst>
        </pc:spChg>
      </pc:sldChg>
      <pc:sldChg chg="addSp delSp modSp new mod">
        <pc:chgData name="Mario Marugán Cancio" userId="759fb4fe9c7a46c8" providerId="LiveId" clId="{5D8AFF8D-0630-42D2-B446-CDCEA715484A}" dt="2023-09-05T15:47:37.124" v="473" actId="123"/>
        <pc:sldMkLst>
          <pc:docMk/>
          <pc:sldMk cId="1766614735" sldId="501"/>
        </pc:sldMkLst>
        <pc:spChg chg="mod">
          <ac:chgData name="Mario Marugán Cancio" userId="759fb4fe9c7a46c8" providerId="LiveId" clId="{5D8AFF8D-0630-42D2-B446-CDCEA715484A}" dt="2023-09-05T15:29:26.006" v="279" actId="20577"/>
          <ac:spMkLst>
            <pc:docMk/>
            <pc:sldMk cId="1766614735" sldId="501"/>
            <ac:spMk id="2" creationId="{002E7B49-3547-C670-D7B7-6C694B7F9643}"/>
          </ac:spMkLst>
        </pc:spChg>
        <pc:spChg chg="add del mod">
          <ac:chgData name="Mario Marugán Cancio" userId="759fb4fe9c7a46c8" providerId="LiveId" clId="{5D8AFF8D-0630-42D2-B446-CDCEA715484A}" dt="2023-09-05T15:47:37.124" v="473" actId="123"/>
          <ac:spMkLst>
            <pc:docMk/>
            <pc:sldMk cId="1766614735" sldId="501"/>
            <ac:spMk id="3" creationId="{24D29F0C-E705-6422-A692-0318442D4B7D}"/>
          </ac:spMkLst>
        </pc:spChg>
        <pc:spChg chg="add del mod">
          <ac:chgData name="Mario Marugán Cancio" userId="759fb4fe9c7a46c8" providerId="LiveId" clId="{5D8AFF8D-0630-42D2-B446-CDCEA715484A}" dt="2023-09-05T15:47:18.568" v="447"/>
          <ac:spMkLst>
            <pc:docMk/>
            <pc:sldMk cId="1766614735" sldId="501"/>
            <ac:spMk id="6" creationId="{51AAD4F8-94B0-5791-F464-422A52D5A34E}"/>
          </ac:spMkLst>
        </pc:spChg>
      </pc:sldChg>
      <pc:sldChg chg="del">
        <pc:chgData name="Mario Marugán Cancio" userId="759fb4fe9c7a46c8" providerId="LiveId" clId="{5D8AFF8D-0630-42D2-B446-CDCEA715484A}" dt="2023-09-05T15:28:09.587" v="229" actId="47"/>
        <pc:sldMkLst>
          <pc:docMk/>
          <pc:sldMk cId="4255851451" sldId="501"/>
        </pc:sldMkLst>
      </pc:sldChg>
      <pc:sldChg chg="addSp delSp modSp add mod">
        <pc:chgData name="Mario Marugán Cancio" userId="759fb4fe9c7a46c8" providerId="LiveId" clId="{5D8AFF8D-0630-42D2-B446-CDCEA715484A}" dt="2023-09-05T15:47:49.793" v="477" actId="1076"/>
        <pc:sldMkLst>
          <pc:docMk/>
          <pc:sldMk cId="1457545150" sldId="502"/>
        </pc:sldMkLst>
        <pc:spChg chg="del">
          <ac:chgData name="Mario Marugán Cancio" userId="759fb4fe9c7a46c8" providerId="LiveId" clId="{5D8AFF8D-0630-42D2-B446-CDCEA715484A}" dt="2023-09-05T15:47:43.861" v="474" actId="478"/>
          <ac:spMkLst>
            <pc:docMk/>
            <pc:sldMk cId="1457545150" sldId="502"/>
            <ac:spMk id="3" creationId="{24D29F0C-E705-6422-A692-0318442D4B7D}"/>
          </ac:spMkLst>
        </pc:spChg>
        <pc:picChg chg="add mod">
          <ac:chgData name="Mario Marugán Cancio" userId="759fb4fe9c7a46c8" providerId="LiveId" clId="{5D8AFF8D-0630-42D2-B446-CDCEA715484A}" dt="2023-09-05T15:47:49.793" v="477" actId="1076"/>
          <ac:picMkLst>
            <pc:docMk/>
            <pc:sldMk cId="1457545150" sldId="502"/>
            <ac:picMk id="6" creationId="{04E226FA-D7FC-5F58-59F8-8174530E9343}"/>
          </ac:picMkLst>
        </pc:picChg>
      </pc:sldChg>
      <pc:sldChg chg="modSp add mod">
        <pc:chgData name="Mario Marugán Cancio" userId="759fb4fe9c7a46c8" providerId="LiveId" clId="{5D8AFF8D-0630-42D2-B446-CDCEA715484A}" dt="2023-09-05T15:48:24.333" v="500" actId="33524"/>
        <pc:sldMkLst>
          <pc:docMk/>
          <pc:sldMk cId="3479161177" sldId="503"/>
        </pc:sldMkLst>
        <pc:spChg chg="mod">
          <ac:chgData name="Mario Marugán Cancio" userId="759fb4fe9c7a46c8" providerId="LiveId" clId="{5D8AFF8D-0630-42D2-B446-CDCEA715484A}" dt="2023-09-05T15:48:24.333" v="500" actId="33524"/>
          <ac:spMkLst>
            <pc:docMk/>
            <pc:sldMk cId="3479161177" sldId="503"/>
            <ac:spMk id="3" creationId="{24D29F0C-E705-6422-A692-0318442D4B7D}"/>
          </ac:spMkLst>
        </pc:spChg>
      </pc:sldChg>
      <pc:sldChg chg="add del">
        <pc:chgData name="Mario Marugán Cancio" userId="759fb4fe9c7a46c8" providerId="LiveId" clId="{5D8AFF8D-0630-42D2-B446-CDCEA715484A}" dt="2023-09-05T15:48:31.165" v="501" actId="47"/>
        <pc:sldMkLst>
          <pc:docMk/>
          <pc:sldMk cId="714822054" sldId="504"/>
        </pc:sldMkLst>
      </pc:sldChg>
      <pc:sldChg chg="add del">
        <pc:chgData name="Mario Marugán Cancio" userId="759fb4fe9c7a46c8" providerId="LiveId" clId="{5D8AFF8D-0630-42D2-B446-CDCEA715484A}" dt="2023-09-05T15:48:31.630" v="502" actId="47"/>
        <pc:sldMkLst>
          <pc:docMk/>
          <pc:sldMk cId="379247024" sldId="505"/>
        </pc:sldMkLst>
      </pc:sldChg>
      <pc:sldChg chg="addSp delSp modSp add mod modClrScheme chgLayout">
        <pc:chgData name="Mario Marugán Cancio" userId="759fb4fe9c7a46c8" providerId="LiveId" clId="{5D8AFF8D-0630-42D2-B446-CDCEA715484A}" dt="2023-09-05T15:49:40.141" v="526" actId="1076"/>
        <pc:sldMkLst>
          <pc:docMk/>
          <pc:sldMk cId="423616705" sldId="506"/>
        </pc:sldMkLst>
        <pc:spChg chg="mod">
          <ac:chgData name="Mario Marugán Cancio" userId="759fb4fe9c7a46c8" providerId="LiveId" clId="{5D8AFF8D-0630-42D2-B446-CDCEA715484A}" dt="2023-09-05T15:48:53.629" v="511" actId="26606"/>
          <ac:spMkLst>
            <pc:docMk/>
            <pc:sldMk cId="423616705" sldId="506"/>
            <ac:spMk id="2" creationId="{002E7B49-3547-C670-D7B7-6C694B7F9643}"/>
          </ac:spMkLst>
        </pc:spChg>
        <pc:spChg chg="add del mod">
          <ac:chgData name="Mario Marugán Cancio" userId="759fb4fe9c7a46c8" providerId="LiveId" clId="{5D8AFF8D-0630-42D2-B446-CDCEA715484A}" dt="2023-09-05T15:48:53.629" v="511" actId="26606"/>
          <ac:spMkLst>
            <pc:docMk/>
            <pc:sldMk cId="423616705" sldId="506"/>
            <ac:spMk id="3" creationId="{24D29F0C-E705-6422-A692-0318442D4B7D}"/>
          </ac:spMkLst>
        </pc:spChg>
        <pc:spChg chg="mod">
          <ac:chgData name="Mario Marugán Cancio" userId="759fb4fe9c7a46c8" providerId="LiveId" clId="{5D8AFF8D-0630-42D2-B446-CDCEA715484A}" dt="2023-09-05T15:48:53.629" v="511" actId="26606"/>
          <ac:spMkLst>
            <pc:docMk/>
            <pc:sldMk cId="423616705" sldId="506"/>
            <ac:spMk id="4" creationId="{C2F37315-1330-92DC-A2E8-5748EEC6D8E3}"/>
          </ac:spMkLst>
        </pc:spChg>
        <pc:spChg chg="mod">
          <ac:chgData name="Mario Marugán Cancio" userId="759fb4fe9c7a46c8" providerId="LiveId" clId="{5D8AFF8D-0630-42D2-B446-CDCEA715484A}" dt="2023-09-05T15:48:53.629" v="511" actId="26606"/>
          <ac:spMkLst>
            <pc:docMk/>
            <pc:sldMk cId="423616705" sldId="506"/>
            <ac:spMk id="5" creationId="{4FC61429-C1A4-C7E8-8ADC-028BE60A0358}"/>
          </ac:spMkLst>
        </pc:spChg>
        <pc:spChg chg="add del mod">
          <ac:chgData name="Mario Marugán Cancio" userId="759fb4fe9c7a46c8" providerId="LiveId" clId="{5D8AFF8D-0630-42D2-B446-CDCEA715484A}" dt="2023-09-05T15:48:40.513" v="504"/>
          <ac:spMkLst>
            <pc:docMk/>
            <pc:sldMk cId="423616705" sldId="506"/>
            <ac:spMk id="6" creationId="{FAAEFC93-5AD6-9B50-8158-BCD397A67FC9}"/>
          </ac:spMkLst>
        </pc:spChg>
        <pc:graphicFrameChg chg="add mod modGraphic">
          <ac:chgData name="Mario Marugán Cancio" userId="759fb4fe9c7a46c8" providerId="LiveId" clId="{5D8AFF8D-0630-42D2-B446-CDCEA715484A}" dt="2023-09-05T15:49:40.141" v="526" actId="1076"/>
          <ac:graphicFrameMkLst>
            <pc:docMk/>
            <pc:sldMk cId="423616705" sldId="506"/>
            <ac:graphicFrameMk id="7" creationId="{AEEAEF1B-0AD7-46BA-35F5-932AB324DEE4}"/>
          </ac:graphicFrameMkLst>
        </pc:graphicFrameChg>
      </pc:sldChg>
      <pc:sldChg chg="addSp delSp modSp add mod">
        <pc:chgData name="Mario Marugán Cancio" userId="759fb4fe9c7a46c8" providerId="LiveId" clId="{5D8AFF8D-0630-42D2-B446-CDCEA715484A}" dt="2023-09-05T15:50:21.385" v="548" actId="403"/>
        <pc:sldMkLst>
          <pc:docMk/>
          <pc:sldMk cId="515342355" sldId="507"/>
        </pc:sldMkLst>
        <pc:spChg chg="add del mod">
          <ac:chgData name="Mario Marugán Cancio" userId="759fb4fe9c7a46c8" providerId="LiveId" clId="{5D8AFF8D-0630-42D2-B446-CDCEA715484A}" dt="2023-09-05T15:50:14.537" v="541" actId="1076"/>
          <ac:spMkLst>
            <pc:docMk/>
            <pc:sldMk cId="515342355" sldId="507"/>
            <ac:spMk id="3" creationId="{24D29F0C-E705-6422-A692-0318442D4B7D}"/>
          </ac:spMkLst>
        </pc:spChg>
        <pc:spChg chg="add del mod">
          <ac:chgData name="Mario Marugán Cancio" userId="759fb4fe9c7a46c8" providerId="LiveId" clId="{5D8AFF8D-0630-42D2-B446-CDCEA715484A}" dt="2023-09-05T15:49:52.047" v="530"/>
          <ac:spMkLst>
            <pc:docMk/>
            <pc:sldMk cId="515342355" sldId="507"/>
            <ac:spMk id="6" creationId="{F6B4D80A-76CA-4C12-EE1E-3521B78CE0E7}"/>
          </ac:spMkLst>
        </pc:spChg>
        <pc:spChg chg="add del mod">
          <ac:chgData name="Mario Marugán Cancio" userId="759fb4fe9c7a46c8" providerId="LiveId" clId="{5D8AFF8D-0630-42D2-B446-CDCEA715484A}" dt="2023-09-05T15:50:01.689" v="532"/>
          <ac:spMkLst>
            <pc:docMk/>
            <pc:sldMk cId="515342355" sldId="507"/>
            <ac:spMk id="7" creationId="{7C546493-526B-6C87-BF80-673044D76F8E}"/>
          </ac:spMkLst>
        </pc:spChg>
        <pc:spChg chg="add del">
          <ac:chgData name="Mario Marugán Cancio" userId="759fb4fe9c7a46c8" providerId="LiveId" clId="{5D8AFF8D-0630-42D2-B446-CDCEA715484A}" dt="2023-09-05T15:50:09.356" v="538"/>
          <ac:spMkLst>
            <pc:docMk/>
            <pc:sldMk cId="515342355" sldId="507"/>
            <ac:spMk id="8" creationId="{D68FF6E3-6308-8C75-F7A0-54442947C4DD}"/>
          </ac:spMkLst>
        </pc:spChg>
        <pc:spChg chg="add mod">
          <ac:chgData name="Mario Marugán Cancio" userId="759fb4fe9c7a46c8" providerId="LiveId" clId="{5D8AFF8D-0630-42D2-B446-CDCEA715484A}" dt="2023-09-05T15:50:21.385" v="548" actId="403"/>
          <ac:spMkLst>
            <pc:docMk/>
            <pc:sldMk cId="515342355" sldId="507"/>
            <ac:spMk id="9" creationId="{68C3C14D-69A9-9AC9-9171-50366921D118}"/>
          </ac:spMkLst>
        </pc:spChg>
      </pc:sldChg>
      <pc:sldChg chg="addSp delSp modSp add mod">
        <pc:chgData name="Mario Marugán Cancio" userId="759fb4fe9c7a46c8" providerId="LiveId" clId="{5D8AFF8D-0630-42D2-B446-CDCEA715484A}" dt="2023-09-05T15:51:20.397" v="571" actId="123"/>
        <pc:sldMkLst>
          <pc:docMk/>
          <pc:sldMk cId="124331148" sldId="508"/>
        </pc:sldMkLst>
        <pc:spChg chg="add del mod">
          <ac:chgData name="Mario Marugán Cancio" userId="759fb4fe9c7a46c8" providerId="LiveId" clId="{5D8AFF8D-0630-42D2-B446-CDCEA715484A}" dt="2023-09-05T15:50:35.250" v="554" actId="113"/>
          <ac:spMkLst>
            <pc:docMk/>
            <pc:sldMk cId="124331148" sldId="508"/>
            <ac:spMk id="3" creationId="{24D29F0C-E705-6422-A692-0318442D4B7D}"/>
          </ac:spMkLst>
        </pc:spChg>
        <pc:spChg chg="add del mod">
          <ac:chgData name="Mario Marugán Cancio" userId="759fb4fe9c7a46c8" providerId="LiveId" clId="{5D8AFF8D-0630-42D2-B446-CDCEA715484A}" dt="2023-09-05T15:50:31.960" v="550"/>
          <ac:spMkLst>
            <pc:docMk/>
            <pc:sldMk cId="124331148" sldId="508"/>
            <ac:spMk id="6" creationId="{E34B8AEE-1698-62B2-C152-ACB8522CB81E}"/>
          </ac:spMkLst>
        </pc:spChg>
        <pc:graphicFrameChg chg="add mod modGraphic">
          <ac:chgData name="Mario Marugán Cancio" userId="759fb4fe9c7a46c8" providerId="LiveId" clId="{5D8AFF8D-0630-42D2-B446-CDCEA715484A}" dt="2023-09-05T15:51:20.397" v="571" actId="123"/>
          <ac:graphicFrameMkLst>
            <pc:docMk/>
            <pc:sldMk cId="124331148" sldId="508"/>
            <ac:graphicFrameMk id="7" creationId="{5A1D0A20-43DB-EBAA-7513-1F795F497FB0}"/>
          </ac:graphicFrameMkLst>
        </pc:graphicFrameChg>
      </pc:sldChg>
      <pc:sldChg chg="addSp delSp modSp add mod">
        <pc:chgData name="Mario Marugán Cancio" userId="759fb4fe9c7a46c8" providerId="LiveId" clId="{5D8AFF8D-0630-42D2-B446-CDCEA715484A}" dt="2023-09-05T15:51:44.845" v="583" actId="403"/>
        <pc:sldMkLst>
          <pc:docMk/>
          <pc:sldMk cId="3502476916" sldId="509"/>
        </pc:sldMkLst>
        <pc:spChg chg="add del mod">
          <ac:chgData name="Mario Marugán Cancio" userId="759fb4fe9c7a46c8" providerId="LiveId" clId="{5D8AFF8D-0630-42D2-B446-CDCEA715484A}" dt="2023-09-05T15:51:33.333" v="576" actId="113"/>
          <ac:spMkLst>
            <pc:docMk/>
            <pc:sldMk cId="3502476916" sldId="509"/>
            <ac:spMk id="3" creationId="{24D29F0C-E705-6422-A692-0318442D4B7D}"/>
          </ac:spMkLst>
        </pc:spChg>
        <pc:spChg chg="add del mod">
          <ac:chgData name="Mario Marugán Cancio" userId="759fb4fe9c7a46c8" providerId="LiveId" clId="{5D8AFF8D-0630-42D2-B446-CDCEA715484A}" dt="2023-09-05T15:51:30.858" v="573"/>
          <ac:spMkLst>
            <pc:docMk/>
            <pc:sldMk cId="3502476916" sldId="509"/>
            <ac:spMk id="6" creationId="{643142B0-A1D4-0E05-6091-601CCDF0B0B1}"/>
          </ac:spMkLst>
        </pc:spChg>
        <pc:spChg chg="add mod">
          <ac:chgData name="Mario Marugán Cancio" userId="759fb4fe9c7a46c8" providerId="LiveId" clId="{5D8AFF8D-0630-42D2-B446-CDCEA715484A}" dt="2023-09-05T15:51:44.845" v="583" actId="403"/>
          <ac:spMkLst>
            <pc:docMk/>
            <pc:sldMk cId="3502476916" sldId="509"/>
            <ac:spMk id="7" creationId="{88DB0537-ECA4-A82F-2413-148D2F906FE9}"/>
          </ac:spMkLst>
        </pc:spChg>
      </pc:sldChg>
      <pc:sldChg chg="add del">
        <pc:chgData name="Mario Marugán Cancio" userId="759fb4fe9c7a46c8" providerId="LiveId" clId="{5D8AFF8D-0630-42D2-B446-CDCEA715484A}" dt="2023-09-05T15:51:47.002" v="584" actId="47"/>
        <pc:sldMkLst>
          <pc:docMk/>
          <pc:sldMk cId="2685915615" sldId="510"/>
        </pc:sldMkLst>
      </pc:sldChg>
      <pc:sldChg chg="addSp modSp add mod">
        <pc:chgData name="Mario Marugán Cancio" userId="759fb4fe9c7a46c8" providerId="LiveId" clId="{5D8AFF8D-0630-42D2-B446-CDCEA715484A}" dt="2023-09-05T15:53:14.264" v="615" actId="14734"/>
        <pc:sldMkLst>
          <pc:docMk/>
          <pc:sldMk cId="203029257" sldId="511"/>
        </pc:sldMkLst>
        <pc:spChg chg="mod">
          <ac:chgData name="Mario Marugán Cancio" userId="759fb4fe9c7a46c8" providerId="LiveId" clId="{5D8AFF8D-0630-42D2-B446-CDCEA715484A}" dt="2023-09-05T15:29:51.770" v="357" actId="20577"/>
          <ac:spMkLst>
            <pc:docMk/>
            <pc:sldMk cId="203029257" sldId="511"/>
            <ac:spMk id="2" creationId="{002E7B49-3547-C670-D7B7-6C694B7F9643}"/>
          </ac:spMkLst>
        </pc:spChg>
        <pc:spChg chg="mod">
          <ac:chgData name="Mario Marugán Cancio" userId="759fb4fe9c7a46c8" providerId="LiveId" clId="{5D8AFF8D-0630-42D2-B446-CDCEA715484A}" dt="2023-09-05T15:52:00.765" v="588" actId="123"/>
          <ac:spMkLst>
            <pc:docMk/>
            <pc:sldMk cId="203029257" sldId="511"/>
            <ac:spMk id="3" creationId="{24D29F0C-E705-6422-A692-0318442D4B7D}"/>
          </ac:spMkLst>
        </pc:spChg>
        <pc:graphicFrameChg chg="add mod modGraphic">
          <ac:chgData name="Mario Marugán Cancio" userId="759fb4fe9c7a46c8" providerId="LiveId" clId="{5D8AFF8D-0630-42D2-B446-CDCEA715484A}" dt="2023-09-05T15:53:14.264" v="615" actId="14734"/>
          <ac:graphicFrameMkLst>
            <pc:docMk/>
            <pc:sldMk cId="203029257" sldId="511"/>
            <ac:graphicFrameMk id="6" creationId="{C3FA8BFD-9C56-1273-B3E9-FC82CFC734E1}"/>
          </ac:graphicFrameMkLst>
        </pc:graphicFrameChg>
      </pc:sldChg>
      <pc:sldChg chg="modSp add mod">
        <pc:chgData name="Mario Marugán Cancio" userId="759fb4fe9c7a46c8" providerId="LiveId" clId="{5D8AFF8D-0630-42D2-B446-CDCEA715484A}" dt="2023-09-05T15:58:50.704" v="787" actId="123"/>
        <pc:sldMkLst>
          <pc:docMk/>
          <pc:sldMk cId="3362652217" sldId="512"/>
        </pc:sldMkLst>
        <pc:spChg chg="mod">
          <ac:chgData name="Mario Marugán Cancio" userId="759fb4fe9c7a46c8" providerId="LiveId" clId="{5D8AFF8D-0630-42D2-B446-CDCEA715484A}" dt="2023-09-05T15:29:57.588" v="367" actId="20577"/>
          <ac:spMkLst>
            <pc:docMk/>
            <pc:sldMk cId="3362652217" sldId="512"/>
            <ac:spMk id="2" creationId="{002E7B49-3547-C670-D7B7-6C694B7F9643}"/>
          </ac:spMkLst>
        </pc:spChg>
        <pc:spChg chg="mod">
          <ac:chgData name="Mario Marugán Cancio" userId="759fb4fe9c7a46c8" providerId="LiveId" clId="{5D8AFF8D-0630-42D2-B446-CDCEA715484A}" dt="2023-09-05T15:58:50.704" v="787" actId="123"/>
          <ac:spMkLst>
            <pc:docMk/>
            <pc:sldMk cId="3362652217" sldId="512"/>
            <ac:spMk id="3" creationId="{24D29F0C-E705-6422-A692-0318442D4B7D}"/>
          </ac:spMkLst>
        </pc:spChg>
      </pc:sldChg>
      <pc:sldChg chg="add del">
        <pc:chgData name="Mario Marugán Cancio" userId="759fb4fe9c7a46c8" providerId="LiveId" clId="{5D8AFF8D-0630-42D2-B446-CDCEA715484A}" dt="2023-09-05T15:58:54.391" v="788" actId="47"/>
        <pc:sldMkLst>
          <pc:docMk/>
          <pc:sldMk cId="441058652" sldId="513"/>
        </pc:sldMkLst>
      </pc:sldChg>
      <pc:sldChg chg="add del">
        <pc:chgData name="Mario Marugán Cancio" userId="759fb4fe9c7a46c8" providerId="LiveId" clId="{5D8AFF8D-0630-42D2-B446-CDCEA715484A}" dt="2023-09-05T15:58:54.846" v="789" actId="47"/>
        <pc:sldMkLst>
          <pc:docMk/>
          <pc:sldMk cId="3068700749" sldId="514"/>
        </pc:sldMkLst>
      </pc:sldChg>
      <pc:sldChg chg="add del">
        <pc:chgData name="Mario Marugán Cancio" userId="759fb4fe9c7a46c8" providerId="LiveId" clId="{5D8AFF8D-0630-42D2-B446-CDCEA715484A}" dt="2023-09-05T15:58:55.370" v="790" actId="47"/>
        <pc:sldMkLst>
          <pc:docMk/>
          <pc:sldMk cId="3045424720" sldId="515"/>
        </pc:sldMkLst>
      </pc:sldChg>
      <pc:sldChg chg="addSp modSp add mod">
        <pc:chgData name="Mario Marugán Cancio" userId="759fb4fe9c7a46c8" providerId="LiveId" clId="{5D8AFF8D-0630-42D2-B446-CDCEA715484A}" dt="2023-09-05T16:08:05.043" v="1043" actId="14734"/>
        <pc:sldMkLst>
          <pc:docMk/>
          <pc:sldMk cId="959548089" sldId="516"/>
        </pc:sldMkLst>
        <pc:spChg chg="mod">
          <ac:chgData name="Mario Marugán Cancio" userId="759fb4fe9c7a46c8" providerId="LiveId" clId="{5D8AFF8D-0630-42D2-B446-CDCEA715484A}" dt="2023-09-05T15:30:06.508" v="382" actId="20577"/>
          <ac:spMkLst>
            <pc:docMk/>
            <pc:sldMk cId="959548089" sldId="516"/>
            <ac:spMk id="2" creationId="{002E7B49-3547-C670-D7B7-6C694B7F9643}"/>
          </ac:spMkLst>
        </pc:spChg>
        <pc:spChg chg="mod">
          <ac:chgData name="Mario Marugán Cancio" userId="759fb4fe9c7a46c8" providerId="LiveId" clId="{5D8AFF8D-0630-42D2-B446-CDCEA715484A}" dt="2023-09-05T15:59:03.034" v="793"/>
          <ac:spMkLst>
            <pc:docMk/>
            <pc:sldMk cId="959548089" sldId="516"/>
            <ac:spMk id="3" creationId="{24D29F0C-E705-6422-A692-0318442D4B7D}"/>
          </ac:spMkLst>
        </pc:spChg>
        <pc:graphicFrameChg chg="add mod modGraphic">
          <ac:chgData name="Mario Marugán Cancio" userId="759fb4fe9c7a46c8" providerId="LiveId" clId="{5D8AFF8D-0630-42D2-B446-CDCEA715484A}" dt="2023-09-05T16:08:05.043" v="1043" actId="14734"/>
          <ac:graphicFrameMkLst>
            <pc:docMk/>
            <pc:sldMk cId="959548089" sldId="516"/>
            <ac:graphicFrameMk id="6" creationId="{C5DD18CF-E146-102A-FB8A-7CE96AC5C0F6}"/>
          </ac:graphicFrameMkLst>
        </pc:graphicFrameChg>
      </pc:sldChg>
      <pc:sldChg chg="addSp modSp add mod">
        <pc:chgData name="Mario Marugán Cancio" userId="759fb4fe9c7a46c8" providerId="LiveId" clId="{5D8AFF8D-0630-42D2-B446-CDCEA715484A}" dt="2023-09-05T16:08:51.930" v="1074" actId="1076"/>
        <pc:sldMkLst>
          <pc:docMk/>
          <pc:sldMk cId="2782590044" sldId="517"/>
        </pc:sldMkLst>
        <pc:spChg chg="mod">
          <ac:chgData name="Mario Marugán Cancio" userId="759fb4fe9c7a46c8" providerId="LiveId" clId="{5D8AFF8D-0630-42D2-B446-CDCEA715484A}" dt="2023-09-05T15:30:17.893" v="395" actId="20577"/>
          <ac:spMkLst>
            <pc:docMk/>
            <pc:sldMk cId="2782590044" sldId="517"/>
            <ac:spMk id="2" creationId="{002E7B49-3547-C670-D7B7-6C694B7F9643}"/>
          </ac:spMkLst>
        </pc:spChg>
        <pc:spChg chg="mod">
          <ac:chgData name="Mario Marugán Cancio" userId="759fb4fe9c7a46c8" providerId="LiveId" clId="{5D8AFF8D-0630-42D2-B446-CDCEA715484A}" dt="2023-09-05T16:01:43.892" v="852" actId="123"/>
          <ac:spMkLst>
            <pc:docMk/>
            <pc:sldMk cId="2782590044" sldId="517"/>
            <ac:spMk id="3" creationId="{24D29F0C-E705-6422-A692-0318442D4B7D}"/>
          </ac:spMkLst>
        </pc:spChg>
        <pc:graphicFrameChg chg="add mod modGraphic">
          <ac:chgData name="Mario Marugán Cancio" userId="759fb4fe9c7a46c8" providerId="LiveId" clId="{5D8AFF8D-0630-42D2-B446-CDCEA715484A}" dt="2023-09-05T16:08:51.930" v="1074" actId="1076"/>
          <ac:graphicFrameMkLst>
            <pc:docMk/>
            <pc:sldMk cId="2782590044" sldId="517"/>
            <ac:graphicFrameMk id="6" creationId="{FFA3887A-06F9-7BAB-A004-4BF2FC99948B}"/>
          </ac:graphicFrameMkLst>
        </pc:graphicFrameChg>
      </pc:sldChg>
      <pc:sldChg chg="addSp delSp modSp add mod">
        <pc:chgData name="Mario Marugán Cancio" userId="759fb4fe9c7a46c8" providerId="LiveId" clId="{5D8AFF8D-0630-42D2-B446-CDCEA715484A}" dt="2023-09-05T15:59:40.726" v="806" actId="1076"/>
        <pc:sldMkLst>
          <pc:docMk/>
          <pc:sldMk cId="12770661" sldId="518"/>
        </pc:sldMkLst>
        <pc:spChg chg="add del mod">
          <ac:chgData name="Mario Marugán Cancio" userId="759fb4fe9c7a46c8" providerId="LiveId" clId="{5D8AFF8D-0630-42D2-B446-CDCEA715484A}" dt="2023-09-05T15:59:30.459" v="801" actId="123"/>
          <ac:spMkLst>
            <pc:docMk/>
            <pc:sldMk cId="12770661" sldId="518"/>
            <ac:spMk id="3" creationId="{24D29F0C-E705-6422-A692-0318442D4B7D}"/>
          </ac:spMkLst>
        </pc:spChg>
        <pc:spChg chg="add del">
          <ac:chgData name="Mario Marugán Cancio" userId="759fb4fe9c7a46c8" providerId="LiveId" clId="{5D8AFF8D-0630-42D2-B446-CDCEA715484A}" dt="2023-09-05T15:59:20.861" v="796"/>
          <ac:spMkLst>
            <pc:docMk/>
            <pc:sldMk cId="12770661" sldId="518"/>
            <ac:spMk id="7" creationId="{CCBD59CD-1368-D83E-D3EF-4E9C61D88783}"/>
          </ac:spMkLst>
        </pc:spChg>
        <pc:spChg chg="add del mod">
          <ac:chgData name="Mario Marugán Cancio" userId="759fb4fe9c7a46c8" providerId="LiveId" clId="{5D8AFF8D-0630-42D2-B446-CDCEA715484A}" dt="2023-09-05T15:59:27.646" v="798"/>
          <ac:spMkLst>
            <pc:docMk/>
            <pc:sldMk cId="12770661" sldId="518"/>
            <ac:spMk id="8" creationId="{B5E88F7B-DB14-DF43-437B-EF816FADA066}"/>
          </ac:spMkLst>
        </pc:spChg>
        <pc:graphicFrameChg chg="add del mod">
          <ac:chgData name="Mario Marugán Cancio" userId="759fb4fe9c7a46c8" providerId="LiveId" clId="{5D8AFF8D-0630-42D2-B446-CDCEA715484A}" dt="2023-09-05T15:59:20.861" v="796"/>
          <ac:graphicFrameMkLst>
            <pc:docMk/>
            <pc:sldMk cId="12770661" sldId="518"/>
            <ac:graphicFrameMk id="6" creationId="{9E97C852-F0FE-0A5C-CEC1-968DBC3B84C8}"/>
          </ac:graphicFrameMkLst>
        </pc:graphicFrameChg>
        <pc:picChg chg="add mod">
          <ac:chgData name="Mario Marugán Cancio" userId="759fb4fe9c7a46c8" providerId="LiveId" clId="{5D8AFF8D-0630-42D2-B446-CDCEA715484A}" dt="2023-09-05T15:59:40.726" v="806" actId="1076"/>
          <ac:picMkLst>
            <pc:docMk/>
            <pc:sldMk cId="12770661" sldId="518"/>
            <ac:picMk id="9" creationId="{B4F38A50-ED0D-09A2-DB5C-94684478E5D8}"/>
          </ac:picMkLst>
        </pc:picChg>
      </pc:sldChg>
      <pc:sldChg chg="addSp modSp add mod modClrScheme chgLayout">
        <pc:chgData name="Mario Marugán Cancio" userId="759fb4fe9c7a46c8" providerId="LiveId" clId="{5D8AFF8D-0630-42D2-B446-CDCEA715484A}" dt="2023-09-05T16:00:39.659" v="834"/>
        <pc:sldMkLst>
          <pc:docMk/>
          <pc:sldMk cId="2275978074" sldId="519"/>
        </pc:sldMkLst>
        <pc:spChg chg="mod">
          <ac:chgData name="Mario Marugán Cancio" userId="759fb4fe9c7a46c8" providerId="LiveId" clId="{5D8AFF8D-0630-42D2-B446-CDCEA715484A}" dt="2023-09-05T16:00:30.620" v="831" actId="26606"/>
          <ac:spMkLst>
            <pc:docMk/>
            <pc:sldMk cId="2275978074" sldId="519"/>
            <ac:spMk id="2" creationId="{002E7B49-3547-C670-D7B7-6C694B7F9643}"/>
          </ac:spMkLst>
        </pc:spChg>
        <pc:spChg chg="mod">
          <ac:chgData name="Mario Marugán Cancio" userId="759fb4fe9c7a46c8" providerId="LiveId" clId="{5D8AFF8D-0630-42D2-B446-CDCEA715484A}" dt="2023-09-05T16:00:39.659" v="834"/>
          <ac:spMkLst>
            <pc:docMk/>
            <pc:sldMk cId="2275978074" sldId="519"/>
            <ac:spMk id="3" creationId="{24D29F0C-E705-6422-A692-0318442D4B7D}"/>
          </ac:spMkLst>
        </pc:spChg>
        <pc:spChg chg="mod">
          <ac:chgData name="Mario Marugán Cancio" userId="759fb4fe9c7a46c8" providerId="LiveId" clId="{5D8AFF8D-0630-42D2-B446-CDCEA715484A}" dt="2023-09-05T16:00:30.620" v="831" actId="26606"/>
          <ac:spMkLst>
            <pc:docMk/>
            <pc:sldMk cId="2275978074" sldId="519"/>
            <ac:spMk id="4" creationId="{C2F37315-1330-92DC-A2E8-5748EEC6D8E3}"/>
          </ac:spMkLst>
        </pc:spChg>
        <pc:spChg chg="mod">
          <ac:chgData name="Mario Marugán Cancio" userId="759fb4fe9c7a46c8" providerId="LiveId" clId="{5D8AFF8D-0630-42D2-B446-CDCEA715484A}" dt="2023-09-05T16:00:30.620" v="831" actId="26606"/>
          <ac:spMkLst>
            <pc:docMk/>
            <pc:sldMk cId="2275978074" sldId="519"/>
            <ac:spMk id="5" creationId="{4FC61429-C1A4-C7E8-8ADC-028BE60A0358}"/>
          </ac:spMkLst>
        </pc:spChg>
        <pc:picChg chg="add mod ord">
          <ac:chgData name="Mario Marugán Cancio" userId="759fb4fe9c7a46c8" providerId="LiveId" clId="{5D8AFF8D-0630-42D2-B446-CDCEA715484A}" dt="2023-09-05T16:00:30.620" v="831" actId="26606"/>
          <ac:picMkLst>
            <pc:docMk/>
            <pc:sldMk cId="2275978074" sldId="519"/>
            <ac:picMk id="6" creationId="{66453410-8C76-7011-296C-0C578C08850A}"/>
          </ac:picMkLst>
        </pc:picChg>
      </pc:sldChg>
      <pc:sldChg chg="addSp delSp modSp add mod">
        <pc:chgData name="Mario Marugán Cancio" userId="759fb4fe9c7a46c8" providerId="LiveId" clId="{5D8AFF8D-0630-42D2-B446-CDCEA715484A}" dt="2023-09-05T16:08:29.275" v="1059" actId="1076"/>
        <pc:sldMkLst>
          <pc:docMk/>
          <pc:sldMk cId="136968705" sldId="520"/>
        </pc:sldMkLst>
        <pc:spChg chg="add del mod">
          <ac:chgData name="Mario Marugán Cancio" userId="759fb4fe9c7a46c8" providerId="LiveId" clId="{5D8AFF8D-0630-42D2-B446-CDCEA715484A}" dt="2023-09-05T16:01:01.543" v="848" actId="27636"/>
          <ac:spMkLst>
            <pc:docMk/>
            <pc:sldMk cId="136968705" sldId="520"/>
            <ac:spMk id="3" creationId="{24D29F0C-E705-6422-A692-0318442D4B7D}"/>
          </ac:spMkLst>
        </pc:spChg>
        <pc:spChg chg="add del mod">
          <ac:chgData name="Mario Marugán Cancio" userId="759fb4fe9c7a46c8" providerId="LiveId" clId="{5D8AFF8D-0630-42D2-B446-CDCEA715484A}" dt="2023-09-05T16:00:48.548" v="836"/>
          <ac:spMkLst>
            <pc:docMk/>
            <pc:sldMk cId="136968705" sldId="520"/>
            <ac:spMk id="6" creationId="{7F1BBFE1-1793-8734-B13C-0CE6DCB3C6B4}"/>
          </ac:spMkLst>
        </pc:spChg>
        <pc:graphicFrameChg chg="add mod modGraphic">
          <ac:chgData name="Mario Marugán Cancio" userId="759fb4fe9c7a46c8" providerId="LiveId" clId="{5D8AFF8D-0630-42D2-B446-CDCEA715484A}" dt="2023-09-05T16:08:29.275" v="1059" actId="1076"/>
          <ac:graphicFrameMkLst>
            <pc:docMk/>
            <pc:sldMk cId="136968705" sldId="520"/>
            <ac:graphicFrameMk id="7" creationId="{950C0128-4262-AA43-F742-7A497757B2EA}"/>
          </ac:graphicFrameMkLst>
        </pc:graphicFrameChg>
      </pc:sldChg>
      <pc:sldChg chg="addSp delSp modSp add mod">
        <pc:chgData name="Mario Marugán Cancio" userId="759fb4fe9c7a46c8" providerId="LiveId" clId="{5D8AFF8D-0630-42D2-B446-CDCEA715484A}" dt="2023-09-05T16:02:09.486" v="863" actId="5793"/>
        <pc:sldMkLst>
          <pc:docMk/>
          <pc:sldMk cId="553856338" sldId="521"/>
        </pc:sldMkLst>
        <pc:spChg chg="add del mod">
          <ac:chgData name="Mario Marugán Cancio" userId="759fb4fe9c7a46c8" providerId="LiveId" clId="{5D8AFF8D-0630-42D2-B446-CDCEA715484A}" dt="2023-09-05T16:02:09.486" v="863" actId="5793"/>
          <ac:spMkLst>
            <pc:docMk/>
            <pc:sldMk cId="553856338" sldId="521"/>
            <ac:spMk id="3" creationId="{24D29F0C-E705-6422-A692-0318442D4B7D}"/>
          </ac:spMkLst>
        </pc:spChg>
        <pc:spChg chg="add del mod">
          <ac:chgData name="Mario Marugán Cancio" userId="759fb4fe9c7a46c8" providerId="LiveId" clId="{5D8AFF8D-0630-42D2-B446-CDCEA715484A}" dt="2023-09-05T16:01:58.535" v="855"/>
          <ac:spMkLst>
            <pc:docMk/>
            <pc:sldMk cId="553856338" sldId="521"/>
            <ac:spMk id="6" creationId="{558907BC-9DED-F8EC-9B4A-81593E0AAB67}"/>
          </ac:spMkLst>
        </pc:spChg>
      </pc:sldChg>
      <pc:sldChg chg="addSp modSp add mod">
        <pc:chgData name="Mario Marugán Cancio" userId="759fb4fe9c7a46c8" providerId="LiveId" clId="{5D8AFF8D-0630-42D2-B446-CDCEA715484A}" dt="2023-09-05T16:02:25.792" v="870" actId="1076"/>
        <pc:sldMkLst>
          <pc:docMk/>
          <pc:sldMk cId="3439667091" sldId="522"/>
        </pc:sldMkLst>
        <pc:spChg chg="mod">
          <ac:chgData name="Mario Marugán Cancio" userId="759fb4fe9c7a46c8" providerId="LiveId" clId="{5D8AFF8D-0630-42D2-B446-CDCEA715484A}" dt="2023-09-05T16:02:17.988" v="867" actId="20577"/>
          <ac:spMkLst>
            <pc:docMk/>
            <pc:sldMk cId="3439667091" sldId="522"/>
            <ac:spMk id="3" creationId="{24D29F0C-E705-6422-A692-0318442D4B7D}"/>
          </ac:spMkLst>
        </pc:spChg>
        <pc:picChg chg="add mod">
          <ac:chgData name="Mario Marugán Cancio" userId="759fb4fe9c7a46c8" providerId="LiveId" clId="{5D8AFF8D-0630-42D2-B446-CDCEA715484A}" dt="2023-09-05T16:02:25.792" v="870" actId="1076"/>
          <ac:picMkLst>
            <pc:docMk/>
            <pc:sldMk cId="3439667091" sldId="522"/>
            <ac:picMk id="6" creationId="{8BAB429C-7F90-1363-49CA-235EF92127BA}"/>
          </ac:picMkLst>
        </pc:picChg>
      </pc:sldChg>
      <pc:sldChg chg="addSp delSp modSp add mod">
        <pc:chgData name="Mario Marugán Cancio" userId="759fb4fe9c7a46c8" providerId="LiveId" clId="{5D8AFF8D-0630-42D2-B446-CDCEA715484A}" dt="2023-09-05T16:09:16.447" v="1085" actId="14734"/>
        <pc:sldMkLst>
          <pc:docMk/>
          <pc:sldMk cId="2570475450" sldId="523"/>
        </pc:sldMkLst>
        <pc:spChg chg="add del mod">
          <ac:chgData name="Mario Marugán Cancio" userId="759fb4fe9c7a46c8" providerId="LiveId" clId="{5D8AFF8D-0630-42D2-B446-CDCEA715484A}" dt="2023-09-05T16:03:24.273" v="909" actId="113"/>
          <ac:spMkLst>
            <pc:docMk/>
            <pc:sldMk cId="2570475450" sldId="523"/>
            <ac:spMk id="3" creationId="{24D29F0C-E705-6422-A692-0318442D4B7D}"/>
          </ac:spMkLst>
        </pc:spChg>
        <pc:spChg chg="add del mod">
          <ac:chgData name="Mario Marugán Cancio" userId="759fb4fe9c7a46c8" providerId="LiveId" clId="{5D8AFF8D-0630-42D2-B446-CDCEA715484A}" dt="2023-09-05T16:02:32.846" v="872"/>
          <ac:spMkLst>
            <pc:docMk/>
            <pc:sldMk cId="2570475450" sldId="523"/>
            <ac:spMk id="6" creationId="{3BF89A5E-D508-C484-694D-8215B1178019}"/>
          </ac:spMkLst>
        </pc:spChg>
        <pc:spChg chg="add del">
          <ac:chgData name="Mario Marugán Cancio" userId="759fb4fe9c7a46c8" providerId="LiveId" clId="{5D8AFF8D-0630-42D2-B446-CDCEA715484A}" dt="2023-09-05T16:02:49.045" v="883"/>
          <ac:spMkLst>
            <pc:docMk/>
            <pc:sldMk cId="2570475450" sldId="523"/>
            <ac:spMk id="8" creationId="{42D93BC2-1EE9-5193-D10E-716D8903B864}"/>
          </ac:spMkLst>
        </pc:spChg>
        <pc:spChg chg="add del">
          <ac:chgData name="Mario Marugán Cancio" userId="759fb4fe9c7a46c8" providerId="LiveId" clId="{5D8AFF8D-0630-42D2-B446-CDCEA715484A}" dt="2023-09-05T16:02:50.658" v="885"/>
          <ac:spMkLst>
            <pc:docMk/>
            <pc:sldMk cId="2570475450" sldId="523"/>
            <ac:spMk id="9" creationId="{164C982A-E521-70EC-56EC-A5C507A85525}"/>
          </ac:spMkLst>
        </pc:spChg>
        <pc:spChg chg="add del">
          <ac:chgData name="Mario Marugán Cancio" userId="759fb4fe9c7a46c8" providerId="LiveId" clId="{5D8AFF8D-0630-42D2-B446-CDCEA715484A}" dt="2023-09-05T16:03:02.323" v="894"/>
          <ac:spMkLst>
            <pc:docMk/>
            <pc:sldMk cId="2570475450" sldId="523"/>
            <ac:spMk id="10" creationId="{1AAD8D07-E8F4-D109-3BBA-118964C03786}"/>
          </ac:spMkLst>
        </pc:spChg>
        <pc:spChg chg="add del mod">
          <ac:chgData name="Mario Marugán Cancio" userId="759fb4fe9c7a46c8" providerId="LiveId" clId="{5D8AFF8D-0630-42D2-B446-CDCEA715484A}" dt="2023-09-05T16:03:16.115" v="898" actId="478"/>
          <ac:spMkLst>
            <pc:docMk/>
            <pc:sldMk cId="2570475450" sldId="523"/>
            <ac:spMk id="11" creationId="{36BE3173-36E9-A424-77C5-D995E52EE7FB}"/>
          </ac:spMkLst>
        </pc:spChg>
        <pc:graphicFrameChg chg="add mod modGraphic">
          <ac:chgData name="Mario Marugán Cancio" userId="759fb4fe9c7a46c8" providerId="LiveId" clId="{5D8AFF8D-0630-42D2-B446-CDCEA715484A}" dt="2023-09-05T16:09:16.447" v="1085" actId="14734"/>
          <ac:graphicFrameMkLst>
            <pc:docMk/>
            <pc:sldMk cId="2570475450" sldId="523"/>
            <ac:graphicFrameMk id="7" creationId="{53232217-A741-FC35-715B-44C6BD78F1A3}"/>
          </ac:graphicFrameMkLst>
        </pc:graphicFrameChg>
      </pc:sldChg>
      <pc:sldChg chg="addSp modSp add mod">
        <pc:chgData name="Mario Marugán Cancio" userId="759fb4fe9c7a46c8" providerId="LiveId" clId="{5D8AFF8D-0630-42D2-B446-CDCEA715484A}" dt="2023-09-05T16:09:40.387" v="1097" actId="14100"/>
        <pc:sldMkLst>
          <pc:docMk/>
          <pc:sldMk cId="2182601055" sldId="524"/>
        </pc:sldMkLst>
        <pc:spChg chg="mod">
          <ac:chgData name="Mario Marugán Cancio" userId="759fb4fe9c7a46c8" providerId="LiveId" clId="{5D8AFF8D-0630-42D2-B446-CDCEA715484A}" dt="2023-09-05T15:30:30.025" v="412" actId="20577"/>
          <ac:spMkLst>
            <pc:docMk/>
            <pc:sldMk cId="2182601055" sldId="524"/>
            <ac:spMk id="2" creationId="{002E7B49-3547-C670-D7B7-6C694B7F9643}"/>
          </ac:spMkLst>
        </pc:spChg>
        <pc:spChg chg="mod">
          <ac:chgData name="Mario Marugán Cancio" userId="759fb4fe9c7a46c8" providerId="LiveId" clId="{5D8AFF8D-0630-42D2-B446-CDCEA715484A}" dt="2023-09-05T16:03:33.485" v="913" actId="123"/>
          <ac:spMkLst>
            <pc:docMk/>
            <pc:sldMk cId="2182601055" sldId="524"/>
            <ac:spMk id="3" creationId="{24D29F0C-E705-6422-A692-0318442D4B7D}"/>
          </ac:spMkLst>
        </pc:spChg>
        <pc:graphicFrameChg chg="add mod modGraphic">
          <ac:chgData name="Mario Marugán Cancio" userId="759fb4fe9c7a46c8" providerId="LiveId" clId="{5D8AFF8D-0630-42D2-B446-CDCEA715484A}" dt="2023-09-05T16:09:40.387" v="1097" actId="14100"/>
          <ac:graphicFrameMkLst>
            <pc:docMk/>
            <pc:sldMk cId="2182601055" sldId="524"/>
            <ac:graphicFrameMk id="6" creationId="{DA71C6EB-10D9-EF49-0CFD-060568757317}"/>
          </ac:graphicFrameMkLst>
        </pc:graphicFrameChg>
      </pc:sldChg>
      <pc:sldChg chg="addSp delSp modSp add mod">
        <pc:chgData name="Mario Marugán Cancio" userId="759fb4fe9c7a46c8" providerId="LiveId" clId="{5D8AFF8D-0630-42D2-B446-CDCEA715484A}" dt="2023-09-05T16:04:28.877" v="944" actId="1076"/>
        <pc:sldMkLst>
          <pc:docMk/>
          <pc:sldMk cId="2819761696" sldId="525"/>
        </pc:sldMkLst>
        <pc:spChg chg="mod">
          <ac:chgData name="Mario Marugán Cancio" userId="759fb4fe9c7a46c8" providerId="LiveId" clId="{5D8AFF8D-0630-42D2-B446-CDCEA715484A}" dt="2023-09-05T16:04:25.651" v="943" actId="120"/>
          <ac:spMkLst>
            <pc:docMk/>
            <pc:sldMk cId="2819761696" sldId="525"/>
            <ac:spMk id="3" creationId="{24D29F0C-E705-6422-A692-0318442D4B7D}"/>
          </ac:spMkLst>
        </pc:spChg>
        <pc:spChg chg="add del">
          <ac:chgData name="Mario Marugán Cancio" userId="759fb4fe9c7a46c8" providerId="LiveId" clId="{5D8AFF8D-0630-42D2-B446-CDCEA715484A}" dt="2023-09-05T16:04:06.510" v="931"/>
          <ac:spMkLst>
            <pc:docMk/>
            <pc:sldMk cId="2819761696" sldId="525"/>
            <ac:spMk id="7" creationId="{9F93EE1E-E539-86FB-11A4-BD8C350E25F4}"/>
          </ac:spMkLst>
        </pc:spChg>
        <pc:spChg chg="add del">
          <ac:chgData name="Mario Marugán Cancio" userId="759fb4fe9c7a46c8" providerId="LiveId" clId="{5D8AFF8D-0630-42D2-B446-CDCEA715484A}" dt="2023-09-05T16:04:07.906" v="933"/>
          <ac:spMkLst>
            <pc:docMk/>
            <pc:sldMk cId="2819761696" sldId="525"/>
            <ac:spMk id="8" creationId="{98D21269-23D1-D1B9-2D29-EA0CB4F2A1C8}"/>
          </ac:spMkLst>
        </pc:spChg>
        <pc:spChg chg="add del mod">
          <ac:chgData name="Mario Marugán Cancio" userId="759fb4fe9c7a46c8" providerId="LiveId" clId="{5D8AFF8D-0630-42D2-B446-CDCEA715484A}" dt="2023-09-05T16:04:12.800" v="936" actId="478"/>
          <ac:spMkLst>
            <pc:docMk/>
            <pc:sldMk cId="2819761696" sldId="525"/>
            <ac:spMk id="9" creationId="{90833E62-B91A-59B1-C186-ABCC45F3DFF7}"/>
          </ac:spMkLst>
        </pc:spChg>
        <pc:picChg chg="add mod">
          <ac:chgData name="Mario Marugán Cancio" userId="759fb4fe9c7a46c8" providerId="LiveId" clId="{5D8AFF8D-0630-42D2-B446-CDCEA715484A}" dt="2023-09-05T16:04:28.877" v="944" actId="1076"/>
          <ac:picMkLst>
            <pc:docMk/>
            <pc:sldMk cId="2819761696" sldId="525"/>
            <ac:picMk id="6" creationId="{A54D3BC8-E49B-6A5B-91FC-10BCF9A132FD}"/>
          </ac:picMkLst>
        </pc:picChg>
      </pc:sldChg>
      <pc:sldChg chg="addSp delSp modSp add mod">
        <pc:chgData name="Mario Marugán Cancio" userId="759fb4fe9c7a46c8" providerId="LiveId" clId="{5D8AFF8D-0630-42D2-B446-CDCEA715484A}" dt="2023-09-05T16:09:57.657" v="1105" actId="14734"/>
        <pc:sldMkLst>
          <pc:docMk/>
          <pc:sldMk cId="25887690" sldId="526"/>
        </pc:sldMkLst>
        <pc:spChg chg="add del mod">
          <ac:chgData name="Mario Marugán Cancio" userId="759fb4fe9c7a46c8" providerId="LiveId" clId="{5D8AFF8D-0630-42D2-B446-CDCEA715484A}" dt="2023-09-05T16:04:42.050" v="950" actId="113"/>
          <ac:spMkLst>
            <pc:docMk/>
            <pc:sldMk cId="25887690" sldId="526"/>
            <ac:spMk id="3" creationId="{24D29F0C-E705-6422-A692-0318442D4B7D}"/>
          </ac:spMkLst>
        </pc:spChg>
        <pc:spChg chg="add del mod">
          <ac:chgData name="Mario Marugán Cancio" userId="759fb4fe9c7a46c8" providerId="LiveId" clId="{5D8AFF8D-0630-42D2-B446-CDCEA715484A}" dt="2023-09-05T16:04:36.585" v="946"/>
          <ac:spMkLst>
            <pc:docMk/>
            <pc:sldMk cId="25887690" sldId="526"/>
            <ac:spMk id="6" creationId="{27ABE0FB-975C-4D7F-5080-8CBB27344282}"/>
          </ac:spMkLst>
        </pc:spChg>
        <pc:graphicFrameChg chg="add mod modGraphic">
          <ac:chgData name="Mario Marugán Cancio" userId="759fb4fe9c7a46c8" providerId="LiveId" clId="{5D8AFF8D-0630-42D2-B446-CDCEA715484A}" dt="2023-09-05T16:09:57.657" v="1105" actId="14734"/>
          <ac:graphicFrameMkLst>
            <pc:docMk/>
            <pc:sldMk cId="25887690" sldId="526"/>
            <ac:graphicFrameMk id="7" creationId="{1194116B-9255-4411-0E97-16DB73564F45}"/>
          </ac:graphicFrameMkLst>
        </pc:graphicFrameChg>
      </pc:sldChg>
      <pc:sldChg chg="add del">
        <pc:chgData name="Mario Marugán Cancio" userId="759fb4fe9c7a46c8" providerId="LiveId" clId="{5D8AFF8D-0630-42D2-B446-CDCEA715484A}" dt="2023-09-05T16:04:50.215" v="952" actId="47"/>
        <pc:sldMkLst>
          <pc:docMk/>
          <pc:sldMk cId="148922563" sldId="527"/>
        </pc:sldMkLst>
      </pc:sldChg>
      <pc:sldChg chg="add del">
        <pc:chgData name="Mario Marugán Cancio" userId="759fb4fe9c7a46c8" providerId="LiveId" clId="{5D8AFF8D-0630-42D2-B446-CDCEA715484A}" dt="2023-09-05T16:04:50.796" v="953" actId="47"/>
        <pc:sldMkLst>
          <pc:docMk/>
          <pc:sldMk cId="3512267517" sldId="528"/>
        </pc:sldMkLst>
      </pc:sldChg>
      <pc:sldChg chg="addSp modSp add mod">
        <pc:chgData name="Mario Marugán Cancio" userId="759fb4fe9c7a46c8" providerId="LiveId" clId="{5D8AFF8D-0630-42D2-B446-CDCEA715484A}" dt="2023-09-05T16:10:15.737" v="1115" actId="14734"/>
        <pc:sldMkLst>
          <pc:docMk/>
          <pc:sldMk cId="1463543740" sldId="529"/>
        </pc:sldMkLst>
        <pc:spChg chg="mod">
          <ac:chgData name="Mario Marugán Cancio" userId="759fb4fe9c7a46c8" providerId="LiveId" clId="{5D8AFF8D-0630-42D2-B446-CDCEA715484A}" dt="2023-09-05T15:30:40.526" v="430" actId="20577"/>
          <ac:spMkLst>
            <pc:docMk/>
            <pc:sldMk cId="1463543740" sldId="529"/>
            <ac:spMk id="2" creationId="{002E7B49-3547-C670-D7B7-6C694B7F9643}"/>
          </ac:spMkLst>
        </pc:spChg>
        <pc:spChg chg="mod">
          <ac:chgData name="Mario Marugán Cancio" userId="759fb4fe9c7a46c8" providerId="LiveId" clId="{5D8AFF8D-0630-42D2-B446-CDCEA715484A}" dt="2023-09-05T16:05:02.929" v="957" actId="123"/>
          <ac:spMkLst>
            <pc:docMk/>
            <pc:sldMk cId="1463543740" sldId="529"/>
            <ac:spMk id="3" creationId="{24D29F0C-E705-6422-A692-0318442D4B7D}"/>
          </ac:spMkLst>
        </pc:spChg>
        <pc:graphicFrameChg chg="add mod modGraphic">
          <ac:chgData name="Mario Marugán Cancio" userId="759fb4fe9c7a46c8" providerId="LiveId" clId="{5D8AFF8D-0630-42D2-B446-CDCEA715484A}" dt="2023-09-05T16:10:15.737" v="1115" actId="14734"/>
          <ac:graphicFrameMkLst>
            <pc:docMk/>
            <pc:sldMk cId="1463543740" sldId="529"/>
            <ac:graphicFrameMk id="6" creationId="{0253C7EF-4F16-98BC-6CB4-10F3934408FE}"/>
          </ac:graphicFrameMkLst>
        </pc:graphicFrameChg>
      </pc:sldChg>
      <pc:sldChg chg="addSp delSp modSp add mod">
        <pc:chgData name="Mario Marugán Cancio" userId="759fb4fe9c7a46c8" providerId="LiveId" clId="{5D8AFF8D-0630-42D2-B446-CDCEA715484A}" dt="2023-09-05T16:06:34.122" v="1005" actId="27636"/>
        <pc:sldMkLst>
          <pc:docMk/>
          <pc:sldMk cId="321275975" sldId="530"/>
        </pc:sldMkLst>
        <pc:spChg chg="mod">
          <ac:chgData name="Mario Marugán Cancio" userId="759fb4fe9c7a46c8" providerId="LiveId" clId="{5D8AFF8D-0630-42D2-B446-CDCEA715484A}" dt="2023-09-05T15:30:47.423" v="431"/>
          <ac:spMkLst>
            <pc:docMk/>
            <pc:sldMk cId="321275975" sldId="530"/>
            <ac:spMk id="2" creationId="{002E7B49-3547-C670-D7B7-6C694B7F9643}"/>
          </ac:spMkLst>
        </pc:spChg>
        <pc:spChg chg="add del mod">
          <ac:chgData name="Mario Marugán Cancio" userId="759fb4fe9c7a46c8" providerId="LiveId" clId="{5D8AFF8D-0630-42D2-B446-CDCEA715484A}" dt="2023-09-05T16:06:34.122" v="1005" actId="27636"/>
          <ac:spMkLst>
            <pc:docMk/>
            <pc:sldMk cId="321275975" sldId="530"/>
            <ac:spMk id="3" creationId="{24D29F0C-E705-6422-A692-0318442D4B7D}"/>
          </ac:spMkLst>
        </pc:spChg>
        <pc:spChg chg="add del mod">
          <ac:chgData name="Mario Marugán Cancio" userId="759fb4fe9c7a46c8" providerId="LiveId" clId="{5D8AFF8D-0630-42D2-B446-CDCEA715484A}" dt="2023-09-05T16:05:28.042" v="961"/>
          <ac:spMkLst>
            <pc:docMk/>
            <pc:sldMk cId="321275975" sldId="530"/>
            <ac:spMk id="6" creationId="{71797B4B-A2B7-49D3-463D-FFD03A6C9673}"/>
          </ac:spMkLst>
        </pc:spChg>
        <pc:spChg chg="add del mod">
          <ac:chgData name="Mario Marugán Cancio" userId="759fb4fe9c7a46c8" providerId="LiveId" clId="{5D8AFF8D-0630-42D2-B446-CDCEA715484A}" dt="2023-09-05T16:05:33.351" v="963"/>
          <ac:spMkLst>
            <pc:docMk/>
            <pc:sldMk cId="321275975" sldId="530"/>
            <ac:spMk id="7" creationId="{238A635A-B5FC-6834-DA4E-931E154E4DD4}"/>
          </ac:spMkLst>
        </pc:spChg>
        <pc:spChg chg="add del">
          <ac:chgData name="Mario Marugán Cancio" userId="759fb4fe9c7a46c8" providerId="LiveId" clId="{5D8AFF8D-0630-42D2-B446-CDCEA715484A}" dt="2023-09-05T16:06:13.467" v="992"/>
          <ac:spMkLst>
            <pc:docMk/>
            <pc:sldMk cId="321275975" sldId="530"/>
            <ac:spMk id="8" creationId="{5D4BE8E6-50E2-C7F9-34A4-199D2541BD48}"/>
          </ac:spMkLst>
        </pc:spChg>
        <pc:spChg chg="add del mod">
          <ac:chgData name="Mario Marugán Cancio" userId="759fb4fe9c7a46c8" providerId="LiveId" clId="{5D8AFF8D-0630-42D2-B446-CDCEA715484A}" dt="2023-09-05T16:06:17.831" v="995" actId="478"/>
          <ac:spMkLst>
            <pc:docMk/>
            <pc:sldMk cId="321275975" sldId="530"/>
            <ac:spMk id="9" creationId="{32A2022F-7DF6-D1D4-BA77-CEB3A259ACD2}"/>
          </ac:spMkLst>
        </pc:spChg>
      </pc:sldChg>
      <pc:sldChg chg="addSp modSp add mod">
        <pc:chgData name="Mario Marugán Cancio" userId="759fb4fe9c7a46c8" providerId="LiveId" clId="{5D8AFF8D-0630-42D2-B446-CDCEA715484A}" dt="2023-09-05T16:10:31.063" v="1123" actId="14734"/>
        <pc:sldMkLst>
          <pc:docMk/>
          <pc:sldMk cId="2530376603" sldId="531"/>
        </pc:sldMkLst>
        <pc:spChg chg="mod">
          <ac:chgData name="Mario Marugán Cancio" userId="759fb4fe9c7a46c8" providerId="LiveId" clId="{5D8AFF8D-0630-42D2-B446-CDCEA715484A}" dt="2023-09-05T15:30:49.121" v="432"/>
          <ac:spMkLst>
            <pc:docMk/>
            <pc:sldMk cId="2530376603" sldId="531"/>
            <ac:spMk id="2" creationId="{002E7B49-3547-C670-D7B7-6C694B7F9643}"/>
          </ac:spMkLst>
        </pc:spChg>
        <pc:spChg chg="mod">
          <ac:chgData name="Mario Marugán Cancio" userId="759fb4fe9c7a46c8" providerId="LiveId" clId="{5D8AFF8D-0630-42D2-B446-CDCEA715484A}" dt="2023-09-05T16:06:42.729" v="1009" actId="123"/>
          <ac:spMkLst>
            <pc:docMk/>
            <pc:sldMk cId="2530376603" sldId="531"/>
            <ac:spMk id="3" creationId="{24D29F0C-E705-6422-A692-0318442D4B7D}"/>
          </ac:spMkLst>
        </pc:spChg>
        <pc:graphicFrameChg chg="add mod modGraphic">
          <ac:chgData name="Mario Marugán Cancio" userId="759fb4fe9c7a46c8" providerId="LiveId" clId="{5D8AFF8D-0630-42D2-B446-CDCEA715484A}" dt="2023-09-05T16:10:31.063" v="1123" actId="14734"/>
          <ac:graphicFrameMkLst>
            <pc:docMk/>
            <pc:sldMk cId="2530376603" sldId="531"/>
            <ac:graphicFrameMk id="6" creationId="{4E146EDF-AF49-4A2B-CC55-A804A9FDD6BE}"/>
          </ac:graphicFrameMkLst>
        </pc:graphicFrameChg>
      </pc:sldChg>
      <pc:sldChg chg="addSp delSp modSp add mod">
        <pc:chgData name="Mario Marugán Cancio" userId="759fb4fe9c7a46c8" providerId="LiveId" clId="{5D8AFF8D-0630-42D2-B446-CDCEA715484A}" dt="2023-09-05T16:11:08.490" v="1135" actId="113"/>
        <pc:sldMkLst>
          <pc:docMk/>
          <pc:sldMk cId="1290458886" sldId="532"/>
        </pc:sldMkLst>
        <pc:spChg chg="mod">
          <ac:chgData name="Mario Marugán Cancio" userId="759fb4fe9c7a46c8" providerId="LiveId" clId="{5D8AFF8D-0630-42D2-B446-CDCEA715484A}" dt="2023-09-05T15:31:08.262" v="445"/>
          <ac:spMkLst>
            <pc:docMk/>
            <pc:sldMk cId="1290458886" sldId="532"/>
            <ac:spMk id="2" creationId="{002E7B49-3547-C670-D7B7-6C694B7F9643}"/>
          </ac:spMkLst>
        </pc:spChg>
        <pc:spChg chg="add del mod">
          <ac:chgData name="Mario Marugán Cancio" userId="759fb4fe9c7a46c8" providerId="LiveId" clId="{5D8AFF8D-0630-42D2-B446-CDCEA715484A}" dt="2023-09-05T16:11:08.490" v="1135" actId="113"/>
          <ac:spMkLst>
            <pc:docMk/>
            <pc:sldMk cId="1290458886" sldId="532"/>
            <ac:spMk id="3" creationId="{24D29F0C-E705-6422-A692-0318442D4B7D}"/>
          </ac:spMkLst>
        </pc:spChg>
        <pc:spChg chg="add del mod">
          <ac:chgData name="Mario Marugán Cancio" userId="759fb4fe9c7a46c8" providerId="LiveId" clId="{5D8AFF8D-0630-42D2-B446-CDCEA715484A}" dt="2023-09-05T16:10:45.124" v="1125"/>
          <ac:spMkLst>
            <pc:docMk/>
            <pc:sldMk cId="1290458886" sldId="532"/>
            <ac:spMk id="6" creationId="{002E9749-D43C-1C56-6F4D-E52DCE85FDEB}"/>
          </ac:spMkLst>
        </pc:spChg>
      </pc:sldChg>
      <pc:sldChg chg="addSp modSp new mod">
        <pc:chgData name="Mario Marugán Cancio" userId="759fb4fe9c7a46c8" providerId="LiveId" clId="{5D8AFF8D-0630-42D2-B446-CDCEA715484A}" dt="2023-09-05T15:52:48.413" v="602" actId="1076"/>
        <pc:sldMkLst>
          <pc:docMk/>
          <pc:sldMk cId="2674044991" sldId="533"/>
        </pc:sldMkLst>
        <pc:spChg chg="mod">
          <ac:chgData name="Mario Marugán Cancio" userId="759fb4fe9c7a46c8" providerId="LiveId" clId="{5D8AFF8D-0630-42D2-B446-CDCEA715484A}" dt="2023-09-05T15:52:28.516" v="592"/>
          <ac:spMkLst>
            <pc:docMk/>
            <pc:sldMk cId="2674044991" sldId="533"/>
            <ac:spMk id="2" creationId="{A44E9228-B5B2-DF80-9CB8-0101000F1C2E}"/>
          </ac:spMkLst>
        </pc:spChg>
        <pc:spChg chg="mod">
          <ac:chgData name="Mario Marugán Cancio" userId="759fb4fe9c7a46c8" providerId="LiveId" clId="{5D8AFF8D-0630-42D2-B446-CDCEA715484A}" dt="2023-09-05T15:52:39.187" v="598" actId="33524"/>
          <ac:spMkLst>
            <pc:docMk/>
            <pc:sldMk cId="2674044991" sldId="533"/>
            <ac:spMk id="3" creationId="{9E7868A6-0123-7E20-B2C5-F32DFFB17BCD}"/>
          </ac:spMkLst>
        </pc:spChg>
        <pc:picChg chg="add mod">
          <ac:chgData name="Mario Marugán Cancio" userId="759fb4fe9c7a46c8" providerId="LiveId" clId="{5D8AFF8D-0630-42D2-B446-CDCEA715484A}" dt="2023-09-05T15:52:48.413" v="602" actId="1076"/>
          <ac:picMkLst>
            <pc:docMk/>
            <pc:sldMk cId="2674044991" sldId="533"/>
            <ac:picMk id="6" creationId="{158E7B45-2EB3-E2EC-9C44-2A1A8D2EE038}"/>
          </ac:picMkLst>
        </pc:picChg>
      </pc:sldChg>
      <pc:sldChg chg="addSp modSp new mod">
        <pc:chgData name="Mario Marugán Cancio" userId="759fb4fe9c7a46c8" providerId="LiveId" clId="{5D8AFF8D-0630-42D2-B446-CDCEA715484A}" dt="2023-09-05T15:53:56.032" v="633" actId="404"/>
        <pc:sldMkLst>
          <pc:docMk/>
          <pc:sldMk cId="1003340106" sldId="534"/>
        </pc:sldMkLst>
        <pc:spChg chg="mod">
          <ac:chgData name="Mario Marugán Cancio" userId="759fb4fe9c7a46c8" providerId="LiveId" clId="{5D8AFF8D-0630-42D2-B446-CDCEA715484A}" dt="2023-09-05T15:53:26.897" v="617"/>
          <ac:spMkLst>
            <pc:docMk/>
            <pc:sldMk cId="1003340106" sldId="534"/>
            <ac:spMk id="2" creationId="{90B66D4B-3CE8-B377-47B5-FDCF059127E6}"/>
          </ac:spMkLst>
        </pc:spChg>
        <pc:spChg chg="mod">
          <ac:chgData name="Mario Marugán Cancio" userId="759fb4fe9c7a46c8" providerId="LiveId" clId="{5D8AFF8D-0630-42D2-B446-CDCEA715484A}" dt="2023-09-05T15:53:45.035" v="627"/>
          <ac:spMkLst>
            <pc:docMk/>
            <pc:sldMk cId="1003340106" sldId="534"/>
            <ac:spMk id="3" creationId="{B49C9AEC-8D0A-FD40-1152-C1ECFBD87402}"/>
          </ac:spMkLst>
        </pc:spChg>
        <pc:spChg chg="add mod">
          <ac:chgData name="Mario Marugán Cancio" userId="759fb4fe9c7a46c8" providerId="LiveId" clId="{5D8AFF8D-0630-42D2-B446-CDCEA715484A}" dt="2023-09-05T15:53:56.032" v="633" actId="404"/>
          <ac:spMkLst>
            <pc:docMk/>
            <pc:sldMk cId="1003340106" sldId="534"/>
            <ac:spMk id="7" creationId="{4DB7A49E-EBFE-1F6D-E9AC-2EB03855A785}"/>
          </ac:spMkLst>
        </pc:spChg>
      </pc:sldChg>
      <pc:sldChg chg="addSp delSp modSp add mod">
        <pc:chgData name="Mario Marugán Cancio" userId="759fb4fe9c7a46c8" providerId="LiveId" clId="{5D8AFF8D-0630-42D2-B446-CDCEA715484A}" dt="2023-09-05T15:57:42.504" v="740" actId="2711"/>
        <pc:sldMkLst>
          <pc:docMk/>
          <pc:sldMk cId="543966167" sldId="535"/>
        </pc:sldMkLst>
        <pc:spChg chg="add del mod">
          <ac:chgData name="Mario Marugán Cancio" userId="759fb4fe9c7a46c8" providerId="LiveId" clId="{5D8AFF8D-0630-42D2-B446-CDCEA715484A}" dt="2023-09-05T15:54:27.130" v="641" actId="33524"/>
          <ac:spMkLst>
            <pc:docMk/>
            <pc:sldMk cId="543966167" sldId="535"/>
            <ac:spMk id="3" creationId="{B49C9AEC-8D0A-FD40-1152-C1ECFBD87402}"/>
          </ac:spMkLst>
        </pc:spChg>
        <pc:spChg chg="add del mod">
          <ac:chgData name="Mario Marugán Cancio" userId="759fb4fe9c7a46c8" providerId="LiveId" clId="{5D8AFF8D-0630-42D2-B446-CDCEA715484A}" dt="2023-09-05T15:54:14.807" v="635"/>
          <ac:spMkLst>
            <pc:docMk/>
            <pc:sldMk cId="543966167" sldId="535"/>
            <ac:spMk id="6" creationId="{5B4E078D-CC5D-2EAE-89FE-451AAD9737B3}"/>
          </ac:spMkLst>
        </pc:spChg>
        <pc:graphicFrameChg chg="add mod modGraphic">
          <ac:chgData name="Mario Marugán Cancio" userId="759fb4fe9c7a46c8" providerId="LiveId" clId="{5D8AFF8D-0630-42D2-B446-CDCEA715484A}" dt="2023-09-05T15:57:42.504" v="740" actId="2711"/>
          <ac:graphicFrameMkLst>
            <pc:docMk/>
            <pc:sldMk cId="543966167" sldId="535"/>
            <ac:graphicFrameMk id="7" creationId="{48145CAD-CB8E-DF83-FE94-F6DDDFB95709}"/>
          </ac:graphicFrameMkLst>
        </pc:graphicFrameChg>
      </pc:sldChg>
      <pc:sldChg chg="modSp add mod">
        <pc:chgData name="Mario Marugán Cancio" userId="759fb4fe9c7a46c8" providerId="LiveId" clId="{5D8AFF8D-0630-42D2-B446-CDCEA715484A}" dt="2023-09-05T15:55:00.747" v="661" actId="113"/>
        <pc:sldMkLst>
          <pc:docMk/>
          <pc:sldMk cId="1160904386" sldId="536"/>
        </pc:sldMkLst>
        <pc:spChg chg="mod">
          <ac:chgData name="Mario Marugán Cancio" userId="759fb4fe9c7a46c8" providerId="LiveId" clId="{5D8AFF8D-0630-42D2-B446-CDCEA715484A}" dt="2023-09-05T15:55:00.747" v="661" actId="113"/>
          <ac:spMkLst>
            <pc:docMk/>
            <pc:sldMk cId="1160904386" sldId="536"/>
            <ac:spMk id="3" creationId="{B49C9AEC-8D0A-FD40-1152-C1ECFBD87402}"/>
          </ac:spMkLst>
        </pc:spChg>
      </pc:sldChg>
      <pc:sldChg chg="modSp add mod">
        <pc:chgData name="Mario Marugán Cancio" userId="759fb4fe9c7a46c8" providerId="LiveId" clId="{5D8AFF8D-0630-42D2-B446-CDCEA715484A}" dt="2023-09-05T15:55:34.242" v="683" actId="123"/>
        <pc:sldMkLst>
          <pc:docMk/>
          <pc:sldMk cId="3052670417" sldId="537"/>
        </pc:sldMkLst>
        <pc:spChg chg="mod">
          <ac:chgData name="Mario Marugán Cancio" userId="759fb4fe9c7a46c8" providerId="LiveId" clId="{5D8AFF8D-0630-42D2-B446-CDCEA715484A}" dt="2023-09-05T15:55:34.242" v="683" actId="123"/>
          <ac:spMkLst>
            <pc:docMk/>
            <pc:sldMk cId="3052670417" sldId="537"/>
            <ac:spMk id="3" creationId="{B49C9AEC-8D0A-FD40-1152-C1ECFBD87402}"/>
          </ac:spMkLst>
        </pc:spChg>
      </pc:sldChg>
      <pc:sldChg chg="addSp modSp add mod">
        <pc:chgData name="Mario Marugán Cancio" userId="759fb4fe9c7a46c8" providerId="LiveId" clId="{5D8AFF8D-0630-42D2-B446-CDCEA715484A}" dt="2023-09-05T15:55:56.399" v="690" actId="1076"/>
        <pc:sldMkLst>
          <pc:docMk/>
          <pc:sldMk cId="1810008720" sldId="538"/>
        </pc:sldMkLst>
        <pc:spChg chg="mod">
          <ac:chgData name="Mario Marugán Cancio" userId="759fb4fe9c7a46c8" providerId="LiveId" clId="{5D8AFF8D-0630-42D2-B446-CDCEA715484A}" dt="2023-09-05T15:55:47.393" v="687" actId="123"/>
          <ac:spMkLst>
            <pc:docMk/>
            <pc:sldMk cId="1810008720" sldId="538"/>
            <ac:spMk id="3" creationId="{B49C9AEC-8D0A-FD40-1152-C1ECFBD87402}"/>
          </ac:spMkLst>
        </pc:spChg>
        <pc:picChg chg="add mod">
          <ac:chgData name="Mario Marugán Cancio" userId="759fb4fe9c7a46c8" providerId="LiveId" clId="{5D8AFF8D-0630-42D2-B446-CDCEA715484A}" dt="2023-09-05T15:55:56.399" v="690" actId="1076"/>
          <ac:picMkLst>
            <pc:docMk/>
            <pc:sldMk cId="1810008720" sldId="538"/>
            <ac:picMk id="6" creationId="{956D5E2E-1209-10CC-C1C0-94CB4BC2F359}"/>
          </ac:picMkLst>
        </pc:picChg>
      </pc:sldChg>
      <pc:sldChg chg="addSp modSp new mod">
        <pc:chgData name="Mario Marugán Cancio" userId="759fb4fe9c7a46c8" providerId="LiveId" clId="{5D8AFF8D-0630-42D2-B446-CDCEA715484A}" dt="2023-09-05T15:56:23.322" v="706" actId="1076"/>
        <pc:sldMkLst>
          <pc:docMk/>
          <pc:sldMk cId="496787574" sldId="539"/>
        </pc:sldMkLst>
        <pc:spChg chg="mod">
          <ac:chgData name="Mario Marugán Cancio" userId="759fb4fe9c7a46c8" providerId="LiveId" clId="{5D8AFF8D-0630-42D2-B446-CDCEA715484A}" dt="2023-09-05T15:56:03.435" v="692"/>
          <ac:spMkLst>
            <pc:docMk/>
            <pc:sldMk cId="496787574" sldId="539"/>
            <ac:spMk id="2" creationId="{990C5C58-C132-3942-AD5D-2C01BDD765BE}"/>
          </ac:spMkLst>
        </pc:spChg>
        <pc:spChg chg="mod">
          <ac:chgData name="Mario Marugán Cancio" userId="759fb4fe9c7a46c8" providerId="LiveId" clId="{5D8AFF8D-0630-42D2-B446-CDCEA715484A}" dt="2023-09-05T15:56:14.699" v="703" actId="123"/>
          <ac:spMkLst>
            <pc:docMk/>
            <pc:sldMk cId="496787574" sldId="539"/>
            <ac:spMk id="3" creationId="{D54DA8D4-AF73-A176-170D-9902E03E8DC6}"/>
          </ac:spMkLst>
        </pc:spChg>
        <pc:picChg chg="add mod">
          <ac:chgData name="Mario Marugán Cancio" userId="759fb4fe9c7a46c8" providerId="LiveId" clId="{5D8AFF8D-0630-42D2-B446-CDCEA715484A}" dt="2023-09-05T15:56:23.322" v="706" actId="1076"/>
          <ac:picMkLst>
            <pc:docMk/>
            <pc:sldMk cId="496787574" sldId="539"/>
            <ac:picMk id="6" creationId="{8BB77242-F4E0-A76D-A8F5-D6552475CAA7}"/>
          </ac:picMkLst>
        </pc:picChg>
      </pc:sldChg>
      <pc:sldChg chg="addSp delSp modSp add mod">
        <pc:chgData name="Mario Marugán Cancio" userId="759fb4fe9c7a46c8" providerId="LiveId" clId="{5D8AFF8D-0630-42D2-B446-CDCEA715484A}" dt="2023-09-05T15:56:47.175" v="714" actId="1076"/>
        <pc:sldMkLst>
          <pc:docMk/>
          <pc:sldMk cId="4049585438" sldId="540"/>
        </pc:sldMkLst>
        <pc:spChg chg="mod">
          <ac:chgData name="Mario Marugán Cancio" userId="759fb4fe9c7a46c8" providerId="LiveId" clId="{5D8AFF8D-0630-42D2-B446-CDCEA715484A}" dt="2023-09-05T15:56:40.497" v="712" actId="123"/>
          <ac:spMkLst>
            <pc:docMk/>
            <pc:sldMk cId="4049585438" sldId="540"/>
            <ac:spMk id="3" creationId="{D54DA8D4-AF73-A176-170D-9902E03E8DC6}"/>
          </ac:spMkLst>
        </pc:spChg>
        <pc:spChg chg="add del">
          <ac:chgData name="Mario Marugán Cancio" userId="759fb4fe9c7a46c8" providerId="LiveId" clId="{5D8AFF8D-0630-42D2-B446-CDCEA715484A}" dt="2023-09-05T15:56:33.438" v="708"/>
          <ac:spMkLst>
            <pc:docMk/>
            <pc:sldMk cId="4049585438" sldId="540"/>
            <ac:spMk id="6" creationId="{D368E8EE-538C-2D78-9FD1-D18B21037152}"/>
          </ac:spMkLst>
        </pc:spChg>
        <pc:spChg chg="add del">
          <ac:chgData name="Mario Marugán Cancio" userId="759fb4fe9c7a46c8" providerId="LiveId" clId="{5D8AFF8D-0630-42D2-B446-CDCEA715484A}" dt="2023-09-05T15:56:33.438" v="708"/>
          <ac:spMkLst>
            <pc:docMk/>
            <pc:sldMk cId="4049585438" sldId="540"/>
            <ac:spMk id="7" creationId="{05EE10D4-7AA4-58E9-3B07-245D9F786393}"/>
          </ac:spMkLst>
        </pc:spChg>
        <pc:picChg chg="add mod">
          <ac:chgData name="Mario Marugán Cancio" userId="759fb4fe9c7a46c8" providerId="LiveId" clId="{5D8AFF8D-0630-42D2-B446-CDCEA715484A}" dt="2023-09-05T15:56:47.175" v="714" actId="1076"/>
          <ac:picMkLst>
            <pc:docMk/>
            <pc:sldMk cId="4049585438" sldId="540"/>
            <ac:picMk id="8" creationId="{49725CBE-D668-4B91-7382-94551184565D}"/>
          </ac:picMkLst>
        </pc:picChg>
        <pc:picChg chg="add del">
          <ac:chgData name="Mario Marugán Cancio" userId="759fb4fe9c7a46c8" providerId="LiveId" clId="{5D8AFF8D-0630-42D2-B446-CDCEA715484A}" dt="2023-09-05T15:56:33.438" v="708"/>
          <ac:picMkLst>
            <pc:docMk/>
            <pc:sldMk cId="4049585438" sldId="540"/>
            <ac:picMk id="8193" creationId="{D312012D-CE0C-02D4-A4A6-799FC8D37170}"/>
          </ac:picMkLst>
        </pc:picChg>
      </pc:sldChg>
      <pc:sldChg chg="addSp modSp add mod">
        <pc:chgData name="Mario Marugán Cancio" userId="759fb4fe9c7a46c8" providerId="LiveId" clId="{5D8AFF8D-0630-42D2-B446-CDCEA715484A}" dt="2023-09-05T15:57:19.475" v="727" actId="14734"/>
        <pc:sldMkLst>
          <pc:docMk/>
          <pc:sldMk cId="3275633531" sldId="541"/>
        </pc:sldMkLst>
        <pc:spChg chg="mod">
          <ac:chgData name="Mario Marugán Cancio" userId="759fb4fe9c7a46c8" providerId="LiveId" clId="{5D8AFF8D-0630-42D2-B446-CDCEA715484A}" dt="2023-09-05T15:56:58.364" v="717"/>
          <ac:spMkLst>
            <pc:docMk/>
            <pc:sldMk cId="3275633531" sldId="541"/>
            <ac:spMk id="3" creationId="{D54DA8D4-AF73-A176-170D-9902E03E8DC6}"/>
          </ac:spMkLst>
        </pc:spChg>
        <pc:graphicFrameChg chg="add mod modGraphic">
          <ac:chgData name="Mario Marugán Cancio" userId="759fb4fe9c7a46c8" providerId="LiveId" clId="{5D8AFF8D-0630-42D2-B446-CDCEA715484A}" dt="2023-09-05T15:57:19.475" v="727" actId="14734"/>
          <ac:graphicFrameMkLst>
            <pc:docMk/>
            <pc:sldMk cId="3275633531" sldId="541"/>
            <ac:graphicFrameMk id="6" creationId="{44BFF9DF-474D-02A3-7F39-2E36A9309D71}"/>
          </ac:graphicFrameMkLst>
        </pc:graphicFrameChg>
      </pc:sldChg>
      <pc:sldChg chg="addSp delSp modSp add mod">
        <pc:chgData name="Mario Marugán Cancio" userId="759fb4fe9c7a46c8" providerId="LiveId" clId="{5D8AFF8D-0630-42D2-B446-CDCEA715484A}" dt="2023-09-05T15:58:35.075" v="777" actId="207"/>
        <pc:sldMkLst>
          <pc:docMk/>
          <pc:sldMk cId="3911838076" sldId="542"/>
        </pc:sldMkLst>
        <pc:spChg chg="mod">
          <ac:chgData name="Mario Marugán Cancio" userId="759fb4fe9c7a46c8" providerId="LiveId" clId="{5D8AFF8D-0630-42D2-B446-CDCEA715484A}" dt="2023-09-05T15:58:35.075" v="777" actId="207"/>
          <ac:spMkLst>
            <pc:docMk/>
            <pc:sldMk cId="3911838076" sldId="542"/>
            <ac:spMk id="3" creationId="{D54DA8D4-AF73-A176-170D-9902E03E8DC6}"/>
          </ac:spMkLst>
        </pc:spChg>
        <pc:spChg chg="add del">
          <ac:chgData name="Mario Marugán Cancio" userId="759fb4fe9c7a46c8" providerId="LiveId" clId="{5D8AFF8D-0630-42D2-B446-CDCEA715484A}" dt="2023-09-05T15:58:08.638" v="751"/>
          <ac:spMkLst>
            <pc:docMk/>
            <pc:sldMk cId="3911838076" sldId="542"/>
            <ac:spMk id="7" creationId="{03F7D12E-5947-4663-4E2D-CDC251E8643E}"/>
          </ac:spMkLst>
        </pc:spChg>
        <pc:spChg chg="add del">
          <ac:chgData name="Mario Marugán Cancio" userId="759fb4fe9c7a46c8" providerId="LiveId" clId="{5D8AFF8D-0630-42D2-B446-CDCEA715484A}" dt="2023-09-05T15:58:10.454" v="756"/>
          <ac:spMkLst>
            <pc:docMk/>
            <pc:sldMk cId="3911838076" sldId="542"/>
            <ac:spMk id="8" creationId="{4C0A7DAC-8693-3C47-AA69-FB5D6E0803EA}"/>
          </ac:spMkLst>
        </pc:spChg>
        <pc:spChg chg="add del mod">
          <ac:chgData name="Mario Marugán Cancio" userId="759fb4fe9c7a46c8" providerId="LiveId" clId="{5D8AFF8D-0630-42D2-B446-CDCEA715484A}" dt="2023-09-05T15:58:21.950" v="762" actId="47"/>
          <ac:spMkLst>
            <pc:docMk/>
            <pc:sldMk cId="3911838076" sldId="542"/>
            <ac:spMk id="9" creationId="{2E45244B-816B-2FB6-A282-3DBDE57DFA1F}"/>
          </ac:spMkLst>
        </pc:spChg>
        <pc:picChg chg="add mod">
          <ac:chgData name="Mario Marugán Cancio" userId="759fb4fe9c7a46c8" providerId="LiveId" clId="{5D8AFF8D-0630-42D2-B446-CDCEA715484A}" dt="2023-09-05T15:58:30.243" v="776" actId="1076"/>
          <ac:picMkLst>
            <pc:docMk/>
            <pc:sldMk cId="3911838076" sldId="542"/>
            <ac:picMk id="6" creationId="{69685164-4447-B99F-D907-79EBA0118D2C}"/>
          </ac:picMkLst>
        </pc:picChg>
      </pc:sldChg>
      <pc:sldChg chg="add del">
        <pc:chgData name="Mario Marugán Cancio" userId="759fb4fe9c7a46c8" providerId="LiveId" clId="{5D8AFF8D-0630-42D2-B446-CDCEA715484A}" dt="2023-09-05T15:58:39.106" v="778" actId="47"/>
        <pc:sldMkLst>
          <pc:docMk/>
          <pc:sldMk cId="1950125766" sldId="543"/>
        </pc:sldMkLst>
      </pc:sldChg>
      <pc:sldChg chg="modSp new mod">
        <pc:chgData name="Mario Marugán Cancio" userId="759fb4fe9c7a46c8" providerId="LiveId" clId="{5D8AFF8D-0630-42D2-B446-CDCEA715484A}" dt="2023-09-05T16:07:10.303" v="1018" actId="5793"/>
        <pc:sldMkLst>
          <pc:docMk/>
          <pc:sldMk cId="1962245409" sldId="543"/>
        </pc:sldMkLst>
        <pc:spChg chg="mod">
          <ac:chgData name="Mario Marugán Cancio" userId="759fb4fe9c7a46c8" providerId="LiveId" clId="{5D8AFF8D-0630-42D2-B446-CDCEA715484A}" dt="2023-09-05T16:06:59.163" v="1012"/>
          <ac:spMkLst>
            <pc:docMk/>
            <pc:sldMk cId="1962245409" sldId="543"/>
            <ac:spMk id="2" creationId="{E6FDC6A4-B9F9-8D31-5772-2B827692C2DD}"/>
          </ac:spMkLst>
        </pc:spChg>
        <pc:spChg chg="mod">
          <ac:chgData name="Mario Marugán Cancio" userId="759fb4fe9c7a46c8" providerId="LiveId" clId="{5D8AFF8D-0630-42D2-B446-CDCEA715484A}" dt="2023-09-05T16:07:10.303" v="1018" actId="5793"/>
          <ac:spMkLst>
            <pc:docMk/>
            <pc:sldMk cId="1962245409" sldId="543"/>
            <ac:spMk id="3" creationId="{5D41A595-CF7D-6652-F7BF-8CBBFF58944B}"/>
          </ac:spMkLst>
        </pc:spChg>
      </pc:sldChg>
      <pc:sldChg chg="addSp delSp modSp add mod">
        <pc:chgData name="Mario Marugán Cancio" userId="759fb4fe9c7a46c8" providerId="LiveId" clId="{5D8AFF8D-0630-42D2-B446-CDCEA715484A}" dt="2023-09-05T16:07:33.262" v="1032" actId="5793"/>
        <pc:sldMkLst>
          <pc:docMk/>
          <pc:sldMk cId="2644312709" sldId="544"/>
        </pc:sldMkLst>
        <pc:spChg chg="add del mod">
          <ac:chgData name="Mario Marugán Cancio" userId="759fb4fe9c7a46c8" providerId="LiveId" clId="{5D8AFF8D-0630-42D2-B446-CDCEA715484A}" dt="2023-09-05T16:07:33.262" v="1032" actId="5793"/>
          <ac:spMkLst>
            <pc:docMk/>
            <pc:sldMk cId="2644312709" sldId="544"/>
            <ac:spMk id="3" creationId="{5D41A595-CF7D-6652-F7BF-8CBBFF58944B}"/>
          </ac:spMkLst>
        </pc:spChg>
        <pc:spChg chg="add del mod">
          <ac:chgData name="Mario Marugán Cancio" userId="759fb4fe9c7a46c8" providerId="LiveId" clId="{5D8AFF8D-0630-42D2-B446-CDCEA715484A}" dt="2023-09-05T16:07:18.871" v="1020"/>
          <ac:spMkLst>
            <pc:docMk/>
            <pc:sldMk cId="2644312709" sldId="544"/>
            <ac:spMk id="6" creationId="{88EDCE64-8475-E192-E981-4B1898DE8FFA}"/>
          </ac:spMkLst>
        </pc:spChg>
      </pc:sldChg>
      <pc:sldChg chg="add del">
        <pc:chgData name="Mario Marugán Cancio" userId="759fb4fe9c7a46c8" providerId="LiveId" clId="{5D8AFF8D-0630-42D2-B446-CDCEA715484A}" dt="2023-09-05T15:58:39.608" v="779" actId="47"/>
        <pc:sldMkLst>
          <pc:docMk/>
          <pc:sldMk cId="3375978680" sldId="544"/>
        </pc:sldMkLst>
      </pc:sldChg>
      <pc:sldChg chg="addSp delSp modSp new mod">
        <pc:chgData name="Mario Marugán Cancio" userId="759fb4fe9c7a46c8" providerId="LiveId" clId="{5D8AFF8D-0630-42D2-B446-CDCEA715484A}" dt="2023-09-05T16:18:19.954" v="1337" actId="14100"/>
        <pc:sldMkLst>
          <pc:docMk/>
          <pc:sldMk cId="996390039" sldId="545"/>
        </pc:sldMkLst>
        <pc:spChg chg="mod">
          <ac:chgData name="Mario Marugán Cancio" userId="759fb4fe9c7a46c8" providerId="LiveId" clId="{5D8AFF8D-0630-42D2-B446-CDCEA715484A}" dt="2023-09-05T16:11:14.093" v="1145" actId="20577"/>
          <ac:spMkLst>
            <pc:docMk/>
            <pc:sldMk cId="996390039" sldId="545"/>
            <ac:spMk id="2" creationId="{06812F32-0C75-1BF9-7EA0-835FA57361FD}"/>
          </ac:spMkLst>
        </pc:spChg>
        <pc:spChg chg="add del mod">
          <ac:chgData name="Mario Marugán Cancio" userId="759fb4fe9c7a46c8" providerId="LiveId" clId="{5D8AFF8D-0630-42D2-B446-CDCEA715484A}" dt="2023-09-05T16:12:03.726" v="1176" actId="27636"/>
          <ac:spMkLst>
            <pc:docMk/>
            <pc:sldMk cId="996390039" sldId="545"/>
            <ac:spMk id="3" creationId="{D97B4B0F-A2F3-95B3-0B79-AB7B165708EB}"/>
          </ac:spMkLst>
        </pc:spChg>
        <pc:spChg chg="add del mod">
          <ac:chgData name="Mario Marugán Cancio" userId="759fb4fe9c7a46c8" providerId="LiveId" clId="{5D8AFF8D-0630-42D2-B446-CDCEA715484A}" dt="2023-09-05T16:11:20.476" v="1147"/>
          <ac:spMkLst>
            <pc:docMk/>
            <pc:sldMk cId="996390039" sldId="545"/>
            <ac:spMk id="6" creationId="{A6CE0BDE-4CCB-9905-9C13-4ED19A03C3E5}"/>
          </ac:spMkLst>
        </pc:spChg>
        <pc:spChg chg="add del mod">
          <ac:chgData name="Mario Marugán Cancio" userId="759fb4fe9c7a46c8" providerId="LiveId" clId="{5D8AFF8D-0630-42D2-B446-CDCEA715484A}" dt="2023-09-05T16:12:01.730" v="1174" actId="478"/>
          <ac:spMkLst>
            <pc:docMk/>
            <pc:sldMk cId="996390039" sldId="545"/>
            <ac:spMk id="8" creationId="{EAB75026-68A6-61E8-0706-CA0E5EB1A49C}"/>
          </ac:spMkLst>
        </pc:spChg>
        <pc:graphicFrameChg chg="add mod modGraphic">
          <ac:chgData name="Mario Marugán Cancio" userId="759fb4fe9c7a46c8" providerId="LiveId" clId="{5D8AFF8D-0630-42D2-B446-CDCEA715484A}" dt="2023-09-05T16:18:19.954" v="1337" actId="14100"/>
          <ac:graphicFrameMkLst>
            <pc:docMk/>
            <pc:sldMk cId="996390039" sldId="545"/>
            <ac:graphicFrameMk id="7" creationId="{59C118D7-56E0-9614-774C-B838C7711268}"/>
          </ac:graphicFrameMkLst>
        </pc:graphicFrameChg>
      </pc:sldChg>
      <pc:sldChg chg="add del">
        <pc:chgData name="Mario Marugán Cancio" userId="759fb4fe9c7a46c8" providerId="LiveId" clId="{5D8AFF8D-0630-42D2-B446-CDCEA715484A}" dt="2023-09-05T15:58:39.859" v="780" actId="47"/>
        <pc:sldMkLst>
          <pc:docMk/>
          <pc:sldMk cId="1626218043" sldId="545"/>
        </pc:sldMkLst>
      </pc:sldChg>
      <pc:sldChg chg="add del">
        <pc:chgData name="Mario Marugán Cancio" userId="759fb4fe9c7a46c8" providerId="LiveId" clId="{5D8AFF8D-0630-42D2-B446-CDCEA715484A}" dt="2023-09-05T16:07:40.423" v="1033" actId="47"/>
        <pc:sldMkLst>
          <pc:docMk/>
          <pc:sldMk cId="2525724275" sldId="545"/>
        </pc:sldMkLst>
      </pc:sldChg>
      <pc:sldChg chg="add del">
        <pc:chgData name="Mario Marugán Cancio" userId="759fb4fe9c7a46c8" providerId="LiveId" clId="{5D8AFF8D-0630-42D2-B446-CDCEA715484A}" dt="2023-09-05T16:07:41.161" v="1034" actId="47"/>
        <pc:sldMkLst>
          <pc:docMk/>
          <pc:sldMk cId="2674476706" sldId="546"/>
        </pc:sldMkLst>
      </pc:sldChg>
      <pc:sldChg chg="add del">
        <pc:chgData name="Mario Marugán Cancio" userId="759fb4fe9c7a46c8" providerId="LiveId" clId="{5D8AFF8D-0630-42D2-B446-CDCEA715484A}" dt="2023-09-05T15:58:40.204" v="781" actId="47"/>
        <pc:sldMkLst>
          <pc:docMk/>
          <pc:sldMk cId="3536834310" sldId="546"/>
        </pc:sldMkLst>
      </pc:sldChg>
      <pc:sldChg chg="addSp delSp modSp new mod">
        <pc:chgData name="Mario Marugán Cancio" userId="759fb4fe9c7a46c8" providerId="LiveId" clId="{5D8AFF8D-0630-42D2-B446-CDCEA715484A}" dt="2023-09-05T16:18:39.019" v="1345" actId="14100"/>
        <pc:sldMkLst>
          <pc:docMk/>
          <pc:sldMk cId="4131712928" sldId="546"/>
        </pc:sldMkLst>
        <pc:spChg chg="mod">
          <ac:chgData name="Mario Marugán Cancio" userId="759fb4fe9c7a46c8" providerId="LiveId" clId="{5D8AFF8D-0630-42D2-B446-CDCEA715484A}" dt="2023-09-05T16:11:37.260" v="1161" actId="20577"/>
          <ac:spMkLst>
            <pc:docMk/>
            <pc:sldMk cId="4131712928" sldId="546"/>
            <ac:spMk id="2" creationId="{27B4F24F-391B-245D-E229-404B4165CBB1}"/>
          </ac:spMkLst>
        </pc:spChg>
        <pc:spChg chg="add del mod">
          <ac:chgData name="Mario Marugán Cancio" userId="759fb4fe9c7a46c8" providerId="LiveId" clId="{5D8AFF8D-0630-42D2-B446-CDCEA715484A}" dt="2023-09-05T16:12:14.381" v="1182" actId="123"/>
          <ac:spMkLst>
            <pc:docMk/>
            <pc:sldMk cId="4131712928" sldId="546"/>
            <ac:spMk id="3" creationId="{B995A25F-FE6B-97C8-558B-2EC8FC555348}"/>
          </ac:spMkLst>
        </pc:spChg>
        <pc:spChg chg="add del mod">
          <ac:chgData name="Mario Marugán Cancio" userId="759fb4fe9c7a46c8" providerId="LiveId" clId="{5D8AFF8D-0630-42D2-B446-CDCEA715484A}" dt="2023-09-05T16:12:10.211" v="1178"/>
          <ac:spMkLst>
            <pc:docMk/>
            <pc:sldMk cId="4131712928" sldId="546"/>
            <ac:spMk id="6" creationId="{EC3C4C45-D555-D477-F1C3-A19EA418DD31}"/>
          </ac:spMkLst>
        </pc:spChg>
        <pc:graphicFrameChg chg="add mod modGraphic">
          <ac:chgData name="Mario Marugán Cancio" userId="759fb4fe9c7a46c8" providerId="LiveId" clId="{5D8AFF8D-0630-42D2-B446-CDCEA715484A}" dt="2023-09-05T16:18:39.019" v="1345" actId="14100"/>
          <ac:graphicFrameMkLst>
            <pc:docMk/>
            <pc:sldMk cId="4131712928" sldId="546"/>
            <ac:graphicFrameMk id="7" creationId="{A2793CE7-71E9-F616-6E87-D28C0DACA1C9}"/>
          </ac:graphicFrameMkLst>
        </pc:graphicFrameChg>
      </pc:sldChg>
      <pc:sldChg chg="addSp delSp modSp add mod">
        <pc:chgData name="Mario Marugán Cancio" userId="759fb4fe9c7a46c8" providerId="LiveId" clId="{5D8AFF8D-0630-42D2-B446-CDCEA715484A}" dt="2023-09-05T16:12:48.556" v="1192" actId="5793"/>
        <pc:sldMkLst>
          <pc:docMk/>
          <pc:sldMk cId="91963421" sldId="547"/>
        </pc:sldMkLst>
        <pc:spChg chg="mod">
          <ac:chgData name="Mario Marugán Cancio" userId="759fb4fe9c7a46c8" providerId="LiveId" clId="{5D8AFF8D-0630-42D2-B446-CDCEA715484A}" dt="2023-09-05T16:12:48.556" v="1192" actId="5793"/>
          <ac:spMkLst>
            <pc:docMk/>
            <pc:sldMk cId="91963421" sldId="547"/>
            <ac:spMk id="3" creationId="{B995A25F-FE6B-97C8-558B-2EC8FC555348}"/>
          </ac:spMkLst>
        </pc:spChg>
        <pc:spChg chg="add del mod">
          <ac:chgData name="Mario Marugán Cancio" userId="759fb4fe9c7a46c8" providerId="LiveId" clId="{5D8AFF8D-0630-42D2-B446-CDCEA715484A}" dt="2023-09-05T16:12:43.752" v="1191" actId="478"/>
          <ac:spMkLst>
            <pc:docMk/>
            <pc:sldMk cId="91963421" sldId="547"/>
            <ac:spMk id="6" creationId="{5F2A74F4-517F-BA9A-862D-E5F3187E82C7}"/>
          </ac:spMkLst>
        </pc:spChg>
      </pc:sldChg>
      <pc:sldChg chg="addSp delSp modSp add mod">
        <pc:chgData name="Mario Marugán Cancio" userId="759fb4fe9c7a46c8" providerId="LiveId" clId="{5D8AFF8D-0630-42D2-B446-CDCEA715484A}" dt="2023-09-05T16:13:04.445" v="1200" actId="27636"/>
        <pc:sldMkLst>
          <pc:docMk/>
          <pc:sldMk cId="3386023656" sldId="548"/>
        </pc:sldMkLst>
        <pc:spChg chg="add del mod">
          <ac:chgData name="Mario Marugán Cancio" userId="759fb4fe9c7a46c8" providerId="LiveId" clId="{5D8AFF8D-0630-42D2-B446-CDCEA715484A}" dt="2023-09-05T16:13:04.445" v="1200" actId="27636"/>
          <ac:spMkLst>
            <pc:docMk/>
            <pc:sldMk cId="3386023656" sldId="548"/>
            <ac:spMk id="3" creationId="{B995A25F-FE6B-97C8-558B-2EC8FC555348}"/>
          </ac:spMkLst>
        </pc:spChg>
        <pc:spChg chg="add del mod">
          <ac:chgData name="Mario Marugán Cancio" userId="759fb4fe9c7a46c8" providerId="LiveId" clId="{5D8AFF8D-0630-42D2-B446-CDCEA715484A}" dt="2023-09-05T16:12:56.135" v="1194"/>
          <ac:spMkLst>
            <pc:docMk/>
            <pc:sldMk cId="3386023656" sldId="548"/>
            <ac:spMk id="6" creationId="{6A73818E-6C14-9ED4-DDD7-36B5F0C6C8E2}"/>
          </ac:spMkLst>
        </pc:spChg>
      </pc:sldChg>
      <pc:sldChg chg="addSp delSp modSp add mod">
        <pc:chgData name="Mario Marugán Cancio" userId="759fb4fe9c7a46c8" providerId="LiveId" clId="{5D8AFF8D-0630-42D2-B446-CDCEA715484A}" dt="2023-09-05T16:18:53.818" v="1353" actId="1076"/>
        <pc:sldMkLst>
          <pc:docMk/>
          <pc:sldMk cId="2358784468" sldId="549"/>
        </pc:sldMkLst>
        <pc:spChg chg="del">
          <ac:chgData name="Mario Marugán Cancio" userId="759fb4fe9c7a46c8" providerId="LiveId" clId="{5D8AFF8D-0630-42D2-B446-CDCEA715484A}" dt="2023-09-05T16:13:14.399" v="1201"/>
          <ac:spMkLst>
            <pc:docMk/>
            <pc:sldMk cId="2358784468" sldId="549"/>
            <ac:spMk id="3" creationId="{B995A25F-FE6B-97C8-558B-2EC8FC555348}"/>
          </ac:spMkLst>
        </pc:spChg>
        <pc:graphicFrameChg chg="add mod modGraphic">
          <ac:chgData name="Mario Marugán Cancio" userId="759fb4fe9c7a46c8" providerId="LiveId" clId="{5D8AFF8D-0630-42D2-B446-CDCEA715484A}" dt="2023-09-05T16:18:53.818" v="1353" actId="1076"/>
          <ac:graphicFrameMkLst>
            <pc:docMk/>
            <pc:sldMk cId="2358784468" sldId="549"/>
            <ac:graphicFrameMk id="6" creationId="{379EBD5F-6E2A-2181-2F9C-77370044F807}"/>
          </ac:graphicFrameMkLst>
        </pc:graphicFrameChg>
      </pc:sldChg>
      <pc:sldChg chg="addSp delSp modSp add mod">
        <pc:chgData name="Mario Marugán Cancio" userId="759fb4fe9c7a46c8" providerId="LiveId" clId="{5D8AFF8D-0630-42D2-B446-CDCEA715484A}" dt="2023-09-05T16:13:51.840" v="1217" actId="113"/>
        <pc:sldMkLst>
          <pc:docMk/>
          <pc:sldMk cId="226841644" sldId="550"/>
        </pc:sldMkLst>
        <pc:spChg chg="add del mod">
          <ac:chgData name="Mario Marugán Cancio" userId="759fb4fe9c7a46c8" providerId="LiveId" clId="{5D8AFF8D-0630-42D2-B446-CDCEA715484A}" dt="2023-09-05T16:13:51.840" v="1217" actId="113"/>
          <ac:spMkLst>
            <pc:docMk/>
            <pc:sldMk cId="226841644" sldId="550"/>
            <ac:spMk id="3" creationId="{B995A25F-FE6B-97C8-558B-2EC8FC555348}"/>
          </ac:spMkLst>
        </pc:spChg>
        <pc:spChg chg="add del mod">
          <ac:chgData name="Mario Marugán Cancio" userId="759fb4fe9c7a46c8" providerId="LiveId" clId="{5D8AFF8D-0630-42D2-B446-CDCEA715484A}" dt="2023-09-05T16:13:25.932" v="1207"/>
          <ac:spMkLst>
            <pc:docMk/>
            <pc:sldMk cId="226841644" sldId="550"/>
            <ac:spMk id="6" creationId="{BCFBFFE7-13A2-0F91-8DD6-8821201EB111}"/>
          </ac:spMkLst>
        </pc:spChg>
        <pc:picChg chg="add mod">
          <ac:chgData name="Mario Marugán Cancio" userId="759fb4fe9c7a46c8" providerId="LiveId" clId="{5D8AFF8D-0630-42D2-B446-CDCEA715484A}" dt="2023-09-05T16:13:38.054" v="1216" actId="1076"/>
          <ac:picMkLst>
            <pc:docMk/>
            <pc:sldMk cId="226841644" sldId="550"/>
            <ac:picMk id="7" creationId="{8A32D28B-7151-58C2-7E93-C1CB355D0E81}"/>
          </ac:picMkLst>
        </pc:picChg>
      </pc:sldChg>
      <pc:sldChg chg="addSp delSp modSp add mod">
        <pc:chgData name="Mario Marugán Cancio" userId="759fb4fe9c7a46c8" providerId="LiveId" clId="{5D8AFF8D-0630-42D2-B446-CDCEA715484A}" dt="2023-09-05T16:19:14.206" v="1362" actId="14100"/>
        <pc:sldMkLst>
          <pc:docMk/>
          <pc:sldMk cId="2146799153" sldId="551"/>
        </pc:sldMkLst>
        <pc:spChg chg="add del mod">
          <ac:chgData name="Mario Marugán Cancio" userId="759fb4fe9c7a46c8" providerId="LiveId" clId="{5D8AFF8D-0630-42D2-B446-CDCEA715484A}" dt="2023-09-05T16:14:04.932" v="1223" actId="113"/>
          <ac:spMkLst>
            <pc:docMk/>
            <pc:sldMk cId="2146799153" sldId="551"/>
            <ac:spMk id="3" creationId="{B995A25F-FE6B-97C8-558B-2EC8FC555348}"/>
          </ac:spMkLst>
        </pc:spChg>
        <pc:spChg chg="add del mod">
          <ac:chgData name="Mario Marugán Cancio" userId="759fb4fe9c7a46c8" providerId="LiveId" clId="{5D8AFF8D-0630-42D2-B446-CDCEA715484A}" dt="2023-09-05T16:14:00.062" v="1219"/>
          <ac:spMkLst>
            <pc:docMk/>
            <pc:sldMk cId="2146799153" sldId="551"/>
            <ac:spMk id="6" creationId="{F53A0B81-DA3F-1ACC-5573-01B731ED9D9C}"/>
          </ac:spMkLst>
        </pc:spChg>
        <pc:graphicFrameChg chg="add mod modGraphic">
          <ac:chgData name="Mario Marugán Cancio" userId="759fb4fe9c7a46c8" providerId="LiveId" clId="{5D8AFF8D-0630-42D2-B446-CDCEA715484A}" dt="2023-09-05T16:19:14.206" v="1362" actId="14100"/>
          <ac:graphicFrameMkLst>
            <pc:docMk/>
            <pc:sldMk cId="2146799153" sldId="551"/>
            <ac:graphicFrameMk id="7" creationId="{D23685E6-E396-E503-074E-70D3CA6D4FF8}"/>
          </ac:graphicFrameMkLst>
        </pc:graphicFrameChg>
      </pc:sldChg>
      <pc:sldChg chg="addSp delSp modSp add mod">
        <pc:chgData name="Mario Marugán Cancio" userId="759fb4fe9c7a46c8" providerId="LiveId" clId="{5D8AFF8D-0630-42D2-B446-CDCEA715484A}" dt="2023-09-05T16:14:33.581" v="1231" actId="113"/>
        <pc:sldMkLst>
          <pc:docMk/>
          <pc:sldMk cId="2907791520" sldId="552"/>
        </pc:sldMkLst>
        <pc:spChg chg="add del mod">
          <ac:chgData name="Mario Marugán Cancio" userId="759fb4fe9c7a46c8" providerId="LiveId" clId="{5D8AFF8D-0630-42D2-B446-CDCEA715484A}" dt="2023-09-05T16:14:33.581" v="1231" actId="113"/>
          <ac:spMkLst>
            <pc:docMk/>
            <pc:sldMk cId="2907791520" sldId="552"/>
            <ac:spMk id="3" creationId="{B995A25F-FE6B-97C8-558B-2EC8FC555348}"/>
          </ac:spMkLst>
        </pc:spChg>
        <pc:spChg chg="add del mod">
          <ac:chgData name="Mario Marugán Cancio" userId="759fb4fe9c7a46c8" providerId="LiveId" clId="{5D8AFF8D-0630-42D2-B446-CDCEA715484A}" dt="2023-09-05T16:14:20.659" v="1226"/>
          <ac:spMkLst>
            <pc:docMk/>
            <pc:sldMk cId="2907791520" sldId="552"/>
            <ac:spMk id="6" creationId="{9DF3B962-347B-C95B-F46E-2BAD0604583F}"/>
          </ac:spMkLst>
        </pc:spChg>
      </pc:sldChg>
      <pc:sldChg chg="addSp delSp modSp add mod">
        <pc:chgData name="Mario Marugán Cancio" userId="759fb4fe9c7a46c8" providerId="LiveId" clId="{5D8AFF8D-0630-42D2-B446-CDCEA715484A}" dt="2023-09-05T16:19:33.848" v="1369" actId="14100"/>
        <pc:sldMkLst>
          <pc:docMk/>
          <pc:sldMk cId="3244859617" sldId="553"/>
        </pc:sldMkLst>
        <pc:spChg chg="add del mod">
          <ac:chgData name="Mario Marugán Cancio" userId="759fb4fe9c7a46c8" providerId="LiveId" clId="{5D8AFF8D-0630-42D2-B446-CDCEA715484A}" dt="2023-09-05T16:14:45.233" v="1237" actId="123"/>
          <ac:spMkLst>
            <pc:docMk/>
            <pc:sldMk cId="3244859617" sldId="553"/>
            <ac:spMk id="3" creationId="{B995A25F-FE6B-97C8-558B-2EC8FC555348}"/>
          </ac:spMkLst>
        </pc:spChg>
        <pc:spChg chg="add del mod">
          <ac:chgData name="Mario Marugán Cancio" userId="759fb4fe9c7a46c8" providerId="LiveId" clId="{5D8AFF8D-0630-42D2-B446-CDCEA715484A}" dt="2023-09-05T16:14:40.736" v="1233"/>
          <ac:spMkLst>
            <pc:docMk/>
            <pc:sldMk cId="3244859617" sldId="553"/>
            <ac:spMk id="6" creationId="{E2C43073-35CB-4D8B-82B1-25B5F0B50CA6}"/>
          </ac:spMkLst>
        </pc:spChg>
        <pc:graphicFrameChg chg="add mod modGraphic">
          <ac:chgData name="Mario Marugán Cancio" userId="759fb4fe9c7a46c8" providerId="LiveId" clId="{5D8AFF8D-0630-42D2-B446-CDCEA715484A}" dt="2023-09-05T16:19:33.848" v="1369" actId="14100"/>
          <ac:graphicFrameMkLst>
            <pc:docMk/>
            <pc:sldMk cId="3244859617" sldId="553"/>
            <ac:graphicFrameMk id="7" creationId="{EF9A14AD-9F25-AC5B-B182-CA3F3285C11D}"/>
          </ac:graphicFrameMkLst>
        </pc:graphicFrameChg>
      </pc:sldChg>
      <pc:sldChg chg="addSp delSp modSp add mod">
        <pc:chgData name="Mario Marugán Cancio" userId="759fb4fe9c7a46c8" providerId="LiveId" clId="{5D8AFF8D-0630-42D2-B446-CDCEA715484A}" dt="2023-09-05T16:15:16.893" v="1247" actId="123"/>
        <pc:sldMkLst>
          <pc:docMk/>
          <pc:sldMk cId="1669835182" sldId="554"/>
        </pc:sldMkLst>
        <pc:spChg chg="add del mod">
          <ac:chgData name="Mario Marugán Cancio" userId="759fb4fe9c7a46c8" providerId="LiveId" clId="{5D8AFF8D-0630-42D2-B446-CDCEA715484A}" dt="2023-09-05T16:15:16.893" v="1247" actId="123"/>
          <ac:spMkLst>
            <pc:docMk/>
            <pc:sldMk cId="1669835182" sldId="554"/>
            <ac:spMk id="3" creationId="{B995A25F-FE6B-97C8-558B-2EC8FC555348}"/>
          </ac:spMkLst>
        </pc:spChg>
        <pc:spChg chg="add del mod">
          <ac:chgData name="Mario Marugán Cancio" userId="759fb4fe9c7a46c8" providerId="LiveId" clId="{5D8AFF8D-0630-42D2-B446-CDCEA715484A}" dt="2023-09-05T16:15:08.328" v="1243"/>
          <ac:spMkLst>
            <pc:docMk/>
            <pc:sldMk cId="1669835182" sldId="554"/>
            <ac:spMk id="6" creationId="{D519BF74-2341-2266-6D51-AFB04D4A804E}"/>
          </ac:spMkLst>
        </pc:spChg>
      </pc:sldChg>
      <pc:sldChg chg="addSp delSp modSp add mod">
        <pc:chgData name="Mario Marugán Cancio" userId="759fb4fe9c7a46c8" providerId="LiveId" clId="{5D8AFF8D-0630-42D2-B446-CDCEA715484A}" dt="2023-09-05T16:19:49.423" v="1376" actId="14100"/>
        <pc:sldMkLst>
          <pc:docMk/>
          <pc:sldMk cId="2485376408" sldId="555"/>
        </pc:sldMkLst>
        <pc:spChg chg="add del mod">
          <ac:chgData name="Mario Marugán Cancio" userId="759fb4fe9c7a46c8" providerId="LiveId" clId="{5D8AFF8D-0630-42D2-B446-CDCEA715484A}" dt="2023-09-05T16:15:28.606" v="1253" actId="123"/>
          <ac:spMkLst>
            <pc:docMk/>
            <pc:sldMk cId="2485376408" sldId="555"/>
            <ac:spMk id="3" creationId="{B995A25F-FE6B-97C8-558B-2EC8FC555348}"/>
          </ac:spMkLst>
        </pc:spChg>
        <pc:spChg chg="add del mod">
          <ac:chgData name="Mario Marugán Cancio" userId="759fb4fe9c7a46c8" providerId="LiveId" clId="{5D8AFF8D-0630-42D2-B446-CDCEA715484A}" dt="2023-09-05T16:15:26.375" v="1249"/>
          <ac:spMkLst>
            <pc:docMk/>
            <pc:sldMk cId="2485376408" sldId="555"/>
            <ac:spMk id="6" creationId="{FEA811C4-1065-3F89-90AB-D6D093E6FE95}"/>
          </ac:spMkLst>
        </pc:spChg>
        <pc:graphicFrameChg chg="add mod modGraphic">
          <ac:chgData name="Mario Marugán Cancio" userId="759fb4fe9c7a46c8" providerId="LiveId" clId="{5D8AFF8D-0630-42D2-B446-CDCEA715484A}" dt="2023-09-05T16:19:49.423" v="1376" actId="14100"/>
          <ac:graphicFrameMkLst>
            <pc:docMk/>
            <pc:sldMk cId="2485376408" sldId="555"/>
            <ac:graphicFrameMk id="7" creationId="{C4520286-3796-8110-264E-227483C763A7}"/>
          </ac:graphicFrameMkLst>
        </pc:graphicFrameChg>
      </pc:sldChg>
      <pc:sldChg chg="addSp delSp modSp add mod">
        <pc:chgData name="Mario Marugán Cancio" userId="759fb4fe9c7a46c8" providerId="LiveId" clId="{5D8AFF8D-0630-42D2-B446-CDCEA715484A}" dt="2023-09-05T16:17:45.781" v="1327" actId="27636"/>
        <pc:sldMkLst>
          <pc:docMk/>
          <pc:sldMk cId="3643511567" sldId="556"/>
        </pc:sldMkLst>
        <pc:spChg chg="add del mod">
          <ac:chgData name="Mario Marugán Cancio" userId="759fb4fe9c7a46c8" providerId="LiveId" clId="{5D8AFF8D-0630-42D2-B446-CDCEA715484A}" dt="2023-09-05T16:17:45.781" v="1327" actId="27636"/>
          <ac:spMkLst>
            <pc:docMk/>
            <pc:sldMk cId="3643511567" sldId="556"/>
            <ac:spMk id="3" creationId="{B995A25F-FE6B-97C8-558B-2EC8FC555348}"/>
          </ac:spMkLst>
        </pc:spChg>
        <pc:spChg chg="add del mod">
          <ac:chgData name="Mario Marugán Cancio" userId="759fb4fe9c7a46c8" providerId="LiveId" clId="{5D8AFF8D-0630-42D2-B446-CDCEA715484A}" dt="2023-09-05T16:17:13.891" v="1305"/>
          <ac:spMkLst>
            <pc:docMk/>
            <pc:sldMk cId="3643511567" sldId="556"/>
            <ac:spMk id="6" creationId="{1FCBF014-04EF-102E-0394-965C8EDD0025}"/>
          </ac:spMkLst>
        </pc:spChg>
        <pc:spChg chg="add del mod">
          <ac:chgData name="Mario Marugán Cancio" userId="759fb4fe9c7a46c8" providerId="LiveId" clId="{5D8AFF8D-0630-42D2-B446-CDCEA715484A}" dt="2023-09-05T16:17:26.417" v="1314" actId="478"/>
          <ac:spMkLst>
            <pc:docMk/>
            <pc:sldMk cId="3643511567" sldId="556"/>
            <ac:spMk id="7" creationId="{51F908E9-39E8-FF0D-AFC0-FC3CDE9A2460}"/>
          </ac:spMkLst>
        </pc:spChg>
      </pc:sldChg>
      <pc:sldChg chg="addSp delSp modSp add mod ord">
        <pc:chgData name="Mario Marugán Cancio" userId="759fb4fe9c7a46c8" providerId="LiveId" clId="{5D8AFF8D-0630-42D2-B446-CDCEA715484A}" dt="2023-09-05T16:17:01.687" v="1301" actId="27636"/>
        <pc:sldMkLst>
          <pc:docMk/>
          <pc:sldMk cId="1048498571" sldId="557"/>
        </pc:sldMkLst>
        <pc:spChg chg="add del mod">
          <ac:chgData name="Mario Marugán Cancio" userId="759fb4fe9c7a46c8" providerId="LiveId" clId="{5D8AFF8D-0630-42D2-B446-CDCEA715484A}" dt="2023-09-05T16:17:01.687" v="1301" actId="27636"/>
          <ac:spMkLst>
            <pc:docMk/>
            <pc:sldMk cId="1048498571" sldId="557"/>
            <ac:spMk id="3" creationId="{B995A25F-FE6B-97C8-558B-2EC8FC555348}"/>
          </ac:spMkLst>
        </pc:spChg>
        <pc:spChg chg="add del mod">
          <ac:chgData name="Mario Marugán Cancio" userId="759fb4fe9c7a46c8" providerId="LiveId" clId="{5D8AFF8D-0630-42D2-B446-CDCEA715484A}" dt="2023-09-05T16:15:52.899" v="1263"/>
          <ac:spMkLst>
            <pc:docMk/>
            <pc:sldMk cId="1048498571" sldId="557"/>
            <ac:spMk id="6" creationId="{61F360BC-D6B4-E522-ADA3-D5DEF9248DF5}"/>
          </ac:spMkLst>
        </pc:spChg>
        <pc:spChg chg="add del">
          <ac:chgData name="Mario Marugán Cancio" userId="759fb4fe9c7a46c8" providerId="LiveId" clId="{5D8AFF8D-0630-42D2-B446-CDCEA715484A}" dt="2023-09-05T16:15:51.637" v="1261"/>
          <ac:spMkLst>
            <pc:docMk/>
            <pc:sldMk cId="1048498571" sldId="557"/>
            <ac:spMk id="7" creationId="{6139437B-0C27-B05A-6366-425E78509038}"/>
          </ac:spMkLst>
        </pc:spChg>
        <pc:spChg chg="add del mod">
          <ac:chgData name="Mario Marugán Cancio" userId="759fb4fe9c7a46c8" providerId="LiveId" clId="{5D8AFF8D-0630-42D2-B446-CDCEA715484A}" dt="2023-09-05T16:15:55.114" v="1265"/>
          <ac:spMkLst>
            <pc:docMk/>
            <pc:sldMk cId="1048498571" sldId="557"/>
            <ac:spMk id="8" creationId="{706DBE59-FCA1-453D-3F04-6CD9798E3523}"/>
          </ac:spMkLst>
        </pc:spChg>
        <pc:spChg chg="add del mod">
          <ac:chgData name="Mario Marugán Cancio" userId="759fb4fe9c7a46c8" providerId="LiveId" clId="{5D8AFF8D-0630-42D2-B446-CDCEA715484A}" dt="2023-09-05T16:16:11.616" v="1277" actId="478"/>
          <ac:spMkLst>
            <pc:docMk/>
            <pc:sldMk cId="1048498571" sldId="557"/>
            <ac:spMk id="9" creationId="{ADFF2227-F3AF-C441-F5F4-68DE82ABC49E}"/>
          </ac:spMkLst>
        </pc:spChg>
      </pc:sldChg>
      <pc:sldChg chg="modSp add mod">
        <pc:chgData name="Mario Marugán Cancio" userId="759fb4fe9c7a46c8" providerId="LiveId" clId="{5D8AFF8D-0630-42D2-B446-CDCEA715484A}" dt="2023-09-05T16:17:05.577" v="1303" actId="27636"/>
        <pc:sldMkLst>
          <pc:docMk/>
          <pc:sldMk cId="288479251" sldId="558"/>
        </pc:sldMkLst>
        <pc:spChg chg="mod">
          <ac:chgData name="Mario Marugán Cancio" userId="759fb4fe9c7a46c8" providerId="LiveId" clId="{5D8AFF8D-0630-42D2-B446-CDCEA715484A}" dt="2023-09-05T16:17:05.577" v="1303" actId="27636"/>
          <ac:spMkLst>
            <pc:docMk/>
            <pc:sldMk cId="288479251" sldId="558"/>
            <ac:spMk id="3" creationId="{B995A25F-FE6B-97C8-558B-2EC8FC555348}"/>
          </ac:spMkLst>
        </pc:spChg>
      </pc:sldChg>
    </pc:docChg>
  </pc:docChgLst>
  <pc:docChgLst>
    <pc:chgData name="Mario Marugán Cancio" userId="759fb4fe9c7a46c8" providerId="LiveId" clId="{73AC3CB9-004C-4EEA-9950-0F195B13F56D}"/>
    <pc:docChg chg="undo custSel addSld modSld sldOrd">
      <pc:chgData name="Mario Marugán Cancio" userId="759fb4fe9c7a46c8" providerId="LiveId" clId="{73AC3CB9-004C-4EEA-9950-0F195B13F56D}" dt="2021-06-01T09:21:30.115" v="144" actId="27636"/>
      <pc:docMkLst>
        <pc:docMk/>
      </pc:docMkLst>
      <pc:sldChg chg="modSp mod">
        <pc:chgData name="Mario Marugán Cancio" userId="759fb4fe9c7a46c8" providerId="LiveId" clId="{73AC3CB9-004C-4EEA-9950-0F195B13F56D}" dt="2021-06-01T09:10:13.740" v="41" actId="313"/>
        <pc:sldMkLst>
          <pc:docMk/>
          <pc:sldMk cId="3268690483" sldId="424"/>
        </pc:sldMkLst>
        <pc:spChg chg="mod">
          <ac:chgData name="Mario Marugán Cancio" userId="759fb4fe9c7a46c8" providerId="LiveId" clId="{73AC3CB9-004C-4EEA-9950-0F195B13F56D}" dt="2021-06-01T09:10:13.740" v="41" actId="313"/>
          <ac:spMkLst>
            <pc:docMk/>
            <pc:sldMk cId="3268690483" sldId="424"/>
            <ac:spMk id="3" creationId="{7C8B59AA-8ADB-4CAA-B98D-D63A3B20AC60}"/>
          </ac:spMkLst>
        </pc:spChg>
      </pc:sldChg>
      <pc:sldChg chg="modSp mod">
        <pc:chgData name="Mario Marugán Cancio" userId="759fb4fe9c7a46c8" providerId="LiveId" clId="{73AC3CB9-004C-4EEA-9950-0F195B13F56D}" dt="2021-06-01T09:16:39.612" v="80" actId="20577"/>
        <pc:sldMkLst>
          <pc:docMk/>
          <pc:sldMk cId="1773323866" sldId="443"/>
        </pc:sldMkLst>
        <pc:spChg chg="mod">
          <ac:chgData name="Mario Marugán Cancio" userId="759fb4fe9c7a46c8" providerId="LiveId" clId="{73AC3CB9-004C-4EEA-9950-0F195B13F56D}" dt="2021-06-01T09:16:39.612" v="80" actId="20577"/>
          <ac:spMkLst>
            <pc:docMk/>
            <pc:sldMk cId="1773323866" sldId="443"/>
            <ac:spMk id="2" creationId="{1FBB140E-C12E-471E-80F3-098FB84EC9BB}"/>
          </ac:spMkLst>
        </pc:spChg>
      </pc:sldChg>
      <pc:sldChg chg="modSp">
        <pc:chgData name="Mario Marugán Cancio" userId="759fb4fe9c7a46c8" providerId="LiveId" clId="{73AC3CB9-004C-4EEA-9950-0F195B13F56D}" dt="2021-06-01T09:21:30.049" v="143"/>
        <pc:sldMkLst>
          <pc:docMk/>
          <pc:sldMk cId="3610315749" sldId="444"/>
        </pc:sldMkLst>
        <pc:spChg chg="mod">
          <ac:chgData name="Mario Marugán Cancio" userId="759fb4fe9c7a46c8" providerId="LiveId" clId="{73AC3CB9-004C-4EEA-9950-0F195B13F56D}" dt="2021-06-01T09:21:30.049" v="143"/>
          <ac:spMkLst>
            <pc:docMk/>
            <pc:sldMk cId="3610315749" sldId="444"/>
            <ac:spMk id="2" creationId="{1FBB140E-C12E-471E-80F3-098FB84EC9BB}"/>
          </ac:spMkLst>
        </pc:spChg>
      </pc:sldChg>
      <pc:sldChg chg="modSp mod">
        <pc:chgData name="Mario Marugán Cancio" userId="759fb4fe9c7a46c8" providerId="LiveId" clId="{73AC3CB9-004C-4EEA-9950-0F195B13F56D}" dt="2021-06-01T09:11:16.624" v="45" actId="20577"/>
        <pc:sldMkLst>
          <pc:docMk/>
          <pc:sldMk cId="2057399340" sldId="475"/>
        </pc:sldMkLst>
        <pc:spChg chg="mod">
          <ac:chgData name="Mario Marugán Cancio" userId="759fb4fe9c7a46c8" providerId="LiveId" clId="{73AC3CB9-004C-4EEA-9950-0F195B13F56D}" dt="2021-06-01T09:11:16.624" v="45" actId="20577"/>
          <ac:spMkLst>
            <pc:docMk/>
            <pc:sldMk cId="2057399340" sldId="475"/>
            <ac:spMk id="2" creationId="{FCBE91C7-5C27-4690-BA67-7E741567B2A5}"/>
          </ac:spMkLst>
        </pc:spChg>
      </pc:sldChg>
      <pc:sldChg chg="modSp mod">
        <pc:chgData name="Mario Marugán Cancio" userId="759fb4fe9c7a46c8" providerId="LiveId" clId="{73AC3CB9-004C-4EEA-9950-0F195B13F56D}" dt="2021-06-01T09:11:32.234" v="52" actId="20577"/>
        <pc:sldMkLst>
          <pc:docMk/>
          <pc:sldMk cId="2430159573" sldId="476"/>
        </pc:sldMkLst>
        <pc:spChg chg="mod">
          <ac:chgData name="Mario Marugán Cancio" userId="759fb4fe9c7a46c8" providerId="LiveId" clId="{73AC3CB9-004C-4EEA-9950-0F195B13F56D}" dt="2021-06-01T09:11:32.234" v="52" actId="20577"/>
          <ac:spMkLst>
            <pc:docMk/>
            <pc:sldMk cId="2430159573" sldId="476"/>
            <ac:spMk id="2" creationId="{E0D04079-F14E-4E77-9205-A006D930C77D}"/>
          </ac:spMkLst>
        </pc:spChg>
      </pc:sldChg>
      <pc:sldChg chg="modSp mod">
        <pc:chgData name="Mario Marugán Cancio" userId="759fb4fe9c7a46c8" providerId="LiveId" clId="{73AC3CB9-004C-4EEA-9950-0F195B13F56D}" dt="2021-06-01T09:11:35.426" v="55" actId="20577"/>
        <pc:sldMkLst>
          <pc:docMk/>
          <pc:sldMk cId="3866727903" sldId="477"/>
        </pc:sldMkLst>
        <pc:spChg chg="mod">
          <ac:chgData name="Mario Marugán Cancio" userId="759fb4fe9c7a46c8" providerId="LiveId" clId="{73AC3CB9-004C-4EEA-9950-0F195B13F56D}" dt="2021-06-01T09:11:35.426" v="55" actId="20577"/>
          <ac:spMkLst>
            <pc:docMk/>
            <pc:sldMk cId="3866727903" sldId="477"/>
            <ac:spMk id="2" creationId="{E0D04079-F14E-4E77-9205-A006D930C77D}"/>
          </ac:spMkLst>
        </pc:spChg>
      </pc:sldChg>
      <pc:sldChg chg="modSp mod">
        <pc:chgData name="Mario Marugán Cancio" userId="759fb4fe9c7a46c8" providerId="LiveId" clId="{73AC3CB9-004C-4EEA-9950-0F195B13F56D}" dt="2021-06-01T09:11:38.783" v="58" actId="20577"/>
        <pc:sldMkLst>
          <pc:docMk/>
          <pc:sldMk cId="2132921094" sldId="478"/>
        </pc:sldMkLst>
        <pc:spChg chg="mod">
          <ac:chgData name="Mario Marugán Cancio" userId="759fb4fe9c7a46c8" providerId="LiveId" clId="{73AC3CB9-004C-4EEA-9950-0F195B13F56D}" dt="2021-06-01T09:11:38.783" v="58" actId="20577"/>
          <ac:spMkLst>
            <pc:docMk/>
            <pc:sldMk cId="2132921094" sldId="478"/>
            <ac:spMk id="2" creationId="{E0D04079-F14E-4E77-9205-A006D930C77D}"/>
          </ac:spMkLst>
        </pc:spChg>
      </pc:sldChg>
      <pc:sldChg chg="modSp mod">
        <pc:chgData name="Mario Marugán Cancio" userId="759fb4fe9c7a46c8" providerId="LiveId" clId="{73AC3CB9-004C-4EEA-9950-0F195B13F56D}" dt="2021-06-01T09:16:10.985" v="74" actId="27636"/>
        <pc:sldMkLst>
          <pc:docMk/>
          <pc:sldMk cId="3120502353" sldId="479"/>
        </pc:sldMkLst>
        <pc:spChg chg="mod">
          <ac:chgData name="Mario Marugán Cancio" userId="759fb4fe9c7a46c8" providerId="LiveId" clId="{73AC3CB9-004C-4EEA-9950-0F195B13F56D}" dt="2021-06-01T09:16:10.985" v="74" actId="27636"/>
          <ac:spMkLst>
            <pc:docMk/>
            <pc:sldMk cId="3120502353" sldId="479"/>
            <ac:spMk id="2" creationId="{D650213E-D58C-49FE-A8CC-8DA5376CE0F6}"/>
          </ac:spMkLst>
        </pc:spChg>
      </pc:sldChg>
      <pc:sldChg chg="modSp mod">
        <pc:chgData name="Mario Marugán Cancio" userId="759fb4fe9c7a46c8" providerId="LiveId" clId="{73AC3CB9-004C-4EEA-9950-0F195B13F56D}" dt="2021-06-01T09:17:28.126" v="86" actId="20577"/>
        <pc:sldMkLst>
          <pc:docMk/>
          <pc:sldMk cId="195953567" sldId="480"/>
        </pc:sldMkLst>
        <pc:spChg chg="mod">
          <ac:chgData name="Mario Marugán Cancio" userId="759fb4fe9c7a46c8" providerId="LiveId" clId="{73AC3CB9-004C-4EEA-9950-0F195B13F56D}" dt="2021-06-01T09:17:28.126" v="86" actId="20577"/>
          <ac:spMkLst>
            <pc:docMk/>
            <pc:sldMk cId="195953567" sldId="480"/>
            <ac:spMk id="2" creationId="{1FBB140E-C12E-471E-80F3-098FB84EC9BB}"/>
          </ac:spMkLst>
        </pc:spChg>
      </pc:sldChg>
      <pc:sldChg chg="modSp mod">
        <pc:chgData name="Mario Marugán Cancio" userId="759fb4fe9c7a46c8" providerId="LiveId" clId="{73AC3CB9-004C-4EEA-9950-0F195B13F56D}" dt="2021-06-01T09:17:33.657" v="92" actId="20577"/>
        <pc:sldMkLst>
          <pc:docMk/>
          <pc:sldMk cId="3385404409" sldId="481"/>
        </pc:sldMkLst>
        <pc:spChg chg="mod">
          <ac:chgData name="Mario Marugán Cancio" userId="759fb4fe9c7a46c8" providerId="LiveId" clId="{73AC3CB9-004C-4EEA-9950-0F195B13F56D}" dt="2021-06-01T09:17:33.657" v="92" actId="20577"/>
          <ac:spMkLst>
            <pc:docMk/>
            <pc:sldMk cId="3385404409" sldId="481"/>
            <ac:spMk id="2" creationId="{1FBB140E-C12E-471E-80F3-098FB84EC9BB}"/>
          </ac:spMkLst>
        </pc:spChg>
      </pc:sldChg>
      <pc:sldChg chg="modSp">
        <pc:chgData name="Mario Marugán Cancio" userId="759fb4fe9c7a46c8" providerId="LiveId" clId="{73AC3CB9-004C-4EEA-9950-0F195B13F56D}" dt="2021-06-01T09:21:30.049" v="143"/>
        <pc:sldMkLst>
          <pc:docMk/>
          <pc:sldMk cId="1426507670" sldId="482"/>
        </pc:sldMkLst>
        <pc:spChg chg="mod">
          <ac:chgData name="Mario Marugán Cancio" userId="759fb4fe9c7a46c8" providerId="LiveId" clId="{73AC3CB9-004C-4EEA-9950-0F195B13F56D}" dt="2021-06-01T09:21:30.049" v="143"/>
          <ac:spMkLst>
            <pc:docMk/>
            <pc:sldMk cId="1426507670" sldId="482"/>
            <ac:spMk id="2" creationId="{1FBB140E-C12E-471E-80F3-098FB84EC9BB}"/>
          </ac:spMkLst>
        </pc:spChg>
      </pc:sldChg>
      <pc:sldChg chg="modSp">
        <pc:chgData name="Mario Marugán Cancio" userId="759fb4fe9c7a46c8" providerId="LiveId" clId="{73AC3CB9-004C-4EEA-9950-0F195B13F56D}" dt="2021-06-01T09:21:30.049" v="143"/>
        <pc:sldMkLst>
          <pc:docMk/>
          <pc:sldMk cId="3633656935" sldId="483"/>
        </pc:sldMkLst>
        <pc:spChg chg="mod">
          <ac:chgData name="Mario Marugán Cancio" userId="759fb4fe9c7a46c8" providerId="LiveId" clId="{73AC3CB9-004C-4EEA-9950-0F195B13F56D}" dt="2021-06-01T09:21:30.049" v="143"/>
          <ac:spMkLst>
            <pc:docMk/>
            <pc:sldMk cId="3633656935" sldId="483"/>
            <ac:spMk id="2" creationId="{1FBB140E-C12E-471E-80F3-098FB84EC9BB}"/>
          </ac:spMkLst>
        </pc:spChg>
      </pc:sldChg>
      <pc:sldChg chg="modSp">
        <pc:chgData name="Mario Marugán Cancio" userId="759fb4fe9c7a46c8" providerId="LiveId" clId="{73AC3CB9-004C-4EEA-9950-0F195B13F56D}" dt="2021-06-01T09:21:30.049" v="143"/>
        <pc:sldMkLst>
          <pc:docMk/>
          <pc:sldMk cId="3388736840" sldId="484"/>
        </pc:sldMkLst>
        <pc:spChg chg="mod">
          <ac:chgData name="Mario Marugán Cancio" userId="759fb4fe9c7a46c8" providerId="LiveId" clId="{73AC3CB9-004C-4EEA-9950-0F195B13F56D}" dt="2021-06-01T09:21:30.049" v="143"/>
          <ac:spMkLst>
            <pc:docMk/>
            <pc:sldMk cId="3388736840" sldId="484"/>
            <ac:spMk id="2" creationId="{1FBB140E-C12E-471E-80F3-098FB84EC9BB}"/>
          </ac:spMkLst>
        </pc:spChg>
      </pc:sldChg>
      <pc:sldChg chg="modSp mod">
        <pc:chgData name="Mario Marugán Cancio" userId="759fb4fe9c7a46c8" providerId="LiveId" clId="{73AC3CB9-004C-4EEA-9950-0F195B13F56D}" dt="2021-06-01T09:21:30.115" v="144" actId="27636"/>
        <pc:sldMkLst>
          <pc:docMk/>
          <pc:sldMk cId="1090525837" sldId="485"/>
        </pc:sldMkLst>
        <pc:spChg chg="mod">
          <ac:chgData name="Mario Marugán Cancio" userId="759fb4fe9c7a46c8" providerId="LiveId" clId="{73AC3CB9-004C-4EEA-9950-0F195B13F56D}" dt="2021-06-01T09:21:30.115" v="144" actId="27636"/>
          <ac:spMkLst>
            <pc:docMk/>
            <pc:sldMk cId="1090525837" sldId="485"/>
            <ac:spMk id="2" creationId="{1FBB140E-C12E-471E-80F3-098FB84EC9BB}"/>
          </ac:spMkLst>
        </pc:spChg>
      </pc:sldChg>
      <pc:sldChg chg="modSp mod">
        <pc:chgData name="Mario Marugán Cancio" userId="759fb4fe9c7a46c8" providerId="LiveId" clId="{73AC3CB9-004C-4EEA-9950-0F195B13F56D}" dt="2021-06-01T09:21:30.049" v="143"/>
        <pc:sldMkLst>
          <pc:docMk/>
          <pc:sldMk cId="2811656936" sldId="486"/>
        </pc:sldMkLst>
        <pc:spChg chg="mod">
          <ac:chgData name="Mario Marugán Cancio" userId="759fb4fe9c7a46c8" providerId="LiveId" clId="{73AC3CB9-004C-4EEA-9950-0F195B13F56D}" dt="2021-06-01T09:21:30.049" v="143"/>
          <ac:spMkLst>
            <pc:docMk/>
            <pc:sldMk cId="2811656936" sldId="486"/>
            <ac:spMk id="2" creationId="{1FBB140E-C12E-471E-80F3-098FB84EC9BB}"/>
          </ac:spMkLst>
        </pc:spChg>
      </pc:sldChg>
      <pc:sldChg chg="modSp mod">
        <pc:chgData name="Mario Marugán Cancio" userId="759fb4fe9c7a46c8" providerId="LiveId" clId="{73AC3CB9-004C-4EEA-9950-0F195B13F56D}" dt="2021-06-01T09:21:13.849" v="140" actId="20577"/>
        <pc:sldMkLst>
          <pc:docMk/>
          <pc:sldMk cId="2119192577" sldId="487"/>
        </pc:sldMkLst>
        <pc:spChg chg="mod">
          <ac:chgData name="Mario Marugán Cancio" userId="759fb4fe9c7a46c8" providerId="LiveId" clId="{73AC3CB9-004C-4EEA-9950-0F195B13F56D}" dt="2021-06-01T09:21:13.849" v="140" actId="20577"/>
          <ac:spMkLst>
            <pc:docMk/>
            <pc:sldMk cId="2119192577" sldId="487"/>
            <ac:spMk id="2" creationId="{1FBB140E-C12E-471E-80F3-098FB84EC9BB}"/>
          </ac:spMkLst>
        </pc:spChg>
      </pc:sldChg>
      <pc:sldChg chg="modSp mod">
        <pc:chgData name="Mario Marugán Cancio" userId="759fb4fe9c7a46c8" providerId="LiveId" clId="{73AC3CB9-004C-4EEA-9950-0F195B13F56D}" dt="2021-06-01T09:21:08.452" v="133" actId="20577"/>
        <pc:sldMkLst>
          <pc:docMk/>
          <pc:sldMk cId="482427724" sldId="488"/>
        </pc:sldMkLst>
        <pc:spChg chg="mod">
          <ac:chgData name="Mario Marugán Cancio" userId="759fb4fe9c7a46c8" providerId="LiveId" clId="{73AC3CB9-004C-4EEA-9950-0F195B13F56D}" dt="2021-06-01T09:21:08.452" v="133" actId="20577"/>
          <ac:spMkLst>
            <pc:docMk/>
            <pc:sldMk cId="482427724" sldId="488"/>
            <ac:spMk id="2" creationId="{1FBB140E-C12E-471E-80F3-098FB84EC9BB}"/>
          </ac:spMkLst>
        </pc:spChg>
      </pc:sldChg>
      <pc:sldChg chg="modSp mod">
        <pc:chgData name="Mario Marugán Cancio" userId="759fb4fe9c7a46c8" providerId="LiveId" clId="{73AC3CB9-004C-4EEA-9950-0F195B13F56D}" dt="2021-06-01T09:20:13.342" v="127" actId="20577"/>
        <pc:sldMkLst>
          <pc:docMk/>
          <pc:sldMk cId="1102412574" sldId="489"/>
        </pc:sldMkLst>
        <pc:spChg chg="mod">
          <ac:chgData name="Mario Marugán Cancio" userId="759fb4fe9c7a46c8" providerId="LiveId" clId="{73AC3CB9-004C-4EEA-9950-0F195B13F56D}" dt="2021-06-01T09:20:13.342" v="127" actId="20577"/>
          <ac:spMkLst>
            <pc:docMk/>
            <pc:sldMk cId="1102412574" sldId="489"/>
            <ac:spMk id="2" creationId="{1FBB140E-C12E-471E-80F3-098FB84EC9BB}"/>
          </ac:spMkLst>
        </pc:spChg>
      </pc:sldChg>
      <pc:sldChg chg="modSp mod">
        <pc:chgData name="Mario Marugán Cancio" userId="759fb4fe9c7a46c8" providerId="LiveId" clId="{73AC3CB9-004C-4EEA-9950-0F195B13F56D}" dt="2021-06-01T09:18:30.793" v="112" actId="20577"/>
        <pc:sldMkLst>
          <pc:docMk/>
          <pc:sldMk cId="1562170400" sldId="490"/>
        </pc:sldMkLst>
        <pc:spChg chg="mod">
          <ac:chgData name="Mario Marugán Cancio" userId="759fb4fe9c7a46c8" providerId="LiveId" clId="{73AC3CB9-004C-4EEA-9950-0F195B13F56D}" dt="2021-06-01T09:18:30.793" v="112" actId="20577"/>
          <ac:spMkLst>
            <pc:docMk/>
            <pc:sldMk cId="1562170400" sldId="490"/>
            <ac:spMk id="2" creationId="{1FBB140E-C12E-471E-80F3-098FB84EC9BB}"/>
          </ac:spMkLst>
        </pc:spChg>
      </pc:sldChg>
      <pc:sldChg chg="modSp mod">
        <pc:chgData name="Mario Marugán Cancio" userId="759fb4fe9c7a46c8" providerId="LiveId" clId="{73AC3CB9-004C-4EEA-9950-0F195B13F56D}" dt="2021-06-01T09:19:33.244" v="119" actId="20577"/>
        <pc:sldMkLst>
          <pc:docMk/>
          <pc:sldMk cId="1020932105" sldId="491"/>
        </pc:sldMkLst>
        <pc:spChg chg="mod">
          <ac:chgData name="Mario Marugán Cancio" userId="759fb4fe9c7a46c8" providerId="LiveId" clId="{73AC3CB9-004C-4EEA-9950-0F195B13F56D}" dt="2021-06-01T09:19:33.244" v="119" actId="20577"/>
          <ac:spMkLst>
            <pc:docMk/>
            <pc:sldMk cId="1020932105" sldId="491"/>
            <ac:spMk id="2" creationId="{1FBB140E-C12E-471E-80F3-098FB84EC9BB}"/>
          </ac:spMkLst>
        </pc:spChg>
      </pc:sldChg>
      <pc:sldChg chg="modSp mod">
        <pc:chgData name="Mario Marugán Cancio" userId="759fb4fe9c7a46c8" providerId="LiveId" clId="{73AC3CB9-004C-4EEA-9950-0F195B13F56D}" dt="2021-06-01T09:18:25.556" v="106" actId="20577"/>
        <pc:sldMkLst>
          <pc:docMk/>
          <pc:sldMk cId="3019605797" sldId="492"/>
        </pc:sldMkLst>
        <pc:spChg chg="mod">
          <ac:chgData name="Mario Marugán Cancio" userId="759fb4fe9c7a46c8" providerId="LiveId" clId="{73AC3CB9-004C-4EEA-9950-0F195B13F56D}" dt="2021-06-01T09:18:25.556" v="106" actId="20577"/>
          <ac:spMkLst>
            <pc:docMk/>
            <pc:sldMk cId="3019605797" sldId="492"/>
            <ac:spMk id="2" creationId="{1FBB140E-C12E-471E-80F3-098FB84EC9BB}"/>
          </ac:spMkLst>
        </pc:spChg>
      </pc:sldChg>
      <pc:sldChg chg="modSp">
        <pc:chgData name="Mario Marugán Cancio" userId="759fb4fe9c7a46c8" providerId="LiveId" clId="{73AC3CB9-004C-4EEA-9950-0F195B13F56D}" dt="2021-06-01T09:21:30.049" v="143"/>
        <pc:sldMkLst>
          <pc:docMk/>
          <pc:sldMk cId="2973122098" sldId="512"/>
        </pc:sldMkLst>
        <pc:spChg chg="mod">
          <ac:chgData name="Mario Marugán Cancio" userId="759fb4fe9c7a46c8" providerId="LiveId" clId="{73AC3CB9-004C-4EEA-9950-0F195B13F56D}" dt="2021-06-01T09:21:30.049" v="143"/>
          <ac:spMkLst>
            <pc:docMk/>
            <pc:sldMk cId="2973122098" sldId="512"/>
            <ac:spMk id="2" creationId="{1FBB140E-C12E-471E-80F3-098FB84EC9BB}"/>
          </ac:spMkLst>
        </pc:spChg>
      </pc:sldChg>
      <pc:sldChg chg="modSp">
        <pc:chgData name="Mario Marugán Cancio" userId="759fb4fe9c7a46c8" providerId="LiveId" clId="{73AC3CB9-004C-4EEA-9950-0F195B13F56D}" dt="2021-06-01T09:21:30.049" v="143"/>
        <pc:sldMkLst>
          <pc:docMk/>
          <pc:sldMk cId="3818260597" sldId="513"/>
        </pc:sldMkLst>
        <pc:spChg chg="mod">
          <ac:chgData name="Mario Marugán Cancio" userId="759fb4fe9c7a46c8" providerId="LiveId" clId="{73AC3CB9-004C-4EEA-9950-0F195B13F56D}" dt="2021-06-01T09:21:30.049" v="143"/>
          <ac:spMkLst>
            <pc:docMk/>
            <pc:sldMk cId="3818260597" sldId="513"/>
            <ac:spMk id="2" creationId="{1FBB140E-C12E-471E-80F3-098FB84EC9BB}"/>
          </ac:spMkLst>
        </pc:spChg>
      </pc:sldChg>
      <pc:sldChg chg="modSp">
        <pc:chgData name="Mario Marugán Cancio" userId="759fb4fe9c7a46c8" providerId="LiveId" clId="{73AC3CB9-004C-4EEA-9950-0F195B13F56D}" dt="2021-06-01T09:21:30.049" v="143"/>
        <pc:sldMkLst>
          <pc:docMk/>
          <pc:sldMk cId="939068999" sldId="516"/>
        </pc:sldMkLst>
        <pc:spChg chg="mod">
          <ac:chgData name="Mario Marugán Cancio" userId="759fb4fe9c7a46c8" providerId="LiveId" clId="{73AC3CB9-004C-4EEA-9950-0F195B13F56D}" dt="2021-06-01T09:21:30.049" v="143"/>
          <ac:spMkLst>
            <pc:docMk/>
            <pc:sldMk cId="939068999" sldId="516"/>
            <ac:spMk id="2" creationId="{1FBB140E-C12E-471E-80F3-098FB84EC9BB}"/>
          </ac:spMkLst>
        </pc:spChg>
      </pc:sldChg>
      <pc:sldChg chg="modSp">
        <pc:chgData name="Mario Marugán Cancio" userId="759fb4fe9c7a46c8" providerId="LiveId" clId="{73AC3CB9-004C-4EEA-9950-0F195B13F56D}" dt="2021-06-01T09:21:30.049" v="143"/>
        <pc:sldMkLst>
          <pc:docMk/>
          <pc:sldMk cId="3077341117" sldId="517"/>
        </pc:sldMkLst>
        <pc:spChg chg="mod">
          <ac:chgData name="Mario Marugán Cancio" userId="759fb4fe9c7a46c8" providerId="LiveId" clId="{73AC3CB9-004C-4EEA-9950-0F195B13F56D}" dt="2021-06-01T09:21:30.049" v="143"/>
          <ac:spMkLst>
            <pc:docMk/>
            <pc:sldMk cId="3077341117" sldId="517"/>
            <ac:spMk id="2" creationId="{1FBB140E-C12E-471E-80F3-098FB84EC9BB}"/>
          </ac:spMkLst>
        </pc:spChg>
      </pc:sldChg>
      <pc:sldChg chg="modSp add mod">
        <pc:chgData name="Mario Marugán Cancio" userId="759fb4fe9c7a46c8" providerId="LiveId" clId="{73AC3CB9-004C-4EEA-9950-0F195B13F56D}" dt="2021-06-01T09:10:19.467" v="42" actId="207"/>
        <pc:sldMkLst>
          <pc:docMk/>
          <pc:sldMk cId="2214565560" sldId="518"/>
        </pc:sldMkLst>
        <pc:spChg chg="mod">
          <ac:chgData name="Mario Marugán Cancio" userId="759fb4fe9c7a46c8" providerId="LiveId" clId="{73AC3CB9-004C-4EEA-9950-0F195B13F56D}" dt="2021-06-01T09:10:19.467" v="42" actId="207"/>
          <ac:spMkLst>
            <pc:docMk/>
            <pc:sldMk cId="2214565560" sldId="518"/>
            <ac:spMk id="3" creationId="{7C8B59AA-8ADB-4CAA-B98D-D63A3B20AC60}"/>
          </ac:spMkLst>
        </pc:spChg>
      </pc:sldChg>
      <pc:sldChg chg="modSp add mod">
        <pc:chgData name="Mario Marugán Cancio" userId="759fb4fe9c7a46c8" providerId="LiveId" clId="{73AC3CB9-004C-4EEA-9950-0F195B13F56D}" dt="2021-06-01T09:11:30.110" v="49" actId="207"/>
        <pc:sldMkLst>
          <pc:docMk/>
          <pc:sldMk cId="2357956813" sldId="519"/>
        </pc:sldMkLst>
        <pc:spChg chg="mod">
          <ac:chgData name="Mario Marugán Cancio" userId="759fb4fe9c7a46c8" providerId="LiveId" clId="{73AC3CB9-004C-4EEA-9950-0F195B13F56D}" dt="2021-06-01T09:11:30.110" v="49" actId="207"/>
          <ac:spMkLst>
            <pc:docMk/>
            <pc:sldMk cId="2357956813" sldId="519"/>
            <ac:spMk id="3" creationId="{7C8B59AA-8ADB-4CAA-B98D-D63A3B20AC60}"/>
          </ac:spMkLst>
        </pc:spChg>
      </pc:sldChg>
      <pc:sldChg chg="modSp add mod">
        <pc:chgData name="Mario Marugán Cancio" userId="759fb4fe9c7a46c8" providerId="LiveId" clId="{73AC3CB9-004C-4EEA-9950-0F195B13F56D}" dt="2021-06-01T09:16:05.499" v="61" actId="207"/>
        <pc:sldMkLst>
          <pc:docMk/>
          <pc:sldMk cId="1515497702" sldId="520"/>
        </pc:sldMkLst>
        <pc:spChg chg="mod">
          <ac:chgData name="Mario Marugán Cancio" userId="759fb4fe9c7a46c8" providerId="LiveId" clId="{73AC3CB9-004C-4EEA-9950-0F195B13F56D}" dt="2021-06-01T09:16:05.499" v="61" actId="207"/>
          <ac:spMkLst>
            <pc:docMk/>
            <pc:sldMk cId="1515497702" sldId="520"/>
            <ac:spMk id="3" creationId="{7C8B59AA-8ADB-4CAA-B98D-D63A3B20AC60}"/>
          </ac:spMkLst>
        </pc:spChg>
      </pc:sldChg>
      <pc:sldChg chg="modSp add mod ord">
        <pc:chgData name="Mario Marugán Cancio" userId="759fb4fe9c7a46c8" providerId="LiveId" clId="{73AC3CB9-004C-4EEA-9950-0F195B13F56D}" dt="2021-06-01T09:18:08.789" v="98" actId="207"/>
        <pc:sldMkLst>
          <pc:docMk/>
          <pc:sldMk cId="3747436423" sldId="521"/>
        </pc:sldMkLst>
        <pc:spChg chg="mod">
          <ac:chgData name="Mario Marugán Cancio" userId="759fb4fe9c7a46c8" providerId="LiveId" clId="{73AC3CB9-004C-4EEA-9950-0F195B13F56D}" dt="2021-06-01T09:18:08.789" v="98" actId="207"/>
          <ac:spMkLst>
            <pc:docMk/>
            <pc:sldMk cId="3747436423" sldId="521"/>
            <ac:spMk id="3" creationId="{7C8B59AA-8ADB-4CAA-B98D-D63A3B20AC60}"/>
          </ac:spMkLst>
        </pc:spChg>
      </pc:sldChg>
      <pc:sldChg chg="modSp add mod">
        <pc:chgData name="Mario Marugán Cancio" userId="759fb4fe9c7a46c8" providerId="LiveId" clId="{73AC3CB9-004C-4EEA-9950-0F195B13F56D}" dt="2021-06-01T09:19:27.410" v="113" actId="207"/>
        <pc:sldMkLst>
          <pc:docMk/>
          <pc:sldMk cId="3120364977" sldId="522"/>
        </pc:sldMkLst>
        <pc:spChg chg="mod">
          <ac:chgData name="Mario Marugán Cancio" userId="759fb4fe9c7a46c8" providerId="LiveId" clId="{73AC3CB9-004C-4EEA-9950-0F195B13F56D}" dt="2021-06-01T09:19:27.410" v="113" actId="207"/>
          <ac:spMkLst>
            <pc:docMk/>
            <pc:sldMk cId="3120364977" sldId="522"/>
            <ac:spMk id="3" creationId="{7C8B59AA-8ADB-4CAA-B98D-D63A3B20AC60}"/>
          </ac:spMkLst>
        </pc:spChg>
      </pc:sldChg>
      <pc:sldChg chg="modSp add mod">
        <pc:chgData name="Mario Marugán Cancio" userId="759fb4fe9c7a46c8" providerId="LiveId" clId="{73AC3CB9-004C-4EEA-9950-0F195B13F56D}" dt="2021-06-01T09:18:20.853" v="100" actId="207"/>
        <pc:sldMkLst>
          <pc:docMk/>
          <pc:sldMk cId="996957299" sldId="523"/>
        </pc:sldMkLst>
        <pc:spChg chg="mod">
          <ac:chgData name="Mario Marugán Cancio" userId="759fb4fe9c7a46c8" providerId="LiveId" clId="{73AC3CB9-004C-4EEA-9950-0F195B13F56D}" dt="2021-06-01T09:18:20.853" v="100" actId="207"/>
          <ac:spMkLst>
            <pc:docMk/>
            <pc:sldMk cId="996957299" sldId="523"/>
            <ac:spMk id="3" creationId="{7C8B59AA-8ADB-4CAA-B98D-D63A3B20AC60}"/>
          </ac:spMkLst>
        </pc:spChg>
      </pc:sldChg>
    </pc:docChg>
  </pc:docChgLst>
  <pc:docChgLst>
    <pc:chgData name="Mario Marugán Cancio" userId="759fb4fe9c7a46c8" providerId="LiveId" clId="{7CAFD72E-D188-4DA9-803A-C685E400711E}"/>
    <pc:docChg chg="undo custSel modSld">
      <pc:chgData name="Mario Marugán Cancio" userId="759fb4fe9c7a46c8" providerId="LiveId" clId="{7CAFD72E-D188-4DA9-803A-C685E400711E}" dt="2022-11-02T19:02:10.582" v="27" actId="20577"/>
      <pc:docMkLst>
        <pc:docMk/>
      </pc:docMkLst>
      <pc:sldChg chg="modSp mod">
        <pc:chgData name="Mario Marugán Cancio" userId="759fb4fe9c7a46c8" providerId="LiveId" clId="{7CAFD72E-D188-4DA9-803A-C685E400711E}" dt="2022-10-21T17:54:19.076" v="11" actId="20577"/>
        <pc:sldMkLst>
          <pc:docMk/>
          <pc:sldMk cId="3997097359" sldId="447"/>
        </pc:sldMkLst>
        <pc:spChg chg="mod">
          <ac:chgData name="Mario Marugán Cancio" userId="759fb4fe9c7a46c8" providerId="LiveId" clId="{7CAFD72E-D188-4DA9-803A-C685E400711E}" dt="2022-10-21T17:54:19.076" v="11" actId="20577"/>
          <ac:spMkLst>
            <pc:docMk/>
            <pc:sldMk cId="3997097359" sldId="447"/>
            <ac:spMk id="7" creationId="{8A2AAA5C-09E6-4793-95F2-D105CCE22888}"/>
          </ac:spMkLst>
        </pc:spChg>
      </pc:sldChg>
      <pc:sldChg chg="modSp mod">
        <pc:chgData name="Mario Marugán Cancio" userId="759fb4fe9c7a46c8" providerId="LiveId" clId="{7CAFD72E-D188-4DA9-803A-C685E400711E}" dt="2022-10-21T17:56:21.460" v="14" actId="20577"/>
        <pc:sldMkLst>
          <pc:docMk/>
          <pc:sldMk cId="859723877" sldId="448"/>
        </pc:sldMkLst>
        <pc:spChg chg="mod">
          <ac:chgData name="Mario Marugán Cancio" userId="759fb4fe9c7a46c8" providerId="LiveId" clId="{7CAFD72E-D188-4DA9-803A-C685E400711E}" dt="2022-10-21T17:56:21.460" v="14" actId="20577"/>
          <ac:spMkLst>
            <pc:docMk/>
            <pc:sldMk cId="859723877" sldId="448"/>
            <ac:spMk id="7" creationId="{ACEBFEDA-1061-4BF2-A8CE-42B735B72A43}"/>
          </ac:spMkLst>
        </pc:spChg>
      </pc:sldChg>
      <pc:sldChg chg="modSp mod">
        <pc:chgData name="Mario Marugán Cancio" userId="759fb4fe9c7a46c8" providerId="LiveId" clId="{7CAFD72E-D188-4DA9-803A-C685E400711E}" dt="2022-10-20T15:23:13.693" v="3" actId="20577"/>
        <pc:sldMkLst>
          <pc:docMk/>
          <pc:sldMk cId="2057399340" sldId="475"/>
        </pc:sldMkLst>
        <pc:spChg chg="mod">
          <ac:chgData name="Mario Marugán Cancio" userId="759fb4fe9c7a46c8" providerId="LiveId" clId="{7CAFD72E-D188-4DA9-803A-C685E400711E}" dt="2022-10-20T15:23:13.693" v="3" actId="20577"/>
          <ac:spMkLst>
            <pc:docMk/>
            <pc:sldMk cId="2057399340" sldId="475"/>
            <ac:spMk id="3" creationId="{46056288-5AA2-44B4-8A38-D45EAE7BF305}"/>
          </ac:spMkLst>
        </pc:spChg>
      </pc:sldChg>
      <pc:sldChg chg="modSp mod">
        <pc:chgData name="Mario Marugán Cancio" userId="759fb4fe9c7a46c8" providerId="LiveId" clId="{7CAFD72E-D188-4DA9-803A-C685E400711E}" dt="2022-11-02T19:02:10.582" v="27" actId="20577"/>
        <pc:sldMkLst>
          <pc:docMk/>
          <pc:sldMk cId="3535456148" sldId="493"/>
        </pc:sldMkLst>
        <pc:spChg chg="mod">
          <ac:chgData name="Mario Marugán Cancio" userId="759fb4fe9c7a46c8" providerId="LiveId" clId="{7CAFD72E-D188-4DA9-803A-C685E400711E}" dt="2022-11-02T19:02:10.582" v="27" actId="20577"/>
          <ac:spMkLst>
            <pc:docMk/>
            <pc:sldMk cId="3535456148" sldId="493"/>
            <ac:spMk id="3" creationId="{F454E6FD-F175-46BD-90B3-1BC1FA14C247}"/>
          </ac:spMkLst>
        </pc:spChg>
      </pc:sldChg>
      <pc:sldChg chg="modSp mod">
        <pc:chgData name="Mario Marugán Cancio" userId="759fb4fe9c7a46c8" providerId="LiveId" clId="{7CAFD72E-D188-4DA9-803A-C685E400711E}" dt="2022-10-21T18:01:54.568" v="24" actId="20577"/>
        <pc:sldMkLst>
          <pc:docMk/>
          <pc:sldMk cId="2956796458" sldId="501"/>
        </pc:sldMkLst>
        <pc:spChg chg="mod">
          <ac:chgData name="Mario Marugán Cancio" userId="759fb4fe9c7a46c8" providerId="LiveId" clId="{7CAFD72E-D188-4DA9-803A-C685E400711E}" dt="2022-10-21T18:01:54.568" v="24" actId="20577"/>
          <ac:spMkLst>
            <pc:docMk/>
            <pc:sldMk cId="2956796458" sldId="501"/>
            <ac:spMk id="9" creationId="{C658F247-ABE8-4EA0-8BFF-C982FA48E947}"/>
          </ac:spMkLst>
        </pc:spChg>
      </pc:sldChg>
      <pc:sldChg chg="modSp mod">
        <pc:chgData name="Mario Marugán Cancio" userId="759fb4fe9c7a46c8" providerId="LiveId" clId="{7CAFD72E-D188-4DA9-803A-C685E400711E}" dt="2022-10-21T18:09:44.156" v="26" actId="20577"/>
        <pc:sldMkLst>
          <pc:docMk/>
          <pc:sldMk cId="3276759134" sldId="505"/>
        </pc:sldMkLst>
        <pc:spChg chg="mod">
          <ac:chgData name="Mario Marugán Cancio" userId="759fb4fe9c7a46c8" providerId="LiveId" clId="{7CAFD72E-D188-4DA9-803A-C685E400711E}" dt="2022-10-21T18:09:44.156" v="26" actId="20577"/>
          <ac:spMkLst>
            <pc:docMk/>
            <pc:sldMk cId="3276759134" sldId="505"/>
            <ac:spMk id="8" creationId="{5F713DE4-B36B-4A88-9887-58853FEC9986}"/>
          </ac:spMkLst>
        </pc:spChg>
      </pc:sldChg>
      <pc:sldChg chg="modSp mod">
        <pc:chgData name="Mario Marugán Cancio" userId="759fb4fe9c7a46c8" providerId="LiveId" clId="{7CAFD72E-D188-4DA9-803A-C685E400711E}" dt="2022-10-20T15:44:48.839" v="5" actId="14100"/>
        <pc:sldMkLst>
          <pc:docMk/>
          <pc:sldMk cId="2973122098" sldId="512"/>
        </pc:sldMkLst>
        <pc:spChg chg="mod">
          <ac:chgData name="Mario Marugán Cancio" userId="759fb4fe9c7a46c8" providerId="LiveId" clId="{7CAFD72E-D188-4DA9-803A-C685E400711E}" dt="2022-10-20T15:44:48.839" v="5" actId="14100"/>
          <ac:spMkLst>
            <pc:docMk/>
            <pc:sldMk cId="2973122098" sldId="512"/>
            <ac:spMk id="8" creationId="{5F713DE4-B36B-4A88-9887-58853FEC9986}"/>
          </ac:spMkLst>
        </pc:spChg>
      </pc:sldChg>
    </pc:docChg>
  </pc:docChgLst>
  <pc:docChgLst>
    <pc:chgData name="Mario Marugán Cancio" userId="759fb4fe9c7a46c8" providerId="LiveId" clId="{9F6FDA32-9984-4B94-AA8A-53A803EB9147}"/>
    <pc:docChg chg="undo redo custSel addSld delSld modSld sldOrd">
      <pc:chgData name="Mario Marugán Cancio" userId="759fb4fe9c7a46c8" providerId="LiveId" clId="{9F6FDA32-9984-4B94-AA8A-53A803EB9147}" dt="2023-09-05T15:22:24.452" v="489" actId="20577"/>
      <pc:docMkLst>
        <pc:docMk/>
      </pc:docMkLst>
      <pc:sldChg chg="modSp mod">
        <pc:chgData name="Mario Marugán Cancio" userId="759fb4fe9c7a46c8" providerId="LiveId" clId="{9F6FDA32-9984-4B94-AA8A-53A803EB9147}" dt="2023-09-05T15:14:15.832" v="94" actId="20577"/>
        <pc:sldMkLst>
          <pc:docMk/>
          <pc:sldMk cId="3012836757" sldId="256"/>
        </pc:sldMkLst>
        <pc:spChg chg="mod">
          <ac:chgData name="Mario Marugán Cancio" userId="759fb4fe9c7a46c8" providerId="LiveId" clId="{9F6FDA32-9984-4B94-AA8A-53A803EB9147}" dt="2023-09-05T15:14:15.832" v="94" actId="20577"/>
          <ac:spMkLst>
            <pc:docMk/>
            <pc:sldMk cId="3012836757" sldId="256"/>
            <ac:spMk id="2" creationId="{62958958-0ED2-4ED8-9337-3C7F8116EF01}"/>
          </ac:spMkLst>
        </pc:spChg>
      </pc:sldChg>
      <pc:sldChg chg="modSp add mod modTransition">
        <pc:chgData name="Mario Marugán Cancio" userId="759fb4fe9c7a46c8" providerId="LiveId" clId="{9F6FDA32-9984-4B94-AA8A-53A803EB9147}" dt="2023-09-05T15:14:59.874" v="111" actId="33524"/>
        <pc:sldMkLst>
          <pc:docMk/>
          <pc:sldMk cId="3489462850" sldId="258"/>
        </pc:sldMkLst>
        <pc:spChg chg="mod">
          <ac:chgData name="Mario Marugán Cancio" userId="759fb4fe9c7a46c8" providerId="LiveId" clId="{9F6FDA32-9984-4B94-AA8A-53A803EB9147}" dt="2023-09-05T15:14:49.798" v="107" actId="20577"/>
          <ac:spMkLst>
            <pc:docMk/>
            <pc:sldMk cId="3489462850" sldId="258"/>
            <ac:spMk id="2" creationId="{00000000-0000-0000-0000-000000000000}"/>
          </ac:spMkLst>
        </pc:spChg>
        <pc:spChg chg="mod">
          <ac:chgData name="Mario Marugán Cancio" userId="759fb4fe9c7a46c8" providerId="LiveId" clId="{9F6FDA32-9984-4B94-AA8A-53A803EB9147}" dt="2023-09-05T15:14:59.874" v="111" actId="33524"/>
          <ac:spMkLst>
            <pc:docMk/>
            <pc:sldMk cId="3489462850" sldId="258"/>
            <ac:spMk id="5" creationId="{00000000-0000-0000-0000-000000000000}"/>
          </ac:spMkLst>
        </pc:spChg>
      </pc:sldChg>
      <pc:sldChg chg="modSp add mod modTransition">
        <pc:chgData name="Mario Marugán Cancio" userId="759fb4fe9c7a46c8" providerId="LiveId" clId="{9F6FDA32-9984-4B94-AA8A-53A803EB9147}" dt="2023-09-05T15:15:04.861" v="115" actId="123"/>
        <pc:sldMkLst>
          <pc:docMk/>
          <pc:sldMk cId="1718180798" sldId="260"/>
        </pc:sldMkLst>
        <pc:spChg chg="mod">
          <ac:chgData name="Mario Marugán Cancio" userId="759fb4fe9c7a46c8" providerId="LiveId" clId="{9F6FDA32-9984-4B94-AA8A-53A803EB9147}" dt="2023-09-05T15:15:02.901" v="114" actId="20577"/>
          <ac:spMkLst>
            <pc:docMk/>
            <pc:sldMk cId="1718180798" sldId="260"/>
            <ac:spMk id="2" creationId="{00000000-0000-0000-0000-000000000000}"/>
          </ac:spMkLst>
        </pc:spChg>
        <pc:spChg chg="mod">
          <ac:chgData name="Mario Marugán Cancio" userId="759fb4fe9c7a46c8" providerId="LiveId" clId="{9F6FDA32-9984-4B94-AA8A-53A803EB9147}" dt="2023-09-05T15:15:04.861" v="115" actId="123"/>
          <ac:spMkLst>
            <pc:docMk/>
            <pc:sldMk cId="1718180798" sldId="260"/>
            <ac:spMk id="5" creationId="{00000000-0000-0000-0000-000000000000}"/>
          </ac:spMkLst>
        </pc:spChg>
      </pc:sldChg>
      <pc:sldChg chg="modSp add mod modTransition">
        <pc:chgData name="Mario Marugán Cancio" userId="759fb4fe9c7a46c8" providerId="LiveId" clId="{9F6FDA32-9984-4B94-AA8A-53A803EB9147}" dt="2023-09-05T15:15:48.927" v="148" actId="20577"/>
        <pc:sldMkLst>
          <pc:docMk/>
          <pc:sldMk cId="2051426669" sldId="261"/>
        </pc:sldMkLst>
        <pc:spChg chg="mod">
          <ac:chgData name="Mario Marugán Cancio" userId="759fb4fe9c7a46c8" providerId="LiveId" clId="{9F6FDA32-9984-4B94-AA8A-53A803EB9147}" dt="2023-09-05T15:15:48.927" v="148" actId="20577"/>
          <ac:spMkLst>
            <pc:docMk/>
            <pc:sldMk cId="2051426669" sldId="261"/>
            <ac:spMk id="2" creationId="{00000000-0000-0000-0000-000000000000}"/>
          </ac:spMkLst>
        </pc:spChg>
        <pc:spChg chg="mod">
          <ac:chgData name="Mario Marugán Cancio" userId="759fb4fe9c7a46c8" providerId="LiveId" clId="{9F6FDA32-9984-4B94-AA8A-53A803EB9147}" dt="2023-09-05T15:15:19.315" v="124" actId="123"/>
          <ac:spMkLst>
            <pc:docMk/>
            <pc:sldMk cId="2051426669" sldId="261"/>
            <ac:spMk id="5" creationId="{00000000-0000-0000-0000-000000000000}"/>
          </ac:spMkLst>
        </pc:spChg>
      </pc:sldChg>
      <pc:sldChg chg="modSp add mod modTransition">
        <pc:chgData name="Mario Marugán Cancio" userId="759fb4fe9c7a46c8" providerId="LiveId" clId="{9F6FDA32-9984-4B94-AA8A-53A803EB9147}" dt="2023-09-05T15:15:58.014" v="152" actId="20577"/>
        <pc:sldMkLst>
          <pc:docMk/>
          <pc:sldMk cId="1226143158" sldId="262"/>
        </pc:sldMkLst>
        <pc:spChg chg="mod">
          <ac:chgData name="Mario Marugán Cancio" userId="759fb4fe9c7a46c8" providerId="LiveId" clId="{9F6FDA32-9984-4B94-AA8A-53A803EB9147}" dt="2023-09-05T15:15:58.014" v="152" actId="20577"/>
          <ac:spMkLst>
            <pc:docMk/>
            <pc:sldMk cId="1226143158" sldId="262"/>
            <ac:spMk id="2" creationId="{00000000-0000-0000-0000-000000000000}"/>
          </ac:spMkLst>
        </pc:spChg>
        <pc:spChg chg="mod">
          <ac:chgData name="Mario Marugán Cancio" userId="759fb4fe9c7a46c8" providerId="LiveId" clId="{9F6FDA32-9984-4B94-AA8A-53A803EB9147}" dt="2023-09-05T15:15:24.512" v="128" actId="123"/>
          <ac:spMkLst>
            <pc:docMk/>
            <pc:sldMk cId="1226143158" sldId="262"/>
            <ac:spMk id="5" creationId="{00000000-0000-0000-0000-000000000000}"/>
          </ac:spMkLst>
        </pc:spChg>
      </pc:sldChg>
      <pc:sldChg chg="modSp add mod modTransition">
        <pc:chgData name="Mario Marugán Cancio" userId="759fb4fe9c7a46c8" providerId="LiveId" clId="{9F6FDA32-9984-4B94-AA8A-53A803EB9147}" dt="2023-09-05T15:16:00.619" v="154" actId="20577"/>
        <pc:sldMkLst>
          <pc:docMk/>
          <pc:sldMk cId="1579858319" sldId="263"/>
        </pc:sldMkLst>
        <pc:spChg chg="mod">
          <ac:chgData name="Mario Marugán Cancio" userId="759fb4fe9c7a46c8" providerId="LiveId" clId="{9F6FDA32-9984-4B94-AA8A-53A803EB9147}" dt="2023-09-05T15:16:00.619" v="154" actId="20577"/>
          <ac:spMkLst>
            <pc:docMk/>
            <pc:sldMk cId="1579858319" sldId="263"/>
            <ac:spMk id="2" creationId="{00000000-0000-0000-0000-000000000000}"/>
          </ac:spMkLst>
        </pc:spChg>
        <pc:spChg chg="mod">
          <ac:chgData name="Mario Marugán Cancio" userId="759fb4fe9c7a46c8" providerId="LiveId" clId="{9F6FDA32-9984-4B94-AA8A-53A803EB9147}" dt="2023-09-05T15:15:32.337" v="140" actId="20577"/>
          <ac:spMkLst>
            <pc:docMk/>
            <pc:sldMk cId="1579858319" sldId="263"/>
            <ac:spMk id="5" creationId="{00000000-0000-0000-0000-000000000000}"/>
          </ac:spMkLst>
        </pc:spChg>
      </pc:sldChg>
      <pc:sldChg chg="modSp add mod modTransition">
        <pc:chgData name="Mario Marugán Cancio" userId="759fb4fe9c7a46c8" providerId="LiveId" clId="{9F6FDA32-9984-4B94-AA8A-53A803EB9147}" dt="2023-09-05T15:16:06.634" v="158" actId="123"/>
        <pc:sldMkLst>
          <pc:docMk/>
          <pc:sldMk cId="448795353" sldId="264"/>
        </pc:sldMkLst>
        <pc:spChg chg="mod">
          <ac:chgData name="Mario Marugán Cancio" userId="759fb4fe9c7a46c8" providerId="LiveId" clId="{9F6FDA32-9984-4B94-AA8A-53A803EB9147}" dt="2023-09-05T15:16:04.196" v="157" actId="20577"/>
          <ac:spMkLst>
            <pc:docMk/>
            <pc:sldMk cId="448795353" sldId="264"/>
            <ac:spMk id="2" creationId="{00000000-0000-0000-0000-000000000000}"/>
          </ac:spMkLst>
        </pc:spChg>
        <pc:spChg chg="mod">
          <ac:chgData name="Mario Marugán Cancio" userId="759fb4fe9c7a46c8" providerId="LiveId" clId="{9F6FDA32-9984-4B94-AA8A-53A803EB9147}" dt="2023-09-05T15:16:06.634" v="158" actId="123"/>
          <ac:spMkLst>
            <pc:docMk/>
            <pc:sldMk cId="448795353" sldId="264"/>
            <ac:spMk id="5" creationId="{00000000-0000-0000-0000-000000000000}"/>
          </ac:spMkLst>
        </pc:spChg>
      </pc:sldChg>
      <pc:sldChg chg="modSp add mod modTransition">
        <pc:chgData name="Mario Marugán Cancio" userId="759fb4fe9c7a46c8" providerId="LiveId" clId="{9F6FDA32-9984-4B94-AA8A-53A803EB9147}" dt="2023-09-05T15:16:11.358" v="162" actId="123"/>
        <pc:sldMkLst>
          <pc:docMk/>
          <pc:sldMk cId="201113756" sldId="265"/>
        </pc:sldMkLst>
        <pc:spChg chg="mod">
          <ac:chgData name="Mario Marugán Cancio" userId="759fb4fe9c7a46c8" providerId="LiveId" clId="{9F6FDA32-9984-4B94-AA8A-53A803EB9147}" dt="2023-09-05T15:16:09.387" v="161" actId="20577"/>
          <ac:spMkLst>
            <pc:docMk/>
            <pc:sldMk cId="201113756" sldId="265"/>
            <ac:spMk id="2" creationId="{00000000-0000-0000-0000-000000000000}"/>
          </ac:spMkLst>
        </pc:spChg>
        <pc:spChg chg="mod">
          <ac:chgData name="Mario Marugán Cancio" userId="759fb4fe9c7a46c8" providerId="LiveId" clId="{9F6FDA32-9984-4B94-AA8A-53A803EB9147}" dt="2023-09-05T15:16:11.358" v="162" actId="123"/>
          <ac:spMkLst>
            <pc:docMk/>
            <pc:sldMk cId="201113756" sldId="265"/>
            <ac:spMk id="5" creationId="{00000000-0000-0000-0000-000000000000}"/>
          </ac:spMkLst>
        </pc:spChg>
      </pc:sldChg>
      <pc:sldChg chg="modSp add mod modTransition">
        <pc:chgData name="Mario Marugán Cancio" userId="759fb4fe9c7a46c8" providerId="LiveId" clId="{9F6FDA32-9984-4B94-AA8A-53A803EB9147}" dt="2023-09-05T15:16:14.056" v="165" actId="20577"/>
        <pc:sldMkLst>
          <pc:docMk/>
          <pc:sldMk cId="4181326662" sldId="266"/>
        </pc:sldMkLst>
        <pc:spChg chg="mod">
          <ac:chgData name="Mario Marugán Cancio" userId="759fb4fe9c7a46c8" providerId="LiveId" clId="{9F6FDA32-9984-4B94-AA8A-53A803EB9147}" dt="2023-09-05T15:16:14.056" v="165" actId="20577"/>
          <ac:spMkLst>
            <pc:docMk/>
            <pc:sldMk cId="4181326662" sldId="266"/>
            <ac:spMk id="2" creationId="{00000000-0000-0000-0000-000000000000}"/>
          </ac:spMkLst>
        </pc:spChg>
        <pc:spChg chg="mod">
          <ac:chgData name="Mario Marugán Cancio" userId="759fb4fe9c7a46c8" providerId="LiveId" clId="{9F6FDA32-9984-4B94-AA8A-53A803EB9147}" dt="2023-09-05T15:11:48.571" v="67" actId="27636"/>
          <ac:spMkLst>
            <pc:docMk/>
            <pc:sldMk cId="4181326662" sldId="266"/>
            <ac:spMk id="5" creationId="{00000000-0000-0000-0000-000000000000}"/>
          </ac:spMkLst>
        </pc:spChg>
      </pc:sldChg>
      <pc:sldChg chg="modSp add mod modTransition">
        <pc:chgData name="Mario Marugán Cancio" userId="759fb4fe9c7a46c8" providerId="LiveId" clId="{9F6FDA32-9984-4B94-AA8A-53A803EB9147}" dt="2023-09-05T15:16:19.456" v="169" actId="123"/>
        <pc:sldMkLst>
          <pc:docMk/>
          <pc:sldMk cId="2052044181" sldId="267"/>
        </pc:sldMkLst>
        <pc:spChg chg="mod">
          <ac:chgData name="Mario Marugán Cancio" userId="759fb4fe9c7a46c8" providerId="LiveId" clId="{9F6FDA32-9984-4B94-AA8A-53A803EB9147}" dt="2023-09-05T15:16:17.194" v="168" actId="20577"/>
          <ac:spMkLst>
            <pc:docMk/>
            <pc:sldMk cId="2052044181" sldId="267"/>
            <ac:spMk id="2" creationId="{00000000-0000-0000-0000-000000000000}"/>
          </ac:spMkLst>
        </pc:spChg>
        <pc:spChg chg="mod">
          <ac:chgData name="Mario Marugán Cancio" userId="759fb4fe9c7a46c8" providerId="LiveId" clId="{9F6FDA32-9984-4B94-AA8A-53A803EB9147}" dt="2023-09-05T15:16:19.456" v="169" actId="123"/>
          <ac:spMkLst>
            <pc:docMk/>
            <pc:sldMk cId="2052044181" sldId="267"/>
            <ac:spMk id="5" creationId="{00000000-0000-0000-0000-000000000000}"/>
          </ac:spMkLst>
        </pc:spChg>
      </pc:sldChg>
      <pc:sldChg chg="modSp add mod modTransition">
        <pc:chgData name="Mario Marugán Cancio" userId="759fb4fe9c7a46c8" providerId="LiveId" clId="{9F6FDA32-9984-4B94-AA8A-53A803EB9147}" dt="2023-09-05T15:16:56.100" v="270" actId="123"/>
        <pc:sldMkLst>
          <pc:docMk/>
          <pc:sldMk cId="242473601" sldId="268"/>
        </pc:sldMkLst>
        <pc:spChg chg="mod">
          <ac:chgData name="Mario Marugán Cancio" userId="759fb4fe9c7a46c8" providerId="LiveId" clId="{9F6FDA32-9984-4B94-AA8A-53A803EB9147}" dt="2023-09-05T15:16:54.167" v="269" actId="20577"/>
          <ac:spMkLst>
            <pc:docMk/>
            <pc:sldMk cId="242473601" sldId="268"/>
            <ac:spMk id="2" creationId="{00000000-0000-0000-0000-000000000000}"/>
          </ac:spMkLst>
        </pc:spChg>
        <pc:spChg chg="mod">
          <ac:chgData name="Mario Marugán Cancio" userId="759fb4fe9c7a46c8" providerId="LiveId" clId="{9F6FDA32-9984-4B94-AA8A-53A803EB9147}" dt="2023-09-05T15:16:56.100" v="270" actId="123"/>
          <ac:spMkLst>
            <pc:docMk/>
            <pc:sldMk cId="242473601" sldId="268"/>
            <ac:spMk id="5" creationId="{00000000-0000-0000-0000-000000000000}"/>
          </ac:spMkLst>
        </pc:spChg>
      </pc:sldChg>
      <pc:sldChg chg="modSp add mod modTransition">
        <pc:chgData name="Mario Marugán Cancio" userId="759fb4fe9c7a46c8" providerId="LiveId" clId="{9F6FDA32-9984-4B94-AA8A-53A803EB9147}" dt="2023-09-05T15:16:58.565" v="273" actId="20577"/>
        <pc:sldMkLst>
          <pc:docMk/>
          <pc:sldMk cId="2035233222" sldId="269"/>
        </pc:sldMkLst>
        <pc:spChg chg="mod">
          <ac:chgData name="Mario Marugán Cancio" userId="759fb4fe9c7a46c8" providerId="LiveId" clId="{9F6FDA32-9984-4B94-AA8A-53A803EB9147}" dt="2023-09-05T15:16:58.565" v="273" actId="20577"/>
          <ac:spMkLst>
            <pc:docMk/>
            <pc:sldMk cId="2035233222" sldId="269"/>
            <ac:spMk id="2" creationId="{00000000-0000-0000-0000-000000000000}"/>
          </ac:spMkLst>
        </pc:spChg>
        <pc:spChg chg="mod">
          <ac:chgData name="Mario Marugán Cancio" userId="759fb4fe9c7a46c8" providerId="LiveId" clId="{9F6FDA32-9984-4B94-AA8A-53A803EB9147}" dt="2023-09-05T15:11:48.587" v="68" actId="27636"/>
          <ac:spMkLst>
            <pc:docMk/>
            <pc:sldMk cId="2035233222" sldId="269"/>
            <ac:spMk id="5" creationId="{00000000-0000-0000-0000-000000000000}"/>
          </ac:spMkLst>
        </pc:spChg>
      </pc:sldChg>
      <pc:sldChg chg="modSp add mod modTransition">
        <pc:chgData name="Mario Marugán Cancio" userId="759fb4fe9c7a46c8" providerId="LiveId" clId="{9F6FDA32-9984-4B94-AA8A-53A803EB9147}" dt="2023-09-05T15:17:03.345" v="277" actId="123"/>
        <pc:sldMkLst>
          <pc:docMk/>
          <pc:sldMk cId="1225639310" sldId="270"/>
        </pc:sldMkLst>
        <pc:spChg chg="mod">
          <ac:chgData name="Mario Marugán Cancio" userId="759fb4fe9c7a46c8" providerId="LiveId" clId="{9F6FDA32-9984-4B94-AA8A-53A803EB9147}" dt="2023-09-05T15:17:01.247" v="276" actId="20577"/>
          <ac:spMkLst>
            <pc:docMk/>
            <pc:sldMk cId="1225639310" sldId="270"/>
            <ac:spMk id="2" creationId="{00000000-0000-0000-0000-000000000000}"/>
          </ac:spMkLst>
        </pc:spChg>
        <pc:spChg chg="mod">
          <ac:chgData name="Mario Marugán Cancio" userId="759fb4fe9c7a46c8" providerId="LiveId" clId="{9F6FDA32-9984-4B94-AA8A-53A803EB9147}" dt="2023-09-05T15:17:03.345" v="277" actId="123"/>
          <ac:spMkLst>
            <pc:docMk/>
            <pc:sldMk cId="1225639310" sldId="270"/>
            <ac:spMk id="5" creationId="{00000000-0000-0000-0000-000000000000}"/>
          </ac:spMkLst>
        </pc:spChg>
      </pc:sldChg>
      <pc:sldChg chg="modSp add mod modTransition">
        <pc:chgData name="Mario Marugán Cancio" userId="759fb4fe9c7a46c8" providerId="LiveId" clId="{9F6FDA32-9984-4B94-AA8A-53A803EB9147}" dt="2023-09-05T15:17:07.930" v="281" actId="123"/>
        <pc:sldMkLst>
          <pc:docMk/>
          <pc:sldMk cId="3569223015" sldId="271"/>
        </pc:sldMkLst>
        <pc:spChg chg="mod">
          <ac:chgData name="Mario Marugán Cancio" userId="759fb4fe9c7a46c8" providerId="LiveId" clId="{9F6FDA32-9984-4B94-AA8A-53A803EB9147}" dt="2023-09-05T15:17:06.129" v="280" actId="20577"/>
          <ac:spMkLst>
            <pc:docMk/>
            <pc:sldMk cId="3569223015" sldId="271"/>
            <ac:spMk id="2" creationId="{00000000-0000-0000-0000-000000000000}"/>
          </ac:spMkLst>
        </pc:spChg>
        <pc:spChg chg="mod">
          <ac:chgData name="Mario Marugán Cancio" userId="759fb4fe9c7a46c8" providerId="LiveId" clId="{9F6FDA32-9984-4B94-AA8A-53A803EB9147}" dt="2023-09-05T15:17:07.930" v="281" actId="123"/>
          <ac:spMkLst>
            <pc:docMk/>
            <pc:sldMk cId="3569223015" sldId="271"/>
            <ac:spMk id="5" creationId="{00000000-0000-0000-0000-000000000000}"/>
          </ac:spMkLst>
        </pc:spChg>
      </pc:sldChg>
      <pc:sldChg chg="modSp add mod modTransition">
        <pc:chgData name="Mario Marugán Cancio" userId="759fb4fe9c7a46c8" providerId="LiveId" clId="{9F6FDA32-9984-4B94-AA8A-53A803EB9147}" dt="2023-09-05T15:17:10.190" v="284" actId="20577"/>
        <pc:sldMkLst>
          <pc:docMk/>
          <pc:sldMk cId="1206713049" sldId="272"/>
        </pc:sldMkLst>
        <pc:spChg chg="mod">
          <ac:chgData name="Mario Marugán Cancio" userId="759fb4fe9c7a46c8" providerId="LiveId" clId="{9F6FDA32-9984-4B94-AA8A-53A803EB9147}" dt="2023-09-05T15:17:10.190" v="284" actId="20577"/>
          <ac:spMkLst>
            <pc:docMk/>
            <pc:sldMk cId="1206713049" sldId="272"/>
            <ac:spMk id="2" creationId="{00000000-0000-0000-0000-000000000000}"/>
          </ac:spMkLst>
        </pc:spChg>
      </pc:sldChg>
      <pc:sldChg chg="modSp add mod modTransition">
        <pc:chgData name="Mario Marugán Cancio" userId="759fb4fe9c7a46c8" providerId="LiveId" clId="{9F6FDA32-9984-4B94-AA8A-53A803EB9147}" dt="2023-09-05T15:17:18.773" v="289" actId="33524"/>
        <pc:sldMkLst>
          <pc:docMk/>
          <pc:sldMk cId="4227823319" sldId="273"/>
        </pc:sldMkLst>
        <pc:spChg chg="mod">
          <ac:chgData name="Mario Marugán Cancio" userId="759fb4fe9c7a46c8" providerId="LiveId" clId="{9F6FDA32-9984-4B94-AA8A-53A803EB9147}" dt="2023-09-05T15:17:13.391" v="287" actId="20577"/>
          <ac:spMkLst>
            <pc:docMk/>
            <pc:sldMk cId="4227823319" sldId="273"/>
            <ac:spMk id="2" creationId="{00000000-0000-0000-0000-000000000000}"/>
          </ac:spMkLst>
        </pc:spChg>
        <pc:spChg chg="mod">
          <ac:chgData name="Mario Marugán Cancio" userId="759fb4fe9c7a46c8" providerId="LiveId" clId="{9F6FDA32-9984-4B94-AA8A-53A803EB9147}" dt="2023-09-05T15:17:18.773" v="289" actId="33524"/>
          <ac:spMkLst>
            <pc:docMk/>
            <pc:sldMk cId="4227823319" sldId="273"/>
            <ac:spMk id="5" creationId="{00000000-0000-0000-0000-000000000000}"/>
          </ac:spMkLst>
        </pc:spChg>
      </pc:sldChg>
      <pc:sldChg chg="modSp add mod modTransition">
        <pc:chgData name="Mario Marugán Cancio" userId="759fb4fe9c7a46c8" providerId="LiveId" clId="{9F6FDA32-9984-4B94-AA8A-53A803EB9147}" dt="2023-09-05T15:17:35.009" v="316" actId="20577"/>
        <pc:sldMkLst>
          <pc:docMk/>
          <pc:sldMk cId="144306250" sldId="274"/>
        </pc:sldMkLst>
        <pc:spChg chg="mod">
          <ac:chgData name="Mario Marugán Cancio" userId="759fb4fe9c7a46c8" providerId="LiveId" clId="{9F6FDA32-9984-4B94-AA8A-53A803EB9147}" dt="2023-09-05T15:17:35.009" v="316" actId="20577"/>
          <ac:spMkLst>
            <pc:docMk/>
            <pc:sldMk cId="144306250" sldId="274"/>
            <ac:spMk id="2" creationId="{00000000-0000-0000-0000-000000000000}"/>
          </ac:spMkLst>
        </pc:spChg>
      </pc:sldChg>
      <pc:sldChg chg="modSp add mod modTransition">
        <pc:chgData name="Mario Marugán Cancio" userId="759fb4fe9c7a46c8" providerId="LiveId" clId="{9F6FDA32-9984-4B94-AA8A-53A803EB9147}" dt="2023-09-05T15:17:49.984" v="326" actId="123"/>
        <pc:sldMkLst>
          <pc:docMk/>
          <pc:sldMk cId="1638282857" sldId="275"/>
        </pc:sldMkLst>
        <pc:spChg chg="mod">
          <ac:chgData name="Mario Marugán Cancio" userId="759fb4fe9c7a46c8" providerId="LiveId" clId="{9F6FDA32-9984-4B94-AA8A-53A803EB9147}" dt="2023-09-05T15:17:40.628" v="319" actId="20577"/>
          <ac:spMkLst>
            <pc:docMk/>
            <pc:sldMk cId="1638282857" sldId="275"/>
            <ac:spMk id="2" creationId="{00000000-0000-0000-0000-000000000000}"/>
          </ac:spMkLst>
        </pc:spChg>
        <pc:spChg chg="mod">
          <ac:chgData name="Mario Marugán Cancio" userId="759fb4fe9c7a46c8" providerId="LiveId" clId="{9F6FDA32-9984-4B94-AA8A-53A803EB9147}" dt="2023-09-05T15:17:49.984" v="326" actId="123"/>
          <ac:spMkLst>
            <pc:docMk/>
            <pc:sldMk cId="1638282857" sldId="275"/>
            <ac:spMk id="5" creationId="{00000000-0000-0000-0000-000000000000}"/>
          </ac:spMkLst>
        </pc:spChg>
      </pc:sldChg>
      <pc:sldChg chg="modSp add mod modTransition">
        <pc:chgData name="Mario Marugán Cancio" userId="759fb4fe9c7a46c8" providerId="LiveId" clId="{9F6FDA32-9984-4B94-AA8A-53A803EB9147}" dt="2023-09-05T15:17:46.174" v="323" actId="123"/>
        <pc:sldMkLst>
          <pc:docMk/>
          <pc:sldMk cId="600976974" sldId="276"/>
        </pc:sldMkLst>
        <pc:spChg chg="mod">
          <ac:chgData name="Mario Marugán Cancio" userId="759fb4fe9c7a46c8" providerId="LiveId" clId="{9F6FDA32-9984-4B94-AA8A-53A803EB9147}" dt="2023-09-05T15:17:43.876" v="322" actId="20577"/>
          <ac:spMkLst>
            <pc:docMk/>
            <pc:sldMk cId="600976974" sldId="276"/>
            <ac:spMk id="2" creationId="{00000000-0000-0000-0000-000000000000}"/>
          </ac:spMkLst>
        </pc:spChg>
        <pc:spChg chg="mod">
          <ac:chgData name="Mario Marugán Cancio" userId="759fb4fe9c7a46c8" providerId="LiveId" clId="{9F6FDA32-9984-4B94-AA8A-53A803EB9147}" dt="2023-09-05T15:17:46.174" v="323" actId="123"/>
          <ac:spMkLst>
            <pc:docMk/>
            <pc:sldMk cId="600976974" sldId="276"/>
            <ac:spMk id="5" creationId="{00000000-0000-0000-0000-000000000000}"/>
          </ac:spMkLst>
        </pc:spChg>
      </pc:sldChg>
      <pc:sldChg chg="modSp add mod modTransition">
        <pc:chgData name="Mario Marugán Cancio" userId="759fb4fe9c7a46c8" providerId="LiveId" clId="{9F6FDA32-9984-4B94-AA8A-53A803EB9147}" dt="2023-09-05T15:18:29.010" v="407" actId="123"/>
        <pc:sldMkLst>
          <pc:docMk/>
          <pc:sldMk cId="3026118873" sldId="277"/>
        </pc:sldMkLst>
        <pc:spChg chg="mod">
          <ac:chgData name="Mario Marugán Cancio" userId="759fb4fe9c7a46c8" providerId="LiveId" clId="{9F6FDA32-9984-4B94-AA8A-53A803EB9147}" dt="2023-09-05T15:18:27.005" v="406" actId="20577"/>
          <ac:spMkLst>
            <pc:docMk/>
            <pc:sldMk cId="3026118873" sldId="277"/>
            <ac:spMk id="2" creationId="{00000000-0000-0000-0000-000000000000}"/>
          </ac:spMkLst>
        </pc:spChg>
        <pc:spChg chg="mod">
          <ac:chgData name="Mario Marugán Cancio" userId="759fb4fe9c7a46c8" providerId="LiveId" clId="{9F6FDA32-9984-4B94-AA8A-53A803EB9147}" dt="2023-09-05T15:18:29.010" v="407" actId="123"/>
          <ac:spMkLst>
            <pc:docMk/>
            <pc:sldMk cId="3026118873" sldId="277"/>
            <ac:spMk id="5" creationId="{00000000-0000-0000-0000-000000000000}"/>
          </ac:spMkLst>
        </pc:spChg>
      </pc:sldChg>
      <pc:sldChg chg="modSp add mod modTransition">
        <pc:chgData name="Mario Marugán Cancio" userId="759fb4fe9c7a46c8" providerId="LiveId" clId="{9F6FDA32-9984-4B94-AA8A-53A803EB9147}" dt="2023-09-05T15:22:24.452" v="489" actId="20577"/>
        <pc:sldMkLst>
          <pc:docMk/>
          <pc:sldMk cId="2340223584" sldId="278"/>
        </pc:sldMkLst>
        <pc:spChg chg="mod">
          <ac:chgData name="Mario Marugán Cancio" userId="759fb4fe9c7a46c8" providerId="LiveId" clId="{9F6FDA32-9984-4B94-AA8A-53A803EB9147}" dt="2023-09-05T15:18:33.953" v="411" actId="20577"/>
          <ac:spMkLst>
            <pc:docMk/>
            <pc:sldMk cId="2340223584" sldId="278"/>
            <ac:spMk id="2" creationId="{00000000-0000-0000-0000-000000000000}"/>
          </ac:spMkLst>
        </pc:spChg>
        <pc:graphicFrameChg chg="modGraphic">
          <ac:chgData name="Mario Marugán Cancio" userId="759fb4fe9c7a46c8" providerId="LiveId" clId="{9F6FDA32-9984-4B94-AA8A-53A803EB9147}" dt="2023-09-05T15:22:24.452" v="489" actId="20577"/>
          <ac:graphicFrameMkLst>
            <pc:docMk/>
            <pc:sldMk cId="2340223584" sldId="278"/>
            <ac:graphicFrameMk id="6" creationId="{00000000-0000-0000-0000-000000000000}"/>
          </ac:graphicFrameMkLst>
        </pc:graphicFrameChg>
      </pc:sldChg>
      <pc:sldChg chg="modSp add mod modTransition">
        <pc:chgData name="Mario Marugán Cancio" userId="759fb4fe9c7a46c8" providerId="LiveId" clId="{9F6FDA32-9984-4B94-AA8A-53A803EB9147}" dt="2023-09-05T15:19:36.971" v="435" actId="123"/>
        <pc:sldMkLst>
          <pc:docMk/>
          <pc:sldMk cId="1738675644" sldId="279"/>
        </pc:sldMkLst>
        <pc:spChg chg="mod">
          <ac:chgData name="Mario Marugán Cancio" userId="759fb4fe9c7a46c8" providerId="LiveId" clId="{9F6FDA32-9984-4B94-AA8A-53A803EB9147}" dt="2023-09-05T15:19:34.615" v="434" actId="20577"/>
          <ac:spMkLst>
            <pc:docMk/>
            <pc:sldMk cId="1738675644" sldId="279"/>
            <ac:spMk id="2" creationId="{00000000-0000-0000-0000-000000000000}"/>
          </ac:spMkLst>
        </pc:spChg>
        <pc:spChg chg="mod">
          <ac:chgData name="Mario Marugán Cancio" userId="759fb4fe9c7a46c8" providerId="LiveId" clId="{9F6FDA32-9984-4B94-AA8A-53A803EB9147}" dt="2023-09-05T15:19:36.971" v="435" actId="123"/>
          <ac:spMkLst>
            <pc:docMk/>
            <pc:sldMk cId="1738675644" sldId="279"/>
            <ac:spMk id="5" creationId="{00000000-0000-0000-0000-000000000000}"/>
          </ac:spMkLst>
        </pc:spChg>
      </pc:sldChg>
      <pc:sldChg chg="modSp add mod modTransition">
        <pc:chgData name="Mario Marugán Cancio" userId="759fb4fe9c7a46c8" providerId="LiveId" clId="{9F6FDA32-9984-4B94-AA8A-53A803EB9147}" dt="2023-09-05T15:19:42.609" v="439" actId="123"/>
        <pc:sldMkLst>
          <pc:docMk/>
          <pc:sldMk cId="2696790389" sldId="280"/>
        </pc:sldMkLst>
        <pc:spChg chg="mod">
          <ac:chgData name="Mario Marugán Cancio" userId="759fb4fe9c7a46c8" providerId="LiveId" clId="{9F6FDA32-9984-4B94-AA8A-53A803EB9147}" dt="2023-09-05T15:19:40.159" v="438" actId="20577"/>
          <ac:spMkLst>
            <pc:docMk/>
            <pc:sldMk cId="2696790389" sldId="280"/>
            <ac:spMk id="2" creationId="{00000000-0000-0000-0000-000000000000}"/>
          </ac:spMkLst>
        </pc:spChg>
        <pc:spChg chg="mod">
          <ac:chgData name="Mario Marugán Cancio" userId="759fb4fe9c7a46c8" providerId="LiveId" clId="{9F6FDA32-9984-4B94-AA8A-53A803EB9147}" dt="2023-09-05T15:19:42.609" v="439" actId="123"/>
          <ac:spMkLst>
            <pc:docMk/>
            <pc:sldMk cId="2696790389" sldId="280"/>
            <ac:spMk id="5" creationId="{00000000-0000-0000-0000-000000000000}"/>
          </ac:spMkLst>
        </pc:spChg>
      </pc:sldChg>
      <pc:sldChg chg="modSp add mod modTransition">
        <pc:chgData name="Mario Marugán Cancio" userId="759fb4fe9c7a46c8" providerId="LiveId" clId="{9F6FDA32-9984-4B94-AA8A-53A803EB9147}" dt="2023-09-05T15:19:53.820" v="446" actId="33524"/>
        <pc:sldMkLst>
          <pc:docMk/>
          <pc:sldMk cId="730641585" sldId="281"/>
        </pc:sldMkLst>
        <pc:spChg chg="mod">
          <ac:chgData name="Mario Marugán Cancio" userId="759fb4fe9c7a46c8" providerId="LiveId" clId="{9F6FDA32-9984-4B94-AA8A-53A803EB9147}" dt="2023-09-05T15:19:47.229" v="444" actId="20577"/>
          <ac:spMkLst>
            <pc:docMk/>
            <pc:sldMk cId="730641585" sldId="281"/>
            <ac:spMk id="2" creationId="{00000000-0000-0000-0000-000000000000}"/>
          </ac:spMkLst>
        </pc:spChg>
        <pc:spChg chg="mod">
          <ac:chgData name="Mario Marugán Cancio" userId="759fb4fe9c7a46c8" providerId="LiveId" clId="{9F6FDA32-9984-4B94-AA8A-53A803EB9147}" dt="2023-09-05T15:19:53.820" v="446" actId="33524"/>
          <ac:spMkLst>
            <pc:docMk/>
            <pc:sldMk cId="730641585" sldId="281"/>
            <ac:spMk id="5" creationId="{00000000-0000-0000-0000-000000000000}"/>
          </ac:spMkLst>
        </pc:spChg>
      </pc:sldChg>
      <pc:sldChg chg="modSp add mod modTransition">
        <pc:chgData name="Mario Marugán Cancio" userId="759fb4fe9c7a46c8" providerId="LiveId" clId="{9F6FDA32-9984-4B94-AA8A-53A803EB9147}" dt="2023-09-05T15:19:58.421" v="450" actId="123"/>
        <pc:sldMkLst>
          <pc:docMk/>
          <pc:sldMk cId="291134002" sldId="282"/>
        </pc:sldMkLst>
        <pc:spChg chg="mod">
          <ac:chgData name="Mario Marugán Cancio" userId="759fb4fe9c7a46c8" providerId="LiveId" clId="{9F6FDA32-9984-4B94-AA8A-53A803EB9147}" dt="2023-09-05T15:19:56.486" v="449" actId="20577"/>
          <ac:spMkLst>
            <pc:docMk/>
            <pc:sldMk cId="291134002" sldId="282"/>
            <ac:spMk id="2" creationId="{00000000-0000-0000-0000-000000000000}"/>
          </ac:spMkLst>
        </pc:spChg>
        <pc:spChg chg="mod">
          <ac:chgData name="Mario Marugán Cancio" userId="759fb4fe9c7a46c8" providerId="LiveId" clId="{9F6FDA32-9984-4B94-AA8A-53A803EB9147}" dt="2023-09-05T15:19:58.421" v="450" actId="123"/>
          <ac:spMkLst>
            <pc:docMk/>
            <pc:sldMk cId="291134002" sldId="282"/>
            <ac:spMk id="5" creationId="{00000000-0000-0000-0000-000000000000}"/>
          </ac:spMkLst>
        </pc:spChg>
      </pc:sldChg>
      <pc:sldChg chg="addSp delSp modSp add mod modTransition">
        <pc:chgData name="Mario Marugán Cancio" userId="759fb4fe9c7a46c8" providerId="LiveId" clId="{9F6FDA32-9984-4B94-AA8A-53A803EB9147}" dt="2023-09-05T15:22:14.308" v="483" actId="207"/>
        <pc:sldMkLst>
          <pc:docMk/>
          <pc:sldMk cId="2822283656" sldId="283"/>
        </pc:sldMkLst>
        <pc:spChg chg="mod">
          <ac:chgData name="Mario Marugán Cancio" userId="759fb4fe9c7a46c8" providerId="LiveId" clId="{9F6FDA32-9984-4B94-AA8A-53A803EB9147}" dt="2023-09-05T15:20:03.261" v="455" actId="20577"/>
          <ac:spMkLst>
            <pc:docMk/>
            <pc:sldMk cId="2822283656" sldId="283"/>
            <ac:spMk id="2" creationId="{00000000-0000-0000-0000-000000000000}"/>
          </ac:spMkLst>
        </pc:spChg>
        <pc:graphicFrameChg chg="modGraphic">
          <ac:chgData name="Mario Marugán Cancio" userId="759fb4fe9c7a46c8" providerId="LiveId" clId="{9F6FDA32-9984-4B94-AA8A-53A803EB9147}" dt="2023-09-05T15:22:14.308" v="483" actId="207"/>
          <ac:graphicFrameMkLst>
            <pc:docMk/>
            <pc:sldMk cId="2822283656" sldId="283"/>
            <ac:graphicFrameMk id="6" creationId="{00000000-0000-0000-0000-000000000000}"/>
          </ac:graphicFrameMkLst>
        </pc:graphicFrameChg>
        <pc:graphicFrameChg chg="add del mod">
          <ac:chgData name="Mario Marugán Cancio" userId="759fb4fe9c7a46c8" providerId="LiveId" clId="{9F6FDA32-9984-4B94-AA8A-53A803EB9147}" dt="2023-09-05T15:21:56.436" v="480"/>
          <ac:graphicFrameMkLst>
            <pc:docMk/>
            <pc:sldMk cId="2822283656" sldId="283"/>
            <ac:graphicFrameMk id="7" creationId="{6B5DD119-250F-71B3-22A7-FABEAB7A7B58}"/>
          </ac:graphicFrameMkLst>
        </pc:graphicFrameChg>
      </pc:sldChg>
      <pc:sldChg chg="modSp add mod modTransition">
        <pc:chgData name="Mario Marugán Cancio" userId="759fb4fe9c7a46c8" providerId="LiveId" clId="{9F6FDA32-9984-4B94-AA8A-53A803EB9147}" dt="2023-09-05T15:20:14.554" v="461" actId="33524"/>
        <pc:sldMkLst>
          <pc:docMk/>
          <pc:sldMk cId="3673254767" sldId="284"/>
        </pc:sldMkLst>
        <pc:spChg chg="mod">
          <ac:chgData name="Mario Marugán Cancio" userId="759fb4fe9c7a46c8" providerId="LiveId" clId="{9F6FDA32-9984-4B94-AA8A-53A803EB9147}" dt="2023-09-05T15:20:06.691" v="458" actId="20577"/>
          <ac:spMkLst>
            <pc:docMk/>
            <pc:sldMk cId="3673254767" sldId="284"/>
            <ac:spMk id="2" creationId="{00000000-0000-0000-0000-000000000000}"/>
          </ac:spMkLst>
        </pc:spChg>
        <pc:spChg chg="mod">
          <ac:chgData name="Mario Marugán Cancio" userId="759fb4fe9c7a46c8" providerId="LiveId" clId="{9F6FDA32-9984-4B94-AA8A-53A803EB9147}" dt="2023-09-05T15:20:14.554" v="461" actId="33524"/>
          <ac:spMkLst>
            <pc:docMk/>
            <pc:sldMk cId="3673254767" sldId="284"/>
            <ac:spMk id="5" creationId="{00000000-0000-0000-0000-000000000000}"/>
          </ac:spMkLst>
        </pc:spChg>
      </pc:sldChg>
      <pc:sldChg chg="del">
        <pc:chgData name="Mario Marugán Cancio" userId="759fb4fe9c7a46c8" providerId="LiveId" clId="{9F6FDA32-9984-4B94-AA8A-53A803EB9147}" dt="2023-09-05T15:11:19.093" v="2" actId="47"/>
        <pc:sldMkLst>
          <pc:docMk/>
          <pc:sldMk cId="2506658474" sldId="419"/>
        </pc:sldMkLst>
      </pc:sldChg>
      <pc:sldChg chg="del">
        <pc:chgData name="Mario Marugán Cancio" userId="759fb4fe9c7a46c8" providerId="LiveId" clId="{9F6FDA32-9984-4B94-AA8A-53A803EB9147}" dt="2023-09-05T15:11:19.141" v="3" actId="47"/>
        <pc:sldMkLst>
          <pc:docMk/>
          <pc:sldMk cId="1604029315" sldId="420"/>
        </pc:sldMkLst>
      </pc:sldChg>
      <pc:sldChg chg="del">
        <pc:chgData name="Mario Marugán Cancio" userId="759fb4fe9c7a46c8" providerId="LiveId" clId="{9F6FDA32-9984-4B94-AA8A-53A803EB9147}" dt="2023-09-05T15:11:19.180" v="4" actId="47"/>
        <pc:sldMkLst>
          <pc:docMk/>
          <pc:sldMk cId="3515609491" sldId="421"/>
        </pc:sldMkLst>
      </pc:sldChg>
      <pc:sldChg chg="del">
        <pc:chgData name="Mario Marugán Cancio" userId="759fb4fe9c7a46c8" providerId="LiveId" clId="{9F6FDA32-9984-4B94-AA8A-53A803EB9147}" dt="2023-09-05T15:11:20.584" v="18" actId="47"/>
        <pc:sldMkLst>
          <pc:docMk/>
          <pc:sldMk cId="4261292400" sldId="425"/>
        </pc:sldMkLst>
      </pc:sldChg>
      <pc:sldChg chg="del">
        <pc:chgData name="Mario Marugán Cancio" userId="759fb4fe9c7a46c8" providerId="LiveId" clId="{9F6FDA32-9984-4B94-AA8A-53A803EB9147}" dt="2023-09-05T15:14:21.292" v="95" actId="47"/>
        <pc:sldMkLst>
          <pc:docMk/>
          <pc:sldMk cId="2672315459" sldId="426"/>
        </pc:sldMkLst>
      </pc:sldChg>
      <pc:sldChg chg="del">
        <pc:chgData name="Mario Marugán Cancio" userId="759fb4fe9c7a46c8" providerId="LiveId" clId="{9F6FDA32-9984-4B94-AA8A-53A803EB9147}" dt="2023-09-05T15:11:19.235" v="6" actId="47"/>
        <pc:sldMkLst>
          <pc:docMk/>
          <pc:sldMk cId="3875312914" sldId="427"/>
        </pc:sldMkLst>
      </pc:sldChg>
      <pc:sldChg chg="del">
        <pc:chgData name="Mario Marugán Cancio" userId="759fb4fe9c7a46c8" providerId="LiveId" clId="{9F6FDA32-9984-4B94-AA8A-53A803EB9147}" dt="2023-09-05T15:11:19.266" v="7" actId="47"/>
        <pc:sldMkLst>
          <pc:docMk/>
          <pc:sldMk cId="3225414011" sldId="428"/>
        </pc:sldMkLst>
      </pc:sldChg>
      <pc:sldChg chg="del">
        <pc:chgData name="Mario Marugán Cancio" userId="759fb4fe9c7a46c8" providerId="LiveId" clId="{9F6FDA32-9984-4B94-AA8A-53A803EB9147}" dt="2023-09-05T15:11:19.313" v="8" actId="47"/>
        <pc:sldMkLst>
          <pc:docMk/>
          <pc:sldMk cId="3064535333" sldId="429"/>
        </pc:sldMkLst>
      </pc:sldChg>
      <pc:sldChg chg="del">
        <pc:chgData name="Mario Marugán Cancio" userId="759fb4fe9c7a46c8" providerId="LiveId" clId="{9F6FDA32-9984-4B94-AA8A-53A803EB9147}" dt="2023-09-05T15:11:19.381" v="10" actId="47"/>
        <pc:sldMkLst>
          <pc:docMk/>
          <pc:sldMk cId="2183408132" sldId="430"/>
        </pc:sldMkLst>
      </pc:sldChg>
      <pc:sldChg chg="del">
        <pc:chgData name="Mario Marugán Cancio" userId="759fb4fe9c7a46c8" providerId="LiveId" clId="{9F6FDA32-9984-4B94-AA8A-53A803EB9147}" dt="2023-09-05T15:11:19.423" v="11" actId="47"/>
        <pc:sldMkLst>
          <pc:docMk/>
          <pc:sldMk cId="2636804144" sldId="431"/>
        </pc:sldMkLst>
      </pc:sldChg>
      <pc:sldChg chg="del">
        <pc:chgData name="Mario Marugán Cancio" userId="759fb4fe9c7a46c8" providerId="LiveId" clId="{9F6FDA32-9984-4B94-AA8A-53A803EB9147}" dt="2023-09-05T15:11:19.455" v="12" actId="47"/>
        <pc:sldMkLst>
          <pc:docMk/>
          <pc:sldMk cId="2307324966" sldId="432"/>
        </pc:sldMkLst>
      </pc:sldChg>
      <pc:sldChg chg="del">
        <pc:chgData name="Mario Marugán Cancio" userId="759fb4fe9c7a46c8" providerId="LiveId" clId="{9F6FDA32-9984-4B94-AA8A-53A803EB9147}" dt="2023-09-05T15:11:22.234" v="35" actId="47"/>
        <pc:sldMkLst>
          <pc:docMk/>
          <pc:sldMk cId="3135724154" sldId="433"/>
        </pc:sldMkLst>
      </pc:sldChg>
      <pc:sldChg chg="del">
        <pc:chgData name="Mario Marugán Cancio" userId="759fb4fe9c7a46c8" providerId="LiveId" clId="{9F6FDA32-9984-4B94-AA8A-53A803EB9147}" dt="2023-09-05T15:11:22.028" v="29" actId="47"/>
        <pc:sldMkLst>
          <pc:docMk/>
          <pc:sldMk cId="1387570778" sldId="435"/>
        </pc:sldMkLst>
      </pc:sldChg>
      <pc:sldChg chg="del">
        <pc:chgData name="Mario Marugán Cancio" userId="759fb4fe9c7a46c8" providerId="LiveId" clId="{9F6FDA32-9984-4B94-AA8A-53A803EB9147}" dt="2023-09-05T15:11:20.004" v="16" actId="47"/>
        <pc:sldMkLst>
          <pc:docMk/>
          <pc:sldMk cId="1788531474" sldId="436"/>
        </pc:sldMkLst>
      </pc:sldChg>
      <pc:sldChg chg="del">
        <pc:chgData name="Mario Marugán Cancio" userId="759fb4fe9c7a46c8" providerId="LiveId" clId="{9F6FDA32-9984-4B94-AA8A-53A803EB9147}" dt="2023-09-05T15:11:20.741" v="23" actId="47"/>
        <pc:sldMkLst>
          <pc:docMk/>
          <pc:sldMk cId="2583516977" sldId="437"/>
        </pc:sldMkLst>
      </pc:sldChg>
      <pc:sldChg chg="del">
        <pc:chgData name="Mario Marugán Cancio" userId="759fb4fe9c7a46c8" providerId="LiveId" clId="{9F6FDA32-9984-4B94-AA8A-53A803EB9147}" dt="2023-09-05T15:11:20.772" v="24" actId="47"/>
        <pc:sldMkLst>
          <pc:docMk/>
          <pc:sldMk cId="3649033354" sldId="438"/>
        </pc:sldMkLst>
      </pc:sldChg>
      <pc:sldChg chg="del">
        <pc:chgData name="Mario Marugán Cancio" userId="759fb4fe9c7a46c8" providerId="LiveId" clId="{9F6FDA32-9984-4B94-AA8A-53A803EB9147}" dt="2023-09-05T15:11:20.804" v="25" actId="47"/>
        <pc:sldMkLst>
          <pc:docMk/>
          <pc:sldMk cId="411206427" sldId="439"/>
        </pc:sldMkLst>
      </pc:sldChg>
      <pc:sldChg chg="del">
        <pc:chgData name="Mario Marugán Cancio" userId="759fb4fe9c7a46c8" providerId="LiveId" clId="{9F6FDA32-9984-4B94-AA8A-53A803EB9147}" dt="2023-09-05T15:11:22.091" v="31" actId="47"/>
        <pc:sldMkLst>
          <pc:docMk/>
          <pc:sldMk cId="0" sldId="440"/>
        </pc:sldMkLst>
      </pc:sldChg>
      <pc:sldChg chg="del">
        <pc:chgData name="Mario Marugán Cancio" userId="759fb4fe9c7a46c8" providerId="LiveId" clId="{9F6FDA32-9984-4B94-AA8A-53A803EB9147}" dt="2023-09-05T15:11:22.154" v="33" actId="47"/>
        <pc:sldMkLst>
          <pc:docMk/>
          <pc:sldMk cId="0" sldId="441"/>
        </pc:sldMkLst>
      </pc:sldChg>
      <pc:sldChg chg="del">
        <pc:chgData name="Mario Marugán Cancio" userId="759fb4fe9c7a46c8" providerId="LiveId" clId="{9F6FDA32-9984-4B94-AA8A-53A803EB9147}" dt="2023-09-05T15:11:19.345" v="9" actId="47"/>
        <pc:sldMkLst>
          <pc:docMk/>
          <pc:sldMk cId="0" sldId="443"/>
        </pc:sldMkLst>
      </pc:sldChg>
      <pc:sldChg chg="del">
        <pc:chgData name="Mario Marugán Cancio" userId="759fb4fe9c7a46c8" providerId="LiveId" clId="{9F6FDA32-9984-4B94-AA8A-53A803EB9147}" dt="2023-09-05T15:11:19.080" v="1" actId="47"/>
        <pc:sldMkLst>
          <pc:docMk/>
          <pc:sldMk cId="237097766" sldId="445"/>
        </pc:sldMkLst>
      </pc:sldChg>
      <pc:sldChg chg="del">
        <pc:chgData name="Mario Marugán Cancio" userId="759fb4fe9c7a46c8" providerId="LiveId" clId="{9F6FDA32-9984-4B94-AA8A-53A803EB9147}" dt="2023-09-05T15:11:19.204" v="5" actId="47"/>
        <pc:sldMkLst>
          <pc:docMk/>
          <pc:sldMk cId="4113347092" sldId="446"/>
        </pc:sldMkLst>
      </pc:sldChg>
      <pc:sldChg chg="del">
        <pc:chgData name="Mario Marugán Cancio" userId="759fb4fe9c7a46c8" providerId="LiveId" clId="{9F6FDA32-9984-4B94-AA8A-53A803EB9147}" dt="2023-09-05T15:11:19.502" v="14" actId="47"/>
        <pc:sldMkLst>
          <pc:docMk/>
          <pc:sldMk cId="643661238" sldId="447"/>
        </pc:sldMkLst>
      </pc:sldChg>
      <pc:sldChg chg="del">
        <pc:chgData name="Mario Marugán Cancio" userId="759fb4fe9c7a46c8" providerId="LiveId" clId="{9F6FDA32-9984-4B94-AA8A-53A803EB9147}" dt="2023-09-05T15:11:19.549" v="15" actId="47"/>
        <pc:sldMkLst>
          <pc:docMk/>
          <pc:sldMk cId="2593461480" sldId="448"/>
        </pc:sldMkLst>
      </pc:sldChg>
      <pc:sldChg chg="del">
        <pc:chgData name="Mario Marugán Cancio" userId="759fb4fe9c7a46c8" providerId="LiveId" clId="{9F6FDA32-9984-4B94-AA8A-53A803EB9147}" dt="2023-09-05T15:11:20.537" v="17" actId="47"/>
        <pc:sldMkLst>
          <pc:docMk/>
          <pc:sldMk cId="526615824" sldId="449"/>
        </pc:sldMkLst>
      </pc:sldChg>
      <pc:sldChg chg="del">
        <pc:chgData name="Mario Marugán Cancio" userId="759fb4fe9c7a46c8" providerId="LiveId" clId="{9F6FDA32-9984-4B94-AA8A-53A803EB9147}" dt="2023-09-05T15:11:20.631" v="19" actId="47"/>
        <pc:sldMkLst>
          <pc:docMk/>
          <pc:sldMk cId="1458628681" sldId="450"/>
        </pc:sldMkLst>
      </pc:sldChg>
      <pc:sldChg chg="del">
        <pc:chgData name="Mario Marugán Cancio" userId="759fb4fe9c7a46c8" providerId="LiveId" clId="{9F6FDA32-9984-4B94-AA8A-53A803EB9147}" dt="2023-09-05T15:11:20.647" v="20" actId="47"/>
        <pc:sldMkLst>
          <pc:docMk/>
          <pc:sldMk cId="3297515791" sldId="451"/>
        </pc:sldMkLst>
      </pc:sldChg>
      <pc:sldChg chg="del">
        <pc:chgData name="Mario Marugán Cancio" userId="759fb4fe9c7a46c8" providerId="LiveId" clId="{9F6FDA32-9984-4B94-AA8A-53A803EB9147}" dt="2023-09-05T15:11:20.684" v="21" actId="47"/>
        <pc:sldMkLst>
          <pc:docMk/>
          <pc:sldMk cId="3766333824" sldId="452"/>
        </pc:sldMkLst>
      </pc:sldChg>
      <pc:sldChg chg="del">
        <pc:chgData name="Mario Marugán Cancio" userId="759fb4fe9c7a46c8" providerId="LiveId" clId="{9F6FDA32-9984-4B94-AA8A-53A803EB9147}" dt="2023-09-05T15:11:21.463" v="27" actId="47"/>
        <pc:sldMkLst>
          <pc:docMk/>
          <pc:sldMk cId="2506150334" sldId="453"/>
        </pc:sldMkLst>
      </pc:sldChg>
      <pc:sldChg chg="del">
        <pc:chgData name="Mario Marugán Cancio" userId="759fb4fe9c7a46c8" providerId="LiveId" clId="{9F6FDA32-9984-4B94-AA8A-53A803EB9147}" dt="2023-09-05T15:11:22.123" v="32" actId="47"/>
        <pc:sldMkLst>
          <pc:docMk/>
          <pc:sldMk cId="2329347211" sldId="454"/>
        </pc:sldMkLst>
      </pc:sldChg>
      <pc:sldChg chg="del">
        <pc:chgData name="Mario Marugán Cancio" userId="759fb4fe9c7a46c8" providerId="LiveId" clId="{9F6FDA32-9984-4B94-AA8A-53A803EB9147}" dt="2023-09-05T15:11:22.265" v="36" actId="47"/>
        <pc:sldMkLst>
          <pc:docMk/>
          <pc:sldMk cId="1167769250" sldId="455"/>
        </pc:sldMkLst>
      </pc:sldChg>
      <pc:sldChg chg="del">
        <pc:chgData name="Mario Marugán Cancio" userId="759fb4fe9c7a46c8" providerId="LiveId" clId="{9F6FDA32-9984-4B94-AA8A-53A803EB9147}" dt="2023-09-05T15:11:22.328" v="38" actId="47"/>
        <pc:sldMkLst>
          <pc:docMk/>
          <pc:sldMk cId="2106874327" sldId="456"/>
        </pc:sldMkLst>
      </pc:sldChg>
      <pc:sldChg chg="del">
        <pc:chgData name="Mario Marugán Cancio" userId="759fb4fe9c7a46c8" providerId="LiveId" clId="{9F6FDA32-9984-4B94-AA8A-53A803EB9147}" dt="2023-09-05T15:11:22.390" v="40" actId="47"/>
        <pc:sldMkLst>
          <pc:docMk/>
          <pc:sldMk cId="4012403468" sldId="457"/>
        </pc:sldMkLst>
      </pc:sldChg>
      <pc:sldChg chg="del">
        <pc:chgData name="Mario Marugán Cancio" userId="759fb4fe9c7a46c8" providerId="LiveId" clId="{9F6FDA32-9984-4B94-AA8A-53A803EB9147}" dt="2023-09-05T15:11:23.395" v="42" actId="47"/>
        <pc:sldMkLst>
          <pc:docMk/>
          <pc:sldMk cId="3205962599" sldId="458"/>
        </pc:sldMkLst>
      </pc:sldChg>
      <pc:sldChg chg="del">
        <pc:chgData name="Mario Marugán Cancio" userId="759fb4fe9c7a46c8" providerId="LiveId" clId="{9F6FDA32-9984-4B94-AA8A-53A803EB9147}" dt="2023-09-05T15:11:23.457" v="44" actId="47"/>
        <pc:sldMkLst>
          <pc:docMk/>
          <pc:sldMk cId="3250854165" sldId="459"/>
        </pc:sldMkLst>
      </pc:sldChg>
      <pc:sldChg chg="del">
        <pc:chgData name="Mario Marugán Cancio" userId="759fb4fe9c7a46c8" providerId="LiveId" clId="{9F6FDA32-9984-4B94-AA8A-53A803EB9147}" dt="2023-09-05T15:11:23.490" v="45" actId="47"/>
        <pc:sldMkLst>
          <pc:docMk/>
          <pc:sldMk cId="778158885" sldId="460"/>
        </pc:sldMkLst>
      </pc:sldChg>
      <pc:sldChg chg="del">
        <pc:chgData name="Mario Marugán Cancio" userId="759fb4fe9c7a46c8" providerId="LiveId" clId="{9F6FDA32-9984-4B94-AA8A-53A803EB9147}" dt="2023-09-05T15:11:23.520" v="46" actId="47"/>
        <pc:sldMkLst>
          <pc:docMk/>
          <pc:sldMk cId="3781076141" sldId="461"/>
        </pc:sldMkLst>
      </pc:sldChg>
      <pc:sldChg chg="del">
        <pc:chgData name="Mario Marugán Cancio" userId="759fb4fe9c7a46c8" providerId="LiveId" clId="{9F6FDA32-9984-4B94-AA8A-53A803EB9147}" dt="2023-09-05T15:11:23.803" v="54" actId="47"/>
        <pc:sldMkLst>
          <pc:docMk/>
          <pc:sldMk cId="1390360522" sldId="462"/>
        </pc:sldMkLst>
      </pc:sldChg>
      <pc:sldChg chg="del">
        <pc:chgData name="Mario Marugán Cancio" userId="759fb4fe9c7a46c8" providerId="LiveId" clId="{9F6FDA32-9984-4B94-AA8A-53A803EB9147}" dt="2023-09-05T15:11:23.850" v="56" actId="47"/>
        <pc:sldMkLst>
          <pc:docMk/>
          <pc:sldMk cId="1444059593" sldId="463"/>
        </pc:sldMkLst>
      </pc:sldChg>
      <pc:sldChg chg="del">
        <pc:chgData name="Mario Marugán Cancio" userId="759fb4fe9c7a46c8" providerId="LiveId" clId="{9F6FDA32-9984-4B94-AA8A-53A803EB9147}" dt="2023-09-05T15:11:24.226" v="57" actId="47"/>
        <pc:sldMkLst>
          <pc:docMk/>
          <pc:sldMk cId="4181084967" sldId="464"/>
        </pc:sldMkLst>
      </pc:sldChg>
      <pc:sldChg chg="del">
        <pc:chgData name="Mario Marugán Cancio" userId="759fb4fe9c7a46c8" providerId="LiveId" clId="{9F6FDA32-9984-4B94-AA8A-53A803EB9147}" dt="2023-09-05T15:11:24.794" v="59" actId="47"/>
        <pc:sldMkLst>
          <pc:docMk/>
          <pc:sldMk cId="3590591454" sldId="465"/>
        </pc:sldMkLst>
      </pc:sldChg>
      <pc:sldChg chg="del">
        <pc:chgData name="Mario Marugán Cancio" userId="759fb4fe9c7a46c8" providerId="LiveId" clId="{9F6FDA32-9984-4B94-AA8A-53A803EB9147}" dt="2023-09-05T15:11:24.822" v="60" actId="47"/>
        <pc:sldMkLst>
          <pc:docMk/>
          <pc:sldMk cId="3935146395" sldId="466"/>
        </pc:sldMkLst>
      </pc:sldChg>
      <pc:sldChg chg="del">
        <pc:chgData name="Mario Marugán Cancio" userId="759fb4fe9c7a46c8" providerId="LiveId" clId="{9F6FDA32-9984-4B94-AA8A-53A803EB9147}" dt="2023-09-05T15:11:24.759" v="58" actId="47"/>
        <pc:sldMkLst>
          <pc:docMk/>
          <pc:sldMk cId="2849354184" sldId="467"/>
        </pc:sldMkLst>
      </pc:sldChg>
      <pc:sldChg chg="del">
        <pc:chgData name="Mario Marugán Cancio" userId="759fb4fe9c7a46c8" providerId="LiveId" clId="{9F6FDA32-9984-4B94-AA8A-53A803EB9147}" dt="2023-09-05T15:11:25.152" v="61" actId="47"/>
        <pc:sldMkLst>
          <pc:docMk/>
          <pc:sldMk cId="3783253418" sldId="468"/>
        </pc:sldMkLst>
      </pc:sldChg>
      <pc:sldChg chg="del">
        <pc:chgData name="Mario Marugán Cancio" userId="759fb4fe9c7a46c8" providerId="LiveId" clId="{9F6FDA32-9984-4B94-AA8A-53A803EB9147}" dt="2023-09-05T15:11:25.544" v="62" actId="47"/>
        <pc:sldMkLst>
          <pc:docMk/>
          <pc:sldMk cId="2817235589" sldId="469"/>
        </pc:sldMkLst>
      </pc:sldChg>
      <pc:sldChg chg="del">
        <pc:chgData name="Mario Marugán Cancio" userId="759fb4fe9c7a46c8" providerId="LiveId" clId="{9F6FDA32-9984-4B94-AA8A-53A803EB9147}" dt="2023-09-05T15:11:26.768" v="63" actId="47"/>
        <pc:sldMkLst>
          <pc:docMk/>
          <pc:sldMk cId="2463501594" sldId="470"/>
        </pc:sldMkLst>
      </pc:sldChg>
      <pc:sldChg chg="del">
        <pc:chgData name="Mario Marugán Cancio" userId="759fb4fe9c7a46c8" providerId="LiveId" clId="{9F6FDA32-9984-4B94-AA8A-53A803EB9147}" dt="2023-09-05T15:11:23.551" v="47" actId="47"/>
        <pc:sldMkLst>
          <pc:docMk/>
          <pc:sldMk cId="3042365031" sldId="482"/>
        </pc:sldMkLst>
      </pc:sldChg>
      <pc:sldChg chg="del">
        <pc:chgData name="Mario Marugán Cancio" userId="759fb4fe9c7a46c8" providerId="LiveId" clId="{9F6FDA32-9984-4B94-AA8A-53A803EB9147}" dt="2023-09-05T15:11:23.591" v="48" actId="47"/>
        <pc:sldMkLst>
          <pc:docMk/>
          <pc:sldMk cId="657311883" sldId="483"/>
        </pc:sldMkLst>
      </pc:sldChg>
      <pc:sldChg chg="del">
        <pc:chgData name="Mario Marugán Cancio" userId="759fb4fe9c7a46c8" providerId="LiveId" clId="{9F6FDA32-9984-4B94-AA8A-53A803EB9147}" dt="2023-09-05T15:11:23.630" v="49" actId="47"/>
        <pc:sldMkLst>
          <pc:docMk/>
          <pc:sldMk cId="2725560893" sldId="484"/>
        </pc:sldMkLst>
      </pc:sldChg>
      <pc:sldChg chg="del">
        <pc:chgData name="Mario Marugán Cancio" userId="759fb4fe9c7a46c8" providerId="LiveId" clId="{9F6FDA32-9984-4B94-AA8A-53A803EB9147}" dt="2023-09-05T15:11:23.661" v="50" actId="47"/>
        <pc:sldMkLst>
          <pc:docMk/>
          <pc:sldMk cId="4126525195" sldId="485"/>
        </pc:sldMkLst>
      </pc:sldChg>
      <pc:sldChg chg="del">
        <pc:chgData name="Mario Marugán Cancio" userId="759fb4fe9c7a46c8" providerId="LiveId" clId="{9F6FDA32-9984-4B94-AA8A-53A803EB9147}" dt="2023-09-05T15:11:23.693" v="51" actId="47"/>
        <pc:sldMkLst>
          <pc:docMk/>
          <pc:sldMk cId="2052717338" sldId="486"/>
        </pc:sldMkLst>
      </pc:sldChg>
      <pc:sldChg chg="del">
        <pc:chgData name="Mario Marugán Cancio" userId="759fb4fe9c7a46c8" providerId="LiveId" clId="{9F6FDA32-9984-4B94-AA8A-53A803EB9147}" dt="2023-09-05T15:11:23.724" v="52" actId="47"/>
        <pc:sldMkLst>
          <pc:docMk/>
          <pc:sldMk cId="3980392873" sldId="487"/>
        </pc:sldMkLst>
      </pc:sldChg>
      <pc:sldChg chg="del">
        <pc:chgData name="Mario Marugán Cancio" userId="759fb4fe9c7a46c8" providerId="LiveId" clId="{9F6FDA32-9984-4B94-AA8A-53A803EB9147}" dt="2023-09-05T15:11:23.755" v="53" actId="47"/>
        <pc:sldMkLst>
          <pc:docMk/>
          <pc:sldMk cId="2035313868" sldId="488"/>
        </pc:sldMkLst>
      </pc:sldChg>
      <pc:sldChg chg="modSp add del mod">
        <pc:chgData name="Mario Marugán Cancio" userId="759fb4fe9c7a46c8" providerId="LiveId" clId="{9F6FDA32-9984-4B94-AA8A-53A803EB9147}" dt="2023-09-05T15:16:49.867" v="266" actId="2696"/>
        <pc:sldMkLst>
          <pc:docMk/>
          <pc:sldMk cId="1151689875" sldId="490"/>
        </pc:sldMkLst>
        <pc:spChg chg="mod">
          <ac:chgData name="Mario Marugán Cancio" userId="759fb4fe9c7a46c8" providerId="LiveId" clId="{9F6FDA32-9984-4B94-AA8A-53A803EB9147}" dt="2023-09-05T15:16:48.685" v="265" actId="313"/>
          <ac:spMkLst>
            <pc:docMk/>
            <pc:sldMk cId="1151689875" sldId="490"/>
            <ac:spMk id="3" creationId="{7C8B59AA-8ADB-4CAA-B98D-D63A3B20AC60}"/>
          </ac:spMkLst>
        </pc:spChg>
      </pc:sldChg>
      <pc:sldChg chg="modSp add del mod">
        <pc:chgData name="Mario Marugán Cancio" userId="759fb4fe9c7a46c8" providerId="LiveId" clId="{9F6FDA32-9984-4B94-AA8A-53A803EB9147}" dt="2023-09-05T15:17:32.215" v="313" actId="2696"/>
        <pc:sldMkLst>
          <pc:docMk/>
          <pc:sldMk cId="2354568204" sldId="490"/>
        </pc:sldMkLst>
        <pc:spChg chg="mod">
          <ac:chgData name="Mario Marugán Cancio" userId="759fb4fe9c7a46c8" providerId="LiveId" clId="{9F6FDA32-9984-4B94-AA8A-53A803EB9147}" dt="2023-09-05T15:17:29.860" v="312" actId="20577"/>
          <ac:spMkLst>
            <pc:docMk/>
            <pc:sldMk cId="2354568204" sldId="490"/>
            <ac:spMk id="3" creationId="{7C8B59AA-8ADB-4CAA-B98D-D63A3B20AC60}"/>
          </ac:spMkLst>
        </pc:spChg>
      </pc:sldChg>
      <pc:sldChg chg="modSp del mod ord">
        <pc:chgData name="Mario Marugán Cancio" userId="759fb4fe9c7a46c8" providerId="LiveId" clId="{9F6FDA32-9984-4B94-AA8A-53A803EB9147}" dt="2023-09-05T15:14:45.859" v="104" actId="2696"/>
        <pc:sldMkLst>
          <pc:docMk/>
          <pc:sldMk cId="2560073128" sldId="490"/>
        </pc:sldMkLst>
        <pc:spChg chg="mod">
          <ac:chgData name="Mario Marugán Cancio" userId="759fb4fe9c7a46c8" providerId="LiveId" clId="{9F6FDA32-9984-4B94-AA8A-53A803EB9147}" dt="2023-09-05T15:14:35.557" v="100" actId="27636"/>
          <ac:spMkLst>
            <pc:docMk/>
            <pc:sldMk cId="2560073128" sldId="490"/>
            <ac:spMk id="3" creationId="{7C8B59AA-8ADB-4CAA-B98D-D63A3B20AC60}"/>
          </ac:spMkLst>
        </pc:spChg>
      </pc:sldChg>
      <pc:sldChg chg="modSp add del mod">
        <pc:chgData name="Mario Marugán Cancio" userId="759fb4fe9c7a46c8" providerId="LiveId" clId="{9F6FDA32-9984-4B94-AA8A-53A803EB9147}" dt="2023-09-05T15:18:24.458" v="403" actId="2696"/>
        <pc:sldMkLst>
          <pc:docMk/>
          <pc:sldMk cId="3103859010" sldId="490"/>
        </pc:sldMkLst>
        <pc:spChg chg="mod">
          <ac:chgData name="Mario Marugán Cancio" userId="759fb4fe9c7a46c8" providerId="LiveId" clId="{9F6FDA32-9984-4B94-AA8A-53A803EB9147}" dt="2023-09-05T15:18:19.102" v="402" actId="20577"/>
          <ac:spMkLst>
            <pc:docMk/>
            <pc:sldMk cId="3103859010" sldId="490"/>
            <ac:spMk id="3" creationId="{7C8B59AA-8ADB-4CAA-B98D-D63A3B20AC60}"/>
          </ac:spMkLst>
        </pc:spChg>
      </pc:sldChg>
      <pc:sldChg chg="add">
        <pc:chgData name="Mario Marugán Cancio" userId="759fb4fe9c7a46c8" providerId="LiveId" clId="{9F6FDA32-9984-4B94-AA8A-53A803EB9147}" dt="2023-09-05T15:20:22.171" v="462"/>
        <pc:sldMkLst>
          <pc:docMk/>
          <pc:sldMk cId="3852241104" sldId="490"/>
        </pc:sldMkLst>
      </pc:sldChg>
      <pc:sldChg chg="del">
        <pc:chgData name="Mario Marugán Cancio" userId="759fb4fe9c7a46c8" providerId="LiveId" clId="{9F6FDA32-9984-4B94-AA8A-53A803EB9147}" dt="2023-09-05T15:11:18.528" v="0" actId="47"/>
        <pc:sldMkLst>
          <pc:docMk/>
          <pc:sldMk cId="2650028147" sldId="491"/>
        </pc:sldMkLst>
      </pc:sldChg>
      <pc:sldChg chg="modSp add mod modTransition">
        <pc:chgData name="Mario Marugán Cancio" userId="759fb4fe9c7a46c8" providerId="LiveId" clId="{9F6FDA32-9984-4B94-AA8A-53A803EB9147}" dt="2023-09-05T15:14:53.798" v="109" actId="123"/>
        <pc:sldMkLst>
          <pc:docMk/>
          <pc:sldMk cId="3294629620" sldId="491"/>
        </pc:sldMkLst>
        <pc:spChg chg="mod">
          <ac:chgData name="Mario Marugán Cancio" userId="759fb4fe9c7a46c8" providerId="LiveId" clId="{9F6FDA32-9984-4B94-AA8A-53A803EB9147}" dt="2023-09-05T15:14:40.753" v="103" actId="20577"/>
          <ac:spMkLst>
            <pc:docMk/>
            <pc:sldMk cId="3294629620" sldId="491"/>
            <ac:spMk id="2" creationId="{00000000-0000-0000-0000-000000000000}"/>
          </ac:spMkLst>
        </pc:spChg>
        <pc:spChg chg="mod">
          <ac:chgData name="Mario Marugán Cancio" userId="759fb4fe9c7a46c8" providerId="LiveId" clId="{9F6FDA32-9984-4B94-AA8A-53A803EB9147}" dt="2023-09-05T15:14:53.798" v="109" actId="123"/>
          <ac:spMkLst>
            <pc:docMk/>
            <pc:sldMk cId="3294629620" sldId="491"/>
            <ac:spMk id="5" creationId="{00000000-0000-0000-0000-000000000000}"/>
          </ac:spMkLst>
        </pc:spChg>
      </pc:sldChg>
      <pc:sldChg chg="modSp add mod modTransition">
        <pc:chgData name="Mario Marugán Cancio" userId="759fb4fe9c7a46c8" providerId="LiveId" clId="{9F6FDA32-9984-4B94-AA8A-53A803EB9147}" dt="2023-09-05T15:15:13.185" v="120" actId="33524"/>
        <pc:sldMkLst>
          <pc:docMk/>
          <pc:sldMk cId="3654041928" sldId="492"/>
        </pc:sldMkLst>
        <pc:spChg chg="mod">
          <ac:chgData name="Mario Marugán Cancio" userId="759fb4fe9c7a46c8" providerId="LiveId" clId="{9F6FDA32-9984-4B94-AA8A-53A803EB9147}" dt="2023-09-05T15:15:08.330" v="118" actId="20577"/>
          <ac:spMkLst>
            <pc:docMk/>
            <pc:sldMk cId="3654041928" sldId="492"/>
            <ac:spMk id="2" creationId="{00000000-0000-0000-0000-000000000000}"/>
          </ac:spMkLst>
        </pc:spChg>
        <pc:spChg chg="mod">
          <ac:chgData name="Mario Marugán Cancio" userId="759fb4fe9c7a46c8" providerId="LiveId" clId="{9F6FDA32-9984-4B94-AA8A-53A803EB9147}" dt="2023-09-05T15:15:13.185" v="120" actId="33524"/>
          <ac:spMkLst>
            <pc:docMk/>
            <pc:sldMk cId="3654041928" sldId="492"/>
            <ac:spMk id="5" creationId="{00000000-0000-0000-0000-000000000000}"/>
          </ac:spMkLst>
        </pc:spChg>
      </pc:sldChg>
      <pc:sldChg chg="del">
        <pc:chgData name="Mario Marugán Cancio" userId="759fb4fe9c7a46c8" providerId="LiveId" clId="{9F6FDA32-9984-4B94-AA8A-53A803EB9147}" dt="2023-09-05T15:11:19.486" v="13" actId="47"/>
        <pc:sldMkLst>
          <pc:docMk/>
          <pc:sldMk cId="4290140466" sldId="492"/>
        </pc:sldMkLst>
      </pc:sldChg>
      <pc:sldChg chg="add">
        <pc:chgData name="Mario Marugán Cancio" userId="759fb4fe9c7a46c8" providerId="LiveId" clId="{9F6FDA32-9984-4B94-AA8A-53A803EB9147}" dt="2023-09-05T15:14:21.637" v="96"/>
        <pc:sldMkLst>
          <pc:docMk/>
          <pc:sldMk cId="622196262" sldId="493"/>
        </pc:sldMkLst>
      </pc:sldChg>
      <pc:sldChg chg="del">
        <pc:chgData name="Mario Marugán Cancio" userId="759fb4fe9c7a46c8" providerId="LiveId" clId="{9F6FDA32-9984-4B94-AA8A-53A803EB9147}" dt="2023-09-05T15:11:20.710" v="22" actId="47"/>
        <pc:sldMkLst>
          <pc:docMk/>
          <pc:sldMk cId="832487751" sldId="493"/>
        </pc:sldMkLst>
      </pc:sldChg>
      <pc:sldChg chg="del">
        <pc:chgData name="Mario Marugán Cancio" userId="759fb4fe9c7a46c8" providerId="LiveId" clId="{9F6FDA32-9984-4B94-AA8A-53A803EB9147}" dt="2023-09-05T15:11:22.861" v="41" actId="47"/>
        <pc:sldMkLst>
          <pc:docMk/>
          <pc:sldMk cId="769210606" sldId="494"/>
        </pc:sldMkLst>
      </pc:sldChg>
      <pc:sldChg chg="modSp add mod">
        <pc:chgData name="Mario Marugán Cancio" userId="759fb4fe9c7a46c8" providerId="LiveId" clId="{9F6FDA32-9984-4B94-AA8A-53A803EB9147}" dt="2023-09-05T15:20:30.872" v="464" actId="207"/>
        <pc:sldMkLst>
          <pc:docMk/>
          <pc:sldMk cId="3920491283" sldId="494"/>
        </pc:sldMkLst>
        <pc:spChg chg="mod">
          <ac:chgData name="Mario Marugán Cancio" userId="759fb4fe9c7a46c8" providerId="LiveId" clId="{9F6FDA32-9984-4B94-AA8A-53A803EB9147}" dt="2023-09-05T15:20:30.872" v="464" actId="207"/>
          <ac:spMkLst>
            <pc:docMk/>
            <pc:sldMk cId="3920491283" sldId="494"/>
            <ac:spMk id="3" creationId="{7C8B59AA-8ADB-4CAA-B98D-D63A3B20AC60}"/>
          </ac:spMkLst>
        </pc:spChg>
      </pc:sldChg>
      <pc:sldChg chg="del">
        <pc:chgData name="Mario Marugán Cancio" userId="759fb4fe9c7a46c8" providerId="LiveId" clId="{9F6FDA32-9984-4B94-AA8A-53A803EB9147}" dt="2023-09-05T15:11:23.426" v="43" actId="47"/>
        <pc:sldMkLst>
          <pc:docMk/>
          <pc:sldMk cId="70767405" sldId="495"/>
        </pc:sldMkLst>
      </pc:sldChg>
      <pc:sldChg chg="modSp add mod">
        <pc:chgData name="Mario Marugán Cancio" userId="759fb4fe9c7a46c8" providerId="LiveId" clId="{9F6FDA32-9984-4B94-AA8A-53A803EB9147}" dt="2023-09-05T15:20:40.481" v="467" actId="207"/>
        <pc:sldMkLst>
          <pc:docMk/>
          <pc:sldMk cId="2134024936" sldId="495"/>
        </pc:sldMkLst>
        <pc:spChg chg="mod">
          <ac:chgData name="Mario Marugán Cancio" userId="759fb4fe9c7a46c8" providerId="LiveId" clId="{9F6FDA32-9984-4B94-AA8A-53A803EB9147}" dt="2023-09-05T15:20:40.481" v="467" actId="207"/>
          <ac:spMkLst>
            <pc:docMk/>
            <pc:sldMk cId="2134024936" sldId="495"/>
            <ac:spMk id="3" creationId="{7C8B59AA-8ADB-4CAA-B98D-D63A3B20AC60}"/>
          </ac:spMkLst>
        </pc:spChg>
      </pc:sldChg>
      <pc:sldChg chg="del">
        <pc:chgData name="Mario Marugán Cancio" userId="759fb4fe9c7a46c8" providerId="LiveId" clId="{9F6FDA32-9984-4B94-AA8A-53A803EB9147}" dt="2023-09-05T15:11:23.818" v="55" actId="47"/>
        <pc:sldMkLst>
          <pc:docMk/>
          <pc:sldMk cId="3599228700" sldId="496"/>
        </pc:sldMkLst>
      </pc:sldChg>
      <pc:sldChg chg="modSp add mod">
        <pc:chgData name="Mario Marugán Cancio" userId="759fb4fe9c7a46c8" providerId="LiveId" clId="{9F6FDA32-9984-4B94-AA8A-53A803EB9147}" dt="2023-09-05T15:20:46.464" v="468" actId="207"/>
        <pc:sldMkLst>
          <pc:docMk/>
          <pc:sldMk cId="3752055452" sldId="496"/>
        </pc:sldMkLst>
        <pc:spChg chg="mod">
          <ac:chgData name="Mario Marugán Cancio" userId="759fb4fe9c7a46c8" providerId="LiveId" clId="{9F6FDA32-9984-4B94-AA8A-53A803EB9147}" dt="2023-09-05T15:20:46.464" v="468" actId="207"/>
          <ac:spMkLst>
            <pc:docMk/>
            <pc:sldMk cId="3752055452" sldId="496"/>
            <ac:spMk id="3" creationId="{7C8B59AA-8ADB-4CAA-B98D-D63A3B20AC60}"/>
          </ac:spMkLst>
        </pc:spChg>
      </pc:sldChg>
      <pc:sldChg chg="del">
        <pc:chgData name="Mario Marugán Cancio" userId="759fb4fe9c7a46c8" providerId="LiveId" clId="{9F6FDA32-9984-4B94-AA8A-53A803EB9147}" dt="2023-09-05T15:11:21.291" v="26" actId="47"/>
        <pc:sldMkLst>
          <pc:docMk/>
          <pc:sldMk cId="1628885167" sldId="497"/>
        </pc:sldMkLst>
      </pc:sldChg>
      <pc:sldChg chg="modSp add mod">
        <pc:chgData name="Mario Marugán Cancio" userId="759fb4fe9c7a46c8" providerId="LiveId" clId="{9F6FDA32-9984-4B94-AA8A-53A803EB9147}" dt="2023-09-05T15:20:56.553" v="470" actId="207"/>
        <pc:sldMkLst>
          <pc:docMk/>
          <pc:sldMk cId="4190152299" sldId="497"/>
        </pc:sldMkLst>
        <pc:spChg chg="mod">
          <ac:chgData name="Mario Marugán Cancio" userId="759fb4fe9c7a46c8" providerId="LiveId" clId="{9F6FDA32-9984-4B94-AA8A-53A803EB9147}" dt="2023-09-05T15:20:56.553" v="470" actId="207"/>
          <ac:spMkLst>
            <pc:docMk/>
            <pc:sldMk cId="4190152299" sldId="497"/>
            <ac:spMk id="3" creationId="{7C8B59AA-8ADB-4CAA-B98D-D63A3B20AC60}"/>
          </ac:spMkLst>
        </pc:spChg>
      </pc:sldChg>
      <pc:sldChg chg="modSp add mod">
        <pc:chgData name="Mario Marugán Cancio" userId="759fb4fe9c7a46c8" providerId="LiveId" clId="{9F6FDA32-9984-4B94-AA8A-53A803EB9147}" dt="2023-09-05T15:21:14.594" v="475" actId="207"/>
        <pc:sldMkLst>
          <pc:docMk/>
          <pc:sldMk cId="1735590962" sldId="498"/>
        </pc:sldMkLst>
        <pc:spChg chg="mod">
          <ac:chgData name="Mario Marugán Cancio" userId="759fb4fe9c7a46c8" providerId="LiveId" clId="{9F6FDA32-9984-4B94-AA8A-53A803EB9147}" dt="2023-09-05T15:21:14.594" v="475" actId="207"/>
          <ac:spMkLst>
            <pc:docMk/>
            <pc:sldMk cId="1735590962" sldId="498"/>
            <ac:spMk id="3" creationId="{7C8B59AA-8ADB-4CAA-B98D-D63A3B20AC60}"/>
          </ac:spMkLst>
        </pc:spChg>
      </pc:sldChg>
      <pc:sldChg chg="del">
        <pc:chgData name="Mario Marugán Cancio" userId="759fb4fe9c7a46c8" providerId="LiveId" clId="{9F6FDA32-9984-4B94-AA8A-53A803EB9147}" dt="2023-09-05T15:11:21.987" v="28" actId="47"/>
        <pc:sldMkLst>
          <pc:docMk/>
          <pc:sldMk cId="1953544796" sldId="498"/>
        </pc:sldMkLst>
      </pc:sldChg>
      <pc:sldChg chg="del">
        <pc:chgData name="Mario Marugán Cancio" userId="759fb4fe9c7a46c8" providerId="LiveId" clId="{9F6FDA32-9984-4B94-AA8A-53A803EB9147}" dt="2023-09-05T15:11:22.060" v="30" actId="47"/>
        <pc:sldMkLst>
          <pc:docMk/>
          <pc:sldMk cId="697072761" sldId="499"/>
        </pc:sldMkLst>
      </pc:sldChg>
      <pc:sldChg chg="modSp add mod">
        <pc:chgData name="Mario Marugán Cancio" userId="759fb4fe9c7a46c8" providerId="LiveId" clId="{9F6FDA32-9984-4B94-AA8A-53A803EB9147}" dt="2023-09-05T15:21:08.941" v="474" actId="207"/>
        <pc:sldMkLst>
          <pc:docMk/>
          <pc:sldMk cId="3385603803" sldId="499"/>
        </pc:sldMkLst>
        <pc:spChg chg="mod">
          <ac:chgData name="Mario Marugán Cancio" userId="759fb4fe9c7a46c8" providerId="LiveId" clId="{9F6FDA32-9984-4B94-AA8A-53A803EB9147}" dt="2023-09-05T15:21:08.941" v="474" actId="207"/>
          <ac:spMkLst>
            <pc:docMk/>
            <pc:sldMk cId="3385603803" sldId="499"/>
            <ac:spMk id="3" creationId="{7C8B59AA-8ADB-4CAA-B98D-D63A3B20AC60}"/>
          </ac:spMkLst>
        </pc:spChg>
      </pc:sldChg>
      <pc:sldChg chg="del">
        <pc:chgData name="Mario Marugán Cancio" userId="759fb4fe9c7a46c8" providerId="LiveId" clId="{9F6FDA32-9984-4B94-AA8A-53A803EB9147}" dt="2023-09-05T15:11:22.202" v="34" actId="47"/>
        <pc:sldMkLst>
          <pc:docMk/>
          <pc:sldMk cId="1347257177" sldId="500"/>
        </pc:sldMkLst>
      </pc:sldChg>
      <pc:sldChg chg="modSp add mod">
        <pc:chgData name="Mario Marugán Cancio" userId="759fb4fe9c7a46c8" providerId="LiveId" clId="{9F6FDA32-9984-4B94-AA8A-53A803EB9147}" dt="2023-09-05T15:21:21.665" v="476" actId="207"/>
        <pc:sldMkLst>
          <pc:docMk/>
          <pc:sldMk cId="1924616113" sldId="500"/>
        </pc:sldMkLst>
        <pc:spChg chg="mod">
          <ac:chgData name="Mario Marugán Cancio" userId="759fb4fe9c7a46c8" providerId="LiveId" clId="{9F6FDA32-9984-4B94-AA8A-53A803EB9147}" dt="2023-09-05T15:21:21.665" v="476" actId="207"/>
          <ac:spMkLst>
            <pc:docMk/>
            <pc:sldMk cId="1924616113" sldId="500"/>
            <ac:spMk id="3" creationId="{7C8B59AA-8ADB-4CAA-B98D-D63A3B20AC60}"/>
          </ac:spMkLst>
        </pc:spChg>
      </pc:sldChg>
      <pc:sldChg chg="del">
        <pc:chgData name="Mario Marugán Cancio" userId="759fb4fe9c7a46c8" providerId="LiveId" clId="{9F6FDA32-9984-4B94-AA8A-53A803EB9147}" dt="2023-09-05T15:11:22.296" v="37" actId="47"/>
        <pc:sldMkLst>
          <pc:docMk/>
          <pc:sldMk cId="475097625" sldId="501"/>
        </pc:sldMkLst>
      </pc:sldChg>
      <pc:sldChg chg="modSp add mod">
        <pc:chgData name="Mario Marugán Cancio" userId="759fb4fe9c7a46c8" providerId="LiveId" clId="{9F6FDA32-9984-4B94-AA8A-53A803EB9147}" dt="2023-09-05T15:21:25.323" v="478" actId="207"/>
        <pc:sldMkLst>
          <pc:docMk/>
          <pc:sldMk cId="4255851451" sldId="501"/>
        </pc:sldMkLst>
        <pc:spChg chg="mod">
          <ac:chgData name="Mario Marugán Cancio" userId="759fb4fe9c7a46c8" providerId="LiveId" clId="{9F6FDA32-9984-4B94-AA8A-53A803EB9147}" dt="2023-09-05T15:21:25.323" v="478" actId="207"/>
          <ac:spMkLst>
            <pc:docMk/>
            <pc:sldMk cId="4255851451" sldId="501"/>
            <ac:spMk id="3" creationId="{7C8B59AA-8ADB-4CAA-B98D-D63A3B20AC60}"/>
          </ac:spMkLst>
        </pc:spChg>
      </pc:sldChg>
      <pc:sldChg chg="del">
        <pc:chgData name="Mario Marugán Cancio" userId="759fb4fe9c7a46c8" providerId="LiveId" clId="{9F6FDA32-9984-4B94-AA8A-53A803EB9147}" dt="2023-09-05T15:11:22.359" v="39" actId="47"/>
        <pc:sldMkLst>
          <pc:docMk/>
          <pc:sldMk cId="4055046724" sldId="502"/>
        </pc:sldMkLst>
      </pc:sldChg>
    </pc:docChg>
  </pc:docChgLst>
  <pc:docChgLst>
    <pc:chgData name="Mario Marugán Cancio" userId="759fb4fe9c7a46c8" providerId="LiveId" clId="{AC107735-E302-41FF-8422-18344A842BD8}"/>
    <pc:docChg chg="undo custSel addSld delSld modSld">
      <pc:chgData name="Mario Marugán Cancio" userId="759fb4fe9c7a46c8" providerId="LiveId" clId="{AC107735-E302-41FF-8422-18344A842BD8}" dt="2023-09-06T14:53:13.240" v="420"/>
      <pc:docMkLst>
        <pc:docMk/>
      </pc:docMkLst>
      <pc:sldChg chg="modSp mod">
        <pc:chgData name="Mario Marugán Cancio" userId="759fb4fe9c7a46c8" providerId="LiveId" clId="{AC107735-E302-41FF-8422-18344A842BD8}" dt="2023-09-06T14:42:18.077" v="19" actId="20577"/>
        <pc:sldMkLst>
          <pc:docMk/>
          <pc:sldMk cId="3012836757" sldId="256"/>
        </pc:sldMkLst>
        <pc:spChg chg="mod">
          <ac:chgData name="Mario Marugán Cancio" userId="759fb4fe9c7a46c8" providerId="LiveId" clId="{AC107735-E302-41FF-8422-18344A842BD8}" dt="2023-09-06T14:42:18.077" v="19" actId="20577"/>
          <ac:spMkLst>
            <pc:docMk/>
            <pc:sldMk cId="3012836757" sldId="256"/>
            <ac:spMk id="2" creationId="{62958958-0ED2-4ED8-9337-3C7F8116EF01}"/>
          </ac:spMkLst>
        </pc:spChg>
      </pc:sldChg>
      <pc:sldChg chg="modSp mod">
        <pc:chgData name="Mario Marugán Cancio" userId="759fb4fe9c7a46c8" providerId="LiveId" clId="{AC107735-E302-41FF-8422-18344A842BD8}" dt="2023-09-06T14:43:16.071" v="128"/>
        <pc:sldMkLst>
          <pc:docMk/>
          <pc:sldMk cId="767956885" sldId="258"/>
        </pc:sldMkLst>
        <pc:spChg chg="mod">
          <ac:chgData name="Mario Marugán Cancio" userId="759fb4fe9c7a46c8" providerId="LiveId" clId="{AC107735-E302-41FF-8422-18344A842BD8}" dt="2023-09-06T14:43:16.071" v="128"/>
          <ac:spMkLst>
            <pc:docMk/>
            <pc:sldMk cId="767956885" sldId="258"/>
            <ac:spMk id="2" creationId="{00000000-0000-0000-0000-000000000000}"/>
          </ac:spMkLst>
        </pc:spChg>
      </pc:sldChg>
      <pc:sldChg chg="modSp mod">
        <pc:chgData name="Mario Marugán Cancio" userId="759fb4fe9c7a46c8" providerId="LiveId" clId="{AC107735-E302-41FF-8422-18344A842BD8}" dt="2023-09-06T14:43:19.788" v="130"/>
        <pc:sldMkLst>
          <pc:docMk/>
          <pc:sldMk cId="2926441849" sldId="260"/>
        </pc:sldMkLst>
        <pc:spChg chg="mod">
          <ac:chgData name="Mario Marugán Cancio" userId="759fb4fe9c7a46c8" providerId="LiveId" clId="{AC107735-E302-41FF-8422-18344A842BD8}" dt="2023-09-06T14:43:19.788" v="130"/>
          <ac:spMkLst>
            <pc:docMk/>
            <pc:sldMk cId="2926441849" sldId="260"/>
            <ac:spMk id="2" creationId="{00000000-0000-0000-0000-000000000000}"/>
          </ac:spMkLst>
        </pc:spChg>
      </pc:sldChg>
      <pc:sldChg chg="modSp mod">
        <pc:chgData name="Mario Marugán Cancio" userId="759fb4fe9c7a46c8" providerId="LiveId" clId="{AC107735-E302-41FF-8422-18344A842BD8}" dt="2023-09-06T14:43:21.727" v="131"/>
        <pc:sldMkLst>
          <pc:docMk/>
          <pc:sldMk cId="3772773838" sldId="261"/>
        </pc:sldMkLst>
        <pc:spChg chg="mod">
          <ac:chgData name="Mario Marugán Cancio" userId="759fb4fe9c7a46c8" providerId="LiveId" clId="{AC107735-E302-41FF-8422-18344A842BD8}" dt="2023-09-06T14:43:21.727" v="131"/>
          <ac:spMkLst>
            <pc:docMk/>
            <pc:sldMk cId="3772773838" sldId="261"/>
            <ac:spMk id="2" creationId="{00000000-0000-0000-0000-000000000000}"/>
          </ac:spMkLst>
        </pc:spChg>
      </pc:sldChg>
      <pc:sldChg chg="modSp mod">
        <pc:chgData name="Mario Marugán Cancio" userId="759fb4fe9c7a46c8" providerId="LiveId" clId="{AC107735-E302-41FF-8422-18344A842BD8}" dt="2023-09-06T14:43:25.624" v="132"/>
        <pc:sldMkLst>
          <pc:docMk/>
          <pc:sldMk cId="3816403709" sldId="262"/>
        </pc:sldMkLst>
        <pc:spChg chg="mod">
          <ac:chgData name="Mario Marugán Cancio" userId="759fb4fe9c7a46c8" providerId="LiveId" clId="{AC107735-E302-41FF-8422-18344A842BD8}" dt="2023-09-06T14:43:25.624" v="132"/>
          <ac:spMkLst>
            <pc:docMk/>
            <pc:sldMk cId="3816403709" sldId="262"/>
            <ac:spMk id="2" creationId="{00000000-0000-0000-0000-000000000000}"/>
          </ac:spMkLst>
        </pc:spChg>
      </pc:sldChg>
      <pc:sldChg chg="modSp mod">
        <pc:chgData name="Mario Marugán Cancio" userId="759fb4fe9c7a46c8" providerId="LiveId" clId="{AC107735-E302-41FF-8422-18344A842BD8}" dt="2023-09-06T14:43:28.447" v="133"/>
        <pc:sldMkLst>
          <pc:docMk/>
          <pc:sldMk cId="1280637945" sldId="263"/>
        </pc:sldMkLst>
        <pc:spChg chg="mod">
          <ac:chgData name="Mario Marugán Cancio" userId="759fb4fe9c7a46c8" providerId="LiveId" clId="{AC107735-E302-41FF-8422-18344A842BD8}" dt="2023-09-06T14:43:28.447" v="133"/>
          <ac:spMkLst>
            <pc:docMk/>
            <pc:sldMk cId="1280637945" sldId="263"/>
            <ac:spMk id="2" creationId="{00000000-0000-0000-0000-000000000000}"/>
          </ac:spMkLst>
        </pc:spChg>
      </pc:sldChg>
      <pc:sldChg chg="modSp mod">
        <pc:chgData name="Mario Marugán Cancio" userId="759fb4fe9c7a46c8" providerId="LiveId" clId="{AC107735-E302-41FF-8422-18344A842BD8}" dt="2023-09-06T14:43:31.975" v="134"/>
        <pc:sldMkLst>
          <pc:docMk/>
          <pc:sldMk cId="1339907036" sldId="264"/>
        </pc:sldMkLst>
        <pc:spChg chg="mod">
          <ac:chgData name="Mario Marugán Cancio" userId="759fb4fe9c7a46c8" providerId="LiveId" clId="{AC107735-E302-41FF-8422-18344A842BD8}" dt="2023-09-06T14:43:31.975" v="134"/>
          <ac:spMkLst>
            <pc:docMk/>
            <pc:sldMk cId="1339907036" sldId="264"/>
            <ac:spMk id="2" creationId="{00000000-0000-0000-0000-000000000000}"/>
          </ac:spMkLst>
        </pc:spChg>
      </pc:sldChg>
      <pc:sldChg chg="modSp mod">
        <pc:chgData name="Mario Marugán Cancio" userId="759fb4fe9c7a46c8" providerId="LiveId" clId="{AC107735-E302-41FF-8422-18344A842BD8}" dt="2023-09-06T14:43:34.281" v="135"/>
        <pc:sldMkLst>
          <pc:docMk/>
          <pc:sldMk cId="2803082233" sldId="265"/>
        </pc:sldMkLst>
        <pc:spChg chg="mod">
          <ac:chgData name="Mario Marugán Cancio" userId="759fb4fe9c7a46c8" providerId="LiveId" clId="{AC107735-E302-41FF-8422-18344A842BD8}" dt="2023-09-06T14:43:34.281" v="135"/>
          <ac:spMkLst>
            <pc:docMk/>
            <pc:sldMk cId="2803082233" sldId="265"/>
            <ac:spMk id="2" creationId="{00000000-0000-0000-0000-000000000000}"/>
          </ac:spMkLst>
        </pc:spChg>
      </pc:sldChg>
      <pc:sldChg chg="modSp mod">
        <pc:chgData name="Mario Marugán Cancio" userId="759fb4fe9c7a46c8" providerId="LiveId" clId="{AC107735-E302-41FF-8422-18344A842BD8}" dt="2023-09-06T14:43:37.695" v="136"/>
        <pc:sldMkLst>
          <pc:docMk/>
          <pc:sldMk cId="1342259638" sldId="266"/>
        </pc:sldMkLst>
        <pc:spChg chg="mod">
          <ac:chgData name="Mario Marugán Cancio" userId="759fb4fe9c7a46c8" providerId="LiveId" clId="{AC107735-E302-41FF-8422-18344A842BD8}" dt="2023-09-06T14:43:37.695" v="136"/>
          <ac:spMkLst>
            <pc:docMk/>
            <pc:sldMk cId="1342259638" sldId="266"/>
            <ac:spMk id="2" creationId="{00000000-0000-0000-0000-000000000000}"/>
          </ac:spMkLst>
        </pc:spChg>
      </pc:sldChg>
      <pc:sldChg chg="modSp mod">
        <pc:chgData name="Mario Marugán Cancio" userId="759fb4fe9c7a46c8" providerId="LiveId" clId="{AC107735-E302-41FF-8422-18344A842BD8}" dt="2023-09-06T14:43:44.012" v="138"/>
        <pc:sldMkLst>
          <pc:docMk/>
          <pc:sldMk cId="2399396342" sldId="267"/>
        </pc:sldMkLst>
        <pc:spChg chg="mod">
          <ac:chgData name="Mario Marugán Cancio" userId="759fb4fe9c7a46c8" providerId="LiveId" clId="{AC107735-E302-41FF-8422-18344A842BD8}" dt="2023-09-06T14:43:44.012" v="138"/>
          <ac:spMkLst>
            <pc:docMk/>
            <pc:sldMk cId="2399396342" sldId="267"/>
            <ac:spMk id="2" creationId="{00000000-0000-0000-0000-000000000000}"/>
          </ac:spMkLst>
        </pc:spChg>
      </pc:sldChg>
      <pc:sldChg chg="modSp mod">
        <pc:chgData name="Mario Marugán Cancio" userId="759fb4fe9c7a46c8" providerId="LiveId" clId="{AC107735-E302-41FF-8422-18344A842BD8}" dt="2023-09-06T14:43:41.052" v="137"/>
        <pc:sldMkLst>
          <pc:docMk/>
          <pc:sldMk cId="1197915465" sldId="268"/>
        </pc:sldMkLst>
        <pc:spChg chg="mod">
          <ac:chgData name="Mario Marugán Cancio" userId="759fb4fe9c7a46c8" providerId="LiveId" clId="{AC107735-E302-41FF-8422-18344A842BD8}" dt="2023-09-06T14:43:41.052" v="137"/>
          <ac:spMkLst>
            <pc:docMk/>
            <pc:sldMk cId="1197915465" sldId="268"/>
            <ac:spMk id="2" creationId="{00000000-0000-0000-0000-000000000000}"/>
          </ac:spMkLst>
        </pc:spChg>
      </pc:sldChg>
      <pc:sldChg chg="modSp mod">
        <pc:chgData name="Mario Marugán Cancio" userId="759fb4fe9c7a46c8" providerId="LiveId" clId="{AC107735-E302-41FF-8422-18344A842BD8}" dt="2023-09-06T14:43:48.119" v="141" actId="20577"/>
        <pc:sldMkLst>
          <pc:docMk/>
          <pc:sldMk cId="3008090" sldId="269"/>
        </pc:sldMkLst>
        <pc:spChg chg="mod">
          <ac:chgData name="Mario Marugán Cancio" userId="759fb4fe9c7a46c8" providerId="LiveId" clId="{AC107735-E302-41FF-8422-18344A842BD8}" dt="2023-09-06T14:43:48.119" v="141" actId="20577"/>
          <ac:spMkLst>
            <pc:docMk/>
            <pc:sldMk cId="3008090" sldId="269"/>
            <ac:spMk id="2" creationId="{00000000-0000-0000-0000-000000000000}"/>
          </ac:spMkLst>
        </pc:spChg>
      </pc:sldChg>
      <pc:sldChg chg="modSp mod">
        <pc:chgData name="Mario Marugán Cancio" userId="759fb4fe9c7a46c8" providerId="LiveId" clId="{AC107735-E302-41FF-8422-18344A842BD8}" dt="2023-09-06T14:53:13.240" v="420"/>
        <pc:sldMkLst>
          <pc:docMk/>
          <pc:sldMk cId="3598166904" sldId="270"/>
        </pc:sldMkLst>
        <pc:spChg chg="mod">
          <ac:chgData name="Mario Marugán Cancio" userId="759fb4fe9c7a46c8" providerId="LiveId" clId="{AC107735-E302-41FF-8422-18344A842BD8}" dt="2023-09-06T14:44:33.100" v="149" actId="123"/>
          <ac:spMkLst>
            <pc:docMk/>
            <pc:sldMk cId="3598166904" sldId="270"/>
            <ac:spMk id="2" creationId="{00000000-0000-0000-0000-000000000000}"/>
          </ac:spMkLst>
        </pc:spChg>
        <pc:spChg chg="mod">
          <ac:chgData name="Mario Marugán Cancio" userId="759fb4fe9c7a46c8" providerId="LiveId" clId="{AC107735-E302-41FF-8422-18344A842BD8}" dt="2023-09-06T14:53:13.240" v="420"/>
          <ac:spMkLst>
            <pc:docMk/>
            <pc:sldMk cId="3598166904" sldId="270"/>
            <ac:spMk id="3" creationId="{00000000-0000-0000-0000-000000000000}"/>
          </ac:spMkLst>
        </pc:spChg>
      </pc:sldChg>
      <pc:sldChg chg="modSp mod">
        <pc:chgData name="Mario Marugán Cancio" userId="759fb4fe9c7a46c8" providerId="LiveId" clId="{AC107735-E302-41FF-8422-18344A842BD8}" dt="2023-09-06T14:45:07.539" v="170" actId="20577"/>
        <pc:sldMkLst>
          <pc:docMk/>
          <pc:sldMk cId="134517722" sldId="271"/>
        </pc:sldMkLst>
        <pc:spChg chg="mod">
          <ac:chgData name="Mario Marugán Cancio" userId="759fb4fe9c7a46c8" providerId="LiveId" clId="{AC107735-E302-41FF-8422-18344A842BD8}" dt="2023-09-06T14:45:07.539" v="170" actId="20577"/>
          <ac:spMkLst>
            <pc:docMk/>
            <pc:sldMk cId="134517722" sldId="271"/>
            <ac:spMk id="2" creationId="{00000000-0000-0000-0000-000000000000}"/>
          </ac:spMkLst>
        </pc:spChg>
      </pc:sldChg>
      <pc:sldChg chg="modSp mod">
        <pc:chgData name="Mario Marugán Cancio" userId="759fb4fe9c7a46c8" providerId="LiveId" clId="{AC107735-E302-41FF-8422-18344A842BD8}" dt="2023-09-06T14:45:11.398" v="171"/>
        <pc:sldMkLst>
          <pc:docMk/>
          <pc:sldMk cId="2583236257" sldId="272"/>
        </pc:sldMkLst>
        <pc:spChg chg="mod">
          <ac:chgData name="Mario Marugán Cancio" userId="759fb4fe9c7a46c8" providerId="LiveId" clId="{AC107735-E302-41FF-8422-18344A842BD8}" dt="2023-09-06T14:45:11.398" v="171"/>
          <ac:spMkLst>
            <pc:docMk/>
            <pc:sldMk cId="2583236257" sldId="272"/>
            <ac:spMk id="2" creationId="{00000000-0000-0000-0000-000000000000}"/>
          </ac:spMkLst>
        </pc:spChg>
      </pc:sldChg>
      <pc:sldChg chg="modSp mod">
        <pc:chgData name="Mario Marugán Cancio" userId="759fb4fe9c7a46c8" providerId="LiveId" clId="{AC107735-E302-41FF-8422-18344A842BD8}" dt="2023-09-06T14:45:13.405" v="172"/>
        <pc:sldMkLst>
          <pc:docMk/>
          <pc:sldMk cId="2381017536" sldId="273"/>
        </pc:sldMkLst>
        <pc:spChg chg="mod">
          <ac:chgData name="Mario Marugán Cancio" userId="759fb4fe9c7a46c8" providerId="LiveId" clId="{AC107735-E302-41FF-8422-18344A842BD8}" dt="2023-09-06T14:45:13.405" v="172"/>
          <ac:spMkLst>
            <pc:docMk/>
            <pc:sldMk cId="2381017536" sldId="273"/>
            <ac:spMk id="2" creationId="{00000000-0000-0000-0000-000000000000}"/>
          </ac:spMkLst>
        </pc:spChg>
      </pc:sldChg>
      <pc:sldChg chg="modSp mod">
        <pc:chgData name="Mario Marugán Cancio" userId="759fb4fe9c7a46c8" providerId="LiveId" clId="{AC107735-E302-41FF-8422-18344A842BD8}" dt="2023-09-06T14:46:09.211" v="185" actId="20577"/>
        <pc:sldMkLst>
          <pc:docMk/>
          <pc:sldMk cId="2085312501" sldId="274"/>
        </pc:sldMkLst>
        <pc:spChg chg="mod">
          <ac:chgData name="Mario Marugán Cancio" userId="759fb4fe9c7a46c8" providerId="LiveId" clId="{AC107735-E302-41FF-8422-18344A842BD8}" dt="2023-09-06T14:46:09.211" v="185" actId="20577"/>
          <ac:spMkLst>
            <pc:docMk/>
            <pc:sldMk cId="2085312501" sldId="274"/>
            <ac:spMk id="2" creationId="{00000000-0000-0000-0000-000000000000}"/>
          </ac:spMkLst>
        </pc:spChg>
      </pc:sldChg>
      <pc:sldChg chg="modSp mod">
        <pc:chgData name="Mario Marugán Cancio" userId="759fb4fe9c7a46c8" providerId="LiveId" clId="{AC107735-E302-41FF-8422-18344A842BD8}" dt="2023-09-06T14:46:13.023" v="190" actId="20577"/>
        <pc:sldMkLst>
          <pc:docMk/>
          <pc:sldMk cId="1492902753" sldId="275"/>
        </pc:sldMkLst>
        <pc:spChg chg="mod">
          <ac:chgData name="Mario Marugán Cancio" userId="759fb4fe9c7a46c8" providerId="LiveId" clId="{AC107735-E302-41FF-8422-18344A842BD8}" dt="2023-09-06T14:46:13.023" v="190" actId="20577"/>
          <ac:spMkLst>
            <pc:docMk/>
            <pc:sldMk cId="1492902753" sldId="275"/>
            <ac:spMk id="2" creationId="{00000000-0000-0000-0000-000000000000}"/>
          </ac:spMkLst>
        </pc:spChg>
      </pc:sldChg>
      <pc:sldChg chg="modSp mod">
        <pc:chgData name="Mario Marugán Cancio" userId="759fb4fe9c7a46c8" providerId="LiveId" clId="{AC107735-E302-41FF-8422-18344A842BD8}" dt="2023-09-06T14:46:18.188" v="195" actId="20577"/>
        <pc:sldMkLst>
          <pc:docMk/>
          <pc:sldMk cId="2288216176" sldId="276"/>
        </pc:sldMkLst>
        <pc:spChg chg="mod">
          <ac:chgData name="Mario Marugán Cancio" userId="759fb4fe9c7a46c8" providerId="LiveId" clId="{AC107735-E302-41FF-8422-18344A842BD8}" dt="2023-09-06T14:46:18.188" v="195" actId="20577"/>
          <ac:spMkLst>
            <pc:docMk/>
            <pc:sldMk cId="2288216176" sldId="276"/>
            <ac:spMk id="2" creationId="{00000000-0000-0000-0000-000000000000}"/>
          </ac:spMkLst>
        </pc:spChg>
      </pc:sldChg>
      <pc:sldChg chg="modSp mod">
        <pc:chgData name="Mario Marugán Cancio" userId="759fb4fe9c7a46c8" providerId="LiveId" clId="{AC107735-E302-41FF-8422-18344A842BD8}" dt="2023-09-06T14:46:20.992" v="200" actId="20577"/>
        <pc:sldMkLst>
          <pc:docMk/>
          <pc:sldMk cId="1920533662" sldId="277"/>
        </pc:sldMkLst>
        <pc:spChg chg="mod">
          <ac:chgData name="Mario Marugán Cancio" userId="759fb4fe9c7a46c8" providerId="LiveId" clId="{AC107735-E302-41FF-8422-18344A842BD8}" dt="2023-09-06T14:46:20.992" v="200" actId="20577"/>
          <ac:spMkLst>
            <pc:docMk/>
            <pc:sldMk cId="1920533662" sldId="277"/>
            <ac:spMk id="2" creationId="{00000000-0000-0000-0000-000000000000}"/>
          </ac:spMkLst>
        </pc:spChg>
      </pc:sldChg>
      <pc:sldChg chg="modSp mod">
        <pc:chgData name="Mario Marugán Cancio" userId="759fb4fe9c7a46c8" providerId="LiveId" clId="{AC107735-E302-41FF-8422-18344A842BD8}" dt="2023-09-06T14:46:24.303" v="205" actId="20577"/>
        <pc:sldMkLst>
          <pc:docMk/>
          <pc:sldMk cId="149361409" sldId="278"/>
        </pc:sldMkLst>
        <pc:spChg chg="mod">
          <ac:chgData name="Mario Marugán Cancio" userId="759fb4fe9c7a46c8" providerId="LiveId" clId="{AC107735-E302-41FF-8422-18344A842BD8}" dt="2023-09-06T14:46:24.303" v="205" actId="20577"/>
          <ac:spMkLst>
            <pc:docMk/>
            <pc:sldMk cId="149361409" sldId="278"/>
            <ac:spMk id="2" creationId="{00000000-0000-0000-0000-000000000000}"/>
          </ac:spMkLst>
        </pc:spChg>
      </pc:sldChg>
      <pc:sldChg chg="modSp mod">
        <pc:chgData name="Mario Marugán Cancio" userId="759fb4fe9c7a46c8" providerId="LiveId" clId="{AC107735-E302-41FF-8422-18344A842BD8}" dt="2023-09-06T14:46:27.560" v="210" actId="20577"/>
        <pc:sldMkLst>
          <pc:docMk/>
          <pc:sldMk cId="45641418" sldId="279"/>
        </pc:sldMkLst>
        <pc:spChg chg="mod">
          <ac:chgData name="Mario Marugán Cancio" userId="759fb4fe9c7a46c8" providerId="LiveId" clId="{AC107735-E302-41FF-8422-18344A842BD8}" dt="2023-09-06T14:46:27.560" v="210" actId="20577"/>
          <ac:spMkLst>
            <pc:docMk/>
            <pc:sldMk cId="45641418" sldId="279"/>
            <ac:spMk id="2" creationId="{00000000-0000-0000-0000-000000000000}"/>
          </ac:spMkLst>
        </pc:spChg>
      </pc:sldChg>
      <pc:sldChg chg="modSp mod">
        <pc:chgData name="Mario Marugán Cancio" userId="759fb4fe9c7a46c8" providerId="LiveId" clId="{AC107735-E302-41FF-8422-18344A842BD8}" dt="2023-09-06T14:46:33.681" v="216" actId="33524"/>
        <pc:sldMkLst>
          <pc:docMk/>
          <pc:sldMk cId="3086476425" sldId="280"/>
        </pc:sldMkLst>
        <pc:spChg chg="mod">
          <ac:chgData name="Mario Marugán Cancio" userId="759fb4fe9c7a46c8" providerId="LiveId" clId="{AC107735-E302-41FF-8422-18344A842BD8}" dt="2023-09-06T14:46:30.776" v="215" actId="20577"/>
          <ac:spMkLst>
            <pc:docMk/>
            <pc:sldMk cId="3086476425" sldId="280"/>
            <ac:spMk id="2" creationId="{00000000-0000-0000-0000-000000000000}"/>
          </ac:spMkLst>
        </pc:spChg>
        <pc:spChg chg="mod">
          <ac:chgData name="Mario Marugán Cancio" userId="759fb4fe9c7a46c8" providerId="LiveId" clId="{AC107735-E302-41FF-8422-18344A842BD8}" dt="2023-09-06T14:46:33.681" v="216" actId="33524"/>
          <ac:spMkLst>
            <pc:docMk/>
            <pc:sldMk cId="3086476425" sldId="280"/>
            <ac:spMk id="3" creationId="{00000000-0000-0000-0000-000000000000}"/>
          </ac:spMkLst>
        </pc:spChg>
      </pc:sldChg>
      <pc:sldChg chg="modSp mod">
        <pc:chgData name="Mario Marugán Cancio" userId="759fb4fe9c7a46c8" providerId="LiveId" clId="{AC107735-E302-41FF-8422-18344A842BD8}" dt="2023-09-06T14:46:38.830" v="222" actId="20577"/>
        <pc:sldMkLst>
          <pc:docMk/>
          <pc:sldMk cId="269341018" sldId="281"/>
        </pc:sldMkLst>
        <pc:spChg chg="mod">
          <ac:chgData name="Mario Marugán Cancio" userId="759fb4fe9c7a46c8" providerId="LiveId" clId="{AC107735-E302-41FF-8422-18344A842BD8}" dt="2023-09-06T14:46:38.830" v="222" actId="20577"/>
          <ac:spMkLst>
            <pc:docMk/>
            <pc:sldMk cId="269341018" sldId="281"/>
            <ac:spMk id="2" creationId="{00000000-0000-0000-0000-000000000000}"/>
          </ac:spMkLst>
        </pc:spChg>
        <pc:spChg chg="mod">
          <ac:chgData name="Mario Marugán Cancio" userId="759fb4fe9c7a46c8" providerId="LiveId" clId="{AC107735-E302-41FF-8422-18344A842BD8}" dt="2023-09-06T14:46:37.173" v="217" actId="33524"/>
          <ac:spMkLst>
            <pc:docMk/>
            <pc:sldMk cId="269341018" sldId="281"/>
            <ac:spMk id="3" creationId="{00000000-0000-0000-0000-000000000000}"/>
          </ac:spMkLst>
        </pc:spChg>
      </pc:sldChg>
      <pc:sldChg chg="modSp mod">
        <pc:chgData name="Mario Marugán Cancio" userId="759fb4fe9c7a46c8" providerId="LiveId" clId="{AC107735-E302-41FF-8422-18344A842BD8}" dt="2023-09-06T14:46:44.908" v="228" actId="33524"/>
        <pc:sldMkLst>
          <pc:docMk/>
          <pc:sldMk cId="3857078489" sldId="282"/>
        </pc:sldMkLst>
        <pc:spChg chg="mod">
          <ac:chgData name="Mario Marugán Cancio" userId="759fb4fe9c7a46c8" providerId="LiveId" clId="{AC107735-E302-41FF-8422-18344A842BD8}" dt="2023-09-06T14:46:42.737" v="227" actId="20577"/>
          <ac:spMkLst>
            <pc:docMk/>
            <pc:sldMk cId="3857078489" sldId="282"/>
            <ac:spMk id="2" creationId="{00000000-0000-0000-0000-000000000000}"/>
          </ac:spMkLst>
        </pc:spChg>
        <pc:spChg chg="mod">
          <ac:chgData name="Mario Marugán Cancio" userId="759fb4fe9c7a46c8" providerId="LiveId" clId="{AC107735-E302-41FF-8422-18344A842BD8}" dt="2023-09-06T14:46:44.908" v="228" actId="33524"/>
          <ac:spMkLst>
            <pc:docMk/>
            <pc:sldMk cId="3857078489" sldId="282"/>
            <ac:spMk id="3" creationId="{00000000-0000-0000-0000-000000000000}"/>
          </ac:spMkLst>
        </pc:spChg>
      </pc:sldChg>
      <pc:sldChg chg="modSp mod">
        <pc:chgData name="Mario Marugán Cancio" userId="759fb4fe9c7a46c8" providerId="LiveId" clId="{AC107735-E302-41FF-8422-18344A842BD8}" dt="2023-09-06T14:46:55.163" v="241" actId="33524"/>
        <pc:sldMkLst>
          <pc:docMk/>
          <pc:sldMk cId="3426167073" sldId="283"/>
        </pc:sldMkLst>
        <pc:spChg chg="mod">
          <ac:chgData name="Mario Marugán Cancio" userId="759fb4fe9c7a46c8" providerId="LiveId" clId="{AC107735-E302-41FF-8422-18344A842BD8}" dt="2023-09-06T14:46:53.278" v="240" actId="20577"/>
          <ac:spMkLst>
            <pc:docMk/>
            <pc:sldMk cId="3426167073" sldId="283"/>
            <ac:spMk id="2" creationId="{00000000-0000-0000-0000-000000000000}"/>
          </ac:spMkLst>
        </pc:spChg>
        <pc:spChg chg="mod">
          <ac:chgData name="Mario Marugán Cancio" userId="759fb4fe9c7a46c8" providerId="LiveId" clId="{AC107735-E302-41FF-8422-18344A842BD8}" dt="2023-09-06T14:46:55.163" v="241" actId="33524"/>
          <ac:spMkLst>
            <pc:docMk/>
            <pc:sldMk cId="3426167073" sldId="283"/>
            <ac:spMk id="3" creationId="{00000000-0000-0000-0000-000000000000}"/>
          </ac:spMkLst>
        </pc:spChg>
      </pc:sldChg>
      <pc:sldChg chg="modSp mod">
        <pc:chgData name="Mario Marugán Cancio" userId="759fb4fe9c7a46c8" providerId="LiveId" clId="{AC107735-E302-41FF-8422-18344A842BD8}" dt="2023-09-06T14:46:49.724" v="235" actId="20577"/>
        <pc:sldMkLst>
          <pc:docMk/>
          <pc:sldMk cId="2260170480" sldId="284"/>
        </pc:sldMkLst>
        <pc:spChg chg="mod">
          <ac:chgData name="Mario Marugán Cancio" userId="759fb4fe9c7a46c8" providerId="LiveId" clId="{AC107735-E302-41FF-8422-18344A842BD8}" dt="2023-09-06T14:46:49.724" v="235" actId="20577"/>
          <ac:spMkLst>
            <pc:docMk/>
            <pc:sldMk cId="2260170480" sldId="284"/>
            <ac:spMk id="2" creationId="{00000000-0000-0000-0000-000000000000}"/>
          </ac:spMkLst>
        </pc:spChg>
      </pc:sldChg>
      <pc:sldChg chg="modSp mod">
        <pc:chgData name="Mario Marugán Cancio" userId="759fb4fe9c7a46c8" providerId="LiveId" clId="{AC107735-E302-41FF-8422-18344A842BD8}" dt="2023-09-06T14:46:58.076" v="246" actId="20577"/>
        <pc:sldMkLst>
          <pc:docMk/>
          <pc:sldMk cId="3301716513" sldId="285"/>
        </pc:sldMkLst>
        <pc:spChg chg="mod">
          <ac:chgData name="Mario Marugán Cancio" userId="759fb4fe9c7a46c8" providerId="LiveId" clId="{AC107735-E302-41FF-8422-18344A842BD8}" dt="2023-09-06T14:46:58.076" v="246" actId="20577"/>
          <ac:spMkLst>
            <pc:docMk/>
            <pc:sldMk cId="3301716513" sldId="285"/>
            <ac:spMk id="2" creationId="{00000000-0000-0000-0000-000000000000}"/>
          </ac:spMkLst>
        </pc:spChg>
      </pc:sldChg>
      <pc:sldChg chg="modSp mod">
        <pc:chgData name="Mario Marugán Cancio" userId="759fb4fe9c7a46c8" providerId="LiveId" clId="{AC107735-E302-41FF-8422-18344A842BD8}" dt="2023-09-06T14:47:01.479" v="251" actId="20577"/>
        <pc:sldMkLst>
          <pc:docMk/>
          <pc:sldMk cId="3723728911" sldId="286"/>
        </pc:sldMkLst>
        <pc:spChg chg="mod">
          <ac:chgData name="Mario Marugán Cancio" userId="759fb4fe9c7a46c8" providerId="LiveId" clId="{AC107735-E302-41FF-8422-18344A842BD8}" dt="2023-09-06T14:47:01.479" v="251" actId="20577"/>
          <ac:spMkLst>
            <pc:docMk/>
            <pc:sldMk cId="3723728911" sldId="286"/>
            <ac:spMk id="2" creationId="{00000000-0000-0000-0000-000000000000}"/>
          </ac:spMkLst>
        </pc:spChg>
      </pc:sldChg>
      <pc:sldChg chg="modSp mod">
        <pc:chgData name="Mario Marugán Cancio" userId="759fb4fe9c7a46c8" providerId="LiveId" clId="{AC107735-E302-41FF-8422-18344A842BD8}" dt="2023-09-06T14:47:04.884" v="256" actId="20577"/>
        <pc:sldMkLst>
          <pc:docMk/>
          <pc:sldMk cId="1479834276" sldId="287"/>
        </pc:sldMkLst>
        <pc:spChg chg="mod">
          <ac:chgData name="Mario Marugán Cancio" userId="759fb4fe9c7a46c8" providerId="LiveId" clId="{AC107735-E302-41FF-8422-18344A842BD8}" dt="2023-09-06T14:47:04.884" v="256" actId="20577"/>
          <ac:spMkLst>
            <pc:docMk/>
            <pc:sldMk cId="1479834276" sldId="287"/>
            <ac:spMk id="2" creationId="{00000000-0000-0000-0000-000000000000}"/>
          </ac:spMkLst>
        </pc:spChg>
      </pc:sldChg>
      <pc:sldChg chg="modSp mod">
        <pc:chgData name="Mario Marugán Cancio" userId="759fb4fe9c7a46c8" providerId="LiveId" clId="{AC107735-E302-41FF-8422-18344A842BD8}" dt="2023-09-06T14:47:08.785" v="261" actId="20577"/>
        <pc:sldMkLst>
          <pc:docMk/>
          <pc:sldMk cId="687000661" sldId="288"/>
        </pc:sldMkLst>
        <pc:spChg chg="mod">
          <ac:chgData name="Mario Marugán Cancio" userId="759fb4fe9c7a46c8" providerId="LiveId" clId="{AC107735-E302-41FF-8422-18344A842BD8}" dt="2023-09-06T14:47:08.785" v="261" actId="20577"/>
          <ac:spMkLst>
            <pc:docMk/>
            <pc:sldMk cId="687000661" sldId="288"/>
            <ac:spMk id="2" creationId="{00000000-0000-0000-0000-000000000000}"/>
          </ac:spMkLst>
        </pc:spChg>
      </pc:sldChg>
      <pc:sldChg chg="modSp mod">
        <pc:chgData name="Mario Marugán Cancio" userId="759fb4fe9c7a46c8" providerId="LiveId" clId="{AC107735-E302-41FF-8422-18344A842BD8}" dt="2023-09-06T14:47:15.424" v="267" actId="33524"/>
        <pc:sldMkLst>
          <pc:docMk/>
          <pc:sldMk cId="2663768089" sldId="289"/>
        </pc:sldMkLst>
        <pc:spChg chg="mod">
          <ac:chgData name="Mario Marugán Cancio" userId="759fb4fe9c7a46c8" providerId="LiveId" clId="{AC107735-E302-41FF-8422-18344A842BD8}" dt="2023-09-06T14:47:13.345" v="266" actId="20577"/>
          <ac:spMkLst>
            <pc:docMk/>
            <pc:sldMk cId="2663768089" sldId="289"/>
            <ac:spMk id="2" creationId="{00000000-0000-0000-0000-000000000000}"/>
          </ac:spMkLst>
        </pc:spChg>
        <pc:spChg chg="mod">
          <ac:chgData name="Mario Marugán Cancio" userId="759fb4fe9c7a46c8" providerId="LiveId" clId="{AC107735-E302-41FF-8422-18344A842BD8}" dt="2023-09-06T14:47:15.424" v="267" actId="33524"/>
          <ac:spMkLst>
            <pc:docMk/>
            <pc:sldMk cId="2663768089" sldId="289"/>
            <ac:spMk id="3" creationId="{00000000-0000-0000-0000-000000000000}"/>
          </ac:spMkLst>
        </pc:spChg>
      </pc:sldChg>
      <pc:sldChg chg="modSp mod">
        <pc:chgData name="Mario Marugán Cancio" userId="759fb4fe9c7a46c8" providerId="LiveId" clId="{AC107735-E302-41FF-8422-18344A842BD8}" dt="2023-09-06T14:47:28.951" v="274" actId="33524"/>
        <pc:sldMkLst>
          <pc:docMk/>
          <pc:sldMk cId="376800730" sldId="290"/>
        </pc:sldMkLst>
        <pc:spChg chg="mod">
          <ac:chgData name="Mario Marugán Cancio" userId="759fb4fe9c7a46c8" providerId="LiveId" clId="{AC107735-E302-41FF-8422-18344A842BD8}" dt="2023-09-06T14:47:20.893" v="272" actId="20577"/>
          <ac:spMkLst>
            <pc:docMk/>
            <pc:sldMk cId="376800730" sldId="290"/>
            <ac:spMk id="2" creationId="{00000000-0000-0000-0000-000000000000}"/>
          </ac:spMkLst>
        </pc:spChg>
        <pc:spChg chg="mod">
          <ac:chgData name="Mario Marugán Cancio" userId="759fb4fe9c7a46c8" providerId="LiveId" clId="{AC107735-E302-41FF-8422-18344A842BD8}" dt="2023-09-06T14:47:28.951" v="274" actId="33524"/>
          <ac:spMkLst>
            <pc:docMk/>
            <pc:sldMk cId="376800730" sldId="290"/>
            <ac:spMk id="3" creationId="{00000000-0000-0000-0000-000000000000}"/>
          </ac:spMkLst>
        </pc:spChg>
      </pc:sldChg>
      <pc:sldChg chg="modSp mod">
        <pc:chgData name="Mario Marugán Cancio" userId="759fb4fe9c7a46c8" providerId="LiveId" clId="{AC107735-E302-41FF-8422-18344A842BD8}" dt="2023-09-06T14:47:31.979" v="275"/>
        <pc:sldMkLst>
          <pc:docMk/>
          <pc:sldMk cId="266827201" sldId="291"/>
        </pc:sldMkLst>
        <pc:spChg chg="mod">
          <ac:chgData name="Mario Marugán Cancio" userId="759fb4fe9c7a46c8" providerId="LiveId" clId="{AC107735-E302-41FF-8422-18344A842BD8}" dt="2023-09-06T14:47:31.979" v="275"/>
          <ac:spMkLst>
            <pc:docMk/>
            <pc:sldMk cId="266827201" sldId="291"/>
            <ac:spMk id="2" creationId="{00000000-0000-0000-0000-000000000000}"/>
          </ac:spMkLst>
        </pc:spChg>
      </pc:sldChg>
      <pc:sldChg chg="modSp mod">
        <pc:chgData name="Mario Marugán Cancio" userId="759fb4fe9c7a46c8" providerId="LiveId" clId="{AC107735-E302-41FF-8422-18344A842BD8}" dt="2023-09-06T14:47:33.584" v="276"/>
        <pc:sldMkLst>
          <pc:docMk/>
          <pc:sldMk cId="3786490997" sldId="292"/>
        </pc:sldMkLst>
        <pc:spChg chg="mod">
          <ac:chgData name="Mario Marugán Cancio" userId="759fb4fe9c7a46c8" providerId="LiveId" clId="{AC107735-E302-41FF-8422-18344A842BD8}" dt="2023-09-06T14:47:33.584" v="276"/>
          <ac:spMkLst>
            <pc:docMk/>
            <pc:sldMk cId="3786490997" sldId="292"/>
            <ac:spMk id="2" creationId="{00000000-0000-0000-0000-000000000000}"/>
          </ac:spMkLst>
        </pc:spChg>
      </pc:sldChg>
      <pc:sldChg chg="modSp mod">
        <pc:chgData name="Mario Marugán Cancio" userId="759fb4fe9c7a46c8" providerId="LiveId" clId="{AC107735-E302-41FF-8422-18344A842BD8}" dt="2023-09-06T14:47:35.411" v="277"/>
        <pc:sldMkLst>
          <pc:docMk/>
          <pc:sldMk cId="1546350292" sldId="293"/>
        </pc:sldMkLst>
        <pc:spChg chg="mod">
          <ac:chgData name="Mario Marugán Cancio" userId="759fb4fe9c7a46c8" providerId="LiveId" clId="{AC107735-E302-41FF-8422-18344A842BD8}" dt="2023-09-06T14:47:35.411" v="277"/>
          <ac:spMkLst>
            <pc:docMk/>
            <pc:sldMk cId="1546350292" sldId="293"/>
            <ac:spMk id="2" creationId="{00000000-0000-0000-0000-000000000000}"/>
          </ac:spMkLst>
        </pc:spChg>
      </pc:sldChg>
      <pc:sldChg chg="modSp mod">
        <pc:chgData name="Mario Marugán Cancio" userId="759fb4fe9c7a46c8" providerId="LiveId" clId="{AC107735-E302-41FF-8422-18344A842BD8}" dt="2023-09-06T14:47:45.760" v="283" actId="20577"/>
        <pc:sldMkLst>
          <pc:docMk/>
          <pc:sldMk cId="3379011083" sldId="294"/>
        </pc:sldMkLst>
        <pc:spChg chg="mod">
          <ac:chgData name="Mario Marugán Cancio" userId="759fb4fe9c7a46c8" providerId="LiveId" clId="{AC107735-E302-41FF-8422-18344A842BD8}" dt="2023-09-06T14:47:45.760" v="283" actId="20577"/>
          <ac:spMkLst>
            <pc:docMk/>
            <pc:sldMk cId="3379011083" sldId="294"/>
            <ac:spMk id="2" creationId="{00000000-0000-0000-0000-000000000000}"/>
          </ac:spMkLst>
        </pc:spChg>
      </pc:sldChg>
      <pc:sldChg chg="modSp mod">
        <pc:chgData name="Mario Marugán Cancio" userId="759fb4fe9c7a46c8" providerId="LiveId" clId="{AC107735-E302-41FF-8422-18344A842BD8}" dt="2023-09-06T14:47:53.523" v="289" actId="27636"/>
        <pc:sldMkLst>
          <pc:docMk/>
          <pc:sldMk cId="1310046554" sldId="295"/>
        </pc:sldMkLst>
        <pc:spChg chg="mod">
          <ac:chgData name="Mario Marugán Cancio" userId="759fb4fe9c7a46c8" providerId="LiveId" clId="{AC107735-E302-41FF-8422-18344A842BD8}" dt="2023-09-06T14:47:53.523" v="289" actId="27636"/>
          <ac:spMkLst>
            <pc:docMk/>
            <pc:sldMk cId="1310046554" sldId="295"/>
            <ac:spMk id="2" creationId="{00000000-0000-0000-0000-000000000000}"/>
          </ac:spMkLst>
        </pc:spChg>
      </pc:sldChg>
      <pc:sldChg chg="modSp mod">
        <pc:chgData name="Mario Marugán Cancio" userId="759fb4fe9c7a46c8" providerId="LiveId" clId="{AC107735-E302-41FF-8422-18344A842BD8}" dt="2023-09-06T14:47:49.756" v="285" actId="27636"/>
        <pc:sldMkLst>
          <pc:docMk/>
          <pc:sldMk cId="3945115433" sldId="296"/>
        </pc:sldMkLst>
        <pc:spChg chg="mod">
          <ac:chgData name="Mario Marugán Cancio" userId="759fb4fe9c7a46c8" providerId="LiveId" clId="{AC107735-E302-41FF-8422-18344A842BD8}" dt="2023-09-06T14:47:49.756" v="285" actId="27636"/>
          <ac:spMkLst>
            <pc:docMk/>
            <pc:sldMk cId="3945115433" sldId="296"/>
            <ac:spMk id="2" creationId="{00000000-0000-0000-0000-000000000000}"/>
          </ac:spMkLst>
        </pc:spChg>
      </pc:sldChg>
      <pc:sldChg chg="modSp mod">
        <pc:chgData name="Mario Marugán Cancio" userId="759fb4fe9c7a46c8" providerId="LiveId" clId="{AC107735-E302-41FF-8422-18344A842BD8}" dt="2023-09-06T14:47:51.789" v="287" actId="27636"/>
        <pc:sldMkLst>
          <pc:docMk/>
          <pc:sldMk cId="2278154830" sldId="297"/>
        </pc:sldMkLst>
        <pc:spChg chg="mod">
          <ac:chgData name="Mario Marugán Cancio" userId="759fb4fe9c7a46c8" providerId="LiveId" clId="{AC107735-E302-41FF-8422-18344A842BD8}" dt="2023-09-06T14:47:51.789" v="287" actId="27636"/>
          <ac:spMkLst>
            <pc:docMk/>
            <pc:sldMk cId="2278154830" sldId="297"/>
            <ac:spMk id="2" creationId="{00000000-0000-0000-0000-000000000000}"/>
          </ac:spMkLst>
        </pc:spChg>
      </pc:sldChg>
      <pc:sldChg chg="modSp mod">
        <pc:chgData name="Mario Marugán Cancio" userId="759fb4fe9c7a46c8" providerId="LiveId" clId="{AC107735-E302-41FF-8422-18344A842BD8}" dt="2023-09-06T14:47:55.370" v="291" actId="27636"/>
        <pc:sldMkLst>
          <pc:docMk/>
          <pc:sldMk cId="221323636" sldId="298"/>
        </pc:sldMkLst>
        <pc:spChg chg="mod">
          <ac:chgData name="Mario Marugán Cancio" userId="759fb4fe9c7a46c8" providerId="LiveId" clId="{AC107735-E302-41FF-8422-18344A842BD8}" dt="2023-09-06T14:47:55.370" v="291" actId="27636"/>
          <ac:spMkLst>
            <pc:docMk/>
            <pc:sldMk cId="221323636" sldId="298"/>
            <ac:spMk id="2" creationId="{00000000-0000-0000-0000-000000000000}"/>
          </ac:spMkLst>
        </pc:spChg>
      </pc:sldChg>
      <pc:sldChg chg="modSp mod">
        <pc:chgData name="Mario Marugán Cancio" userId="759fb4fe9c7a46c8" providerId="LiveId" clId="{AC107735-E302-41FF-8422-18344A842BD8}" dt="2023-09-06T14:47:57.062" v="293" actId="27636"/>
        <pc:sldMkLst>
          <pc:docMk/>
          <pc:sldMk cId="1450650437" sldId="299"/>
        </pc:sldMkLst>
        <pc:spChg chg="mod">
          <ac:chgData name="Mario Marugán Cancio" userId="759fb4fe9c7a46c8" providerId="LiveId" clId="{AC107735-E302-41FF-8422-18344A842BD8}" dt="2023-09-06T14:47:57.062" v="293" actId="27636"/>
          <ac:spMkLst>
            <pc:docMk/>
            <pc:sldMk cId="1450650437" sldId="299"/>
            <ac:spMk id="2" creationId="{00000000-0000-0000-0000-000000000000}"/>
          </ac:spMkLst>
        </pc:spChg>
      </pc:sldChg>
      <pc:sldChg chg="modSp mod">
        <pc:chgData name="Mario Marugán Cancio" userId="759fb4fe9c7a46c8" providerId="LiveId" clId="{AC107735-E302-41FF-8422-18344A842BD8}" dt="2023-09-06T14:47:58.895" v="295" actId="27636"/>
        <pc:sldMkLst>
          <pc:docMk/>
          <pc:sldMk cId="4024896143" sldId="300"/>
        </pc:sldMkLst>
        <pc:spChg chg="mod">
          <ac:chgData name="Mario Marugán Cancio" userId="759fb4fe9c7a46c8" providerId="LiveId" clId="{AC107735-E302-41FF-8422-18344A842BD8}" dt="2023-09-06T14:47:58.895" v="295" actId="27636"/>
          <ac:spMkLst>
            <pc:docMk/>
            <pc:sldMk cId="4024896143" sldId="300"/>
            <ac:spMk id="2" creationId="{00000000-0000-0000-0000-000000000000}"/>
          </ac:spMkLst>
        </pc:spChg>
      </pc:sldChg>
      <pc:sldChg chg="modSp mod">
        <pc:chgData name="Mario Marugán Cancio" userId="759fb4fe9c7a46c8" providerId="LiveId" clId="{AC107735-E302-41FF-8422-18344A842BD8}" dt="2023-09-06T14:48:00.754" v="297" actId="27636"/>
        <pc:sldMkLst>
          <pc:docMk/>
          <pc:sldMk cId="1378778810" sldId="301"/>
        </pc:sldMkLst>
        <pc:spChg chg="mod">
          <ac:chgData name="Mario Marugán Cancio" userId="759fb4fe9c7a46c8" providerId="LiveId" clId="{AC107735-E302-41FF-8422-18344A842BD8}" dt="2023-09-06T14:48:00.754" v="297" actId="27636"/>
          <ac:spMkLst>
            <pc:docMk/>
            <pc:sldMk cId="1378778810" sldId="301"/>
            <ac:spMk id="2" creationId="{00000000-0000-0000-0000-000000000000}"/>
          </ac:spMkLst>
        </pc:spChg>
      </pc:sldChg>
      <pc:sldChg chg="modSp mod">
        <pc:chgData name="Mario Marugán Cancio" userId="759fb4fe9c7a46c8" providerId="LiveId" clId="{AC107735-E302-41FF-8422-18344A842BD8}" dt="2023-09-06T14:48:02.574" v="299" actId="27636"/>
        <pc:sldMkLst>
          <pc:docMk/>
          <pc:sldMk cId="2555680888" sldId="302"/>
        </pc:sldMkLst>
        <pc:spChg chg="mod">
          <ac:chgData name="Mario Marugán Cancio" userId="759fb4fe9c7a46c8" providerId="LiveId" clId="{AC107735-E302-41FF-8422-18344A842BD8}" dt="2023-09-06T14:48:02.574" v="299" actId="27636"/>
          <ac:spMkLst>
            <pc:docMk/>
            <pc:sldMk cId="2555680888" sldId="302"/>
            <ac:spMk id="2" creationId="{00000000-0000-0000-0000-000000000000}"/>
          </ac:spMkLst>
        </pc:spChg>
      </pc:sldChg>
      <pc:sldChg chg="modSp mod">
        <pc:chgData name="Mario Marugán Cancio" userId="759fb4fe9c7a46c8" providerId="LiveId" clId="{AC107735-E302-41FF-8422-18344A842BD8}" dt="2023-09-06T14:48:04.437" v="301" actId="27636"/>
        <pc:sldMkLst>
          <pc:docMk/>
          <pc:sldMk cId="4196337930" sldId="303"/>
        </pc:sldMkLst>
        <pc:spChg chg="mod">
          <ac:chgData name="Mario Marugán Cancio" userId="759fb4fe9c7a46c8" providerId="LiveId" clId="{AC107735-E302-41FF-8422-18344A842BD8}" dt="2023-09-06T14:48:04.437" v="301" actId="27636"/>
          <ac:spMkLst>
            <pc:docMk/>
            <pc:sldMk cId="4196337930" sldId="303"/>
            <ac:spMk id="2" creationId="{00000000-0000-0000-0000-000000000000}"/>
          </ac:spMkLst>
        </pc:spChg>
      </pc:sldChg>
      <pc:sldChg chg="modSp mod">
        <pc:chgData name="Mario Marugán Cancio" userId="759fb4fe9c7a46c8" providerId="LiveId" clId="{AC107735-E302-41FF-8422-18344A842BD8}" dt="2023-09-06T14:48:06.409" v="302"/>
        <pc:sldMkLst>
          <pc:docMk/>
          <pc:sldMk cId="752165903" sldId="304"/>
        </pc:sldMkLst>
        <pc:spChg chg="mod">
          <ac:chgData name="Mario Marugán Cancio" userId="759fb4fe9c7a46c8" providerId="LiveId" clId="{AC107735-E302-41FF-8422-18344A842BD8}" dt="2023-09-06T14:48:06.409" v="302"/>
          <ac:spMkLst>
            <pc:docMk/>
            <pc:sldMk cId="752165903" sldId="304"/>
            <ac:spMk id="2" creationId="{00000000-0000-0000-0000-000000000000}"/>
          </ac:spMkLst>
        </pc:spChg>
      </pc:sldChg>
      <pc:sldChg chg="modSp mod">
        <pc:chgData name="Mario Marugán Cancio" userId="759fb4fe9c7a46c8" providerId="LiveId" clId="{AC107735-E302-41FF-8422-18344A842BD8}" dt="2023-09-06T14:48:07.961" v="304" actId="27636"/>
        <pc:sldMkLst>
          <pc:docMk/>
          <pc:sldMk cId="2017839350" sldId="305"/>
        </pc:sldMkLst>
        <pc:spChg chg="mod">
          <ac:chgData name="Mario Marugán Cancio" userId="759fb4fe9c7a46c8" providerId="LiveId" clId="{AC107735-E302-41FF-8422-18344A842BD8}" dt="2023-09-06T14:48:07.961" v="304" actId="27636"/>
          <ac:spMkLst>
            <pc:docMk/>
            <pc:sldMk cId="2017839350" sldId="305"/>
            <ac:spMk id="2" creationId="{00000000-0000-0000-0000-000000000000}"/>
          </ac:spMkLst>
        </pc:spChg>
      </pc:sldChg>
      <pc:sldChg chg="modSp mod">
        <pc:chgData name="Mario Marugán Cancio" userId="759fb4fe9c7a46c8" providerId="LiveId" clId="{AC107735-E302-41FF-8422-18344A842BD8}" dt="2023-09-06T14:48:44.196" v="325" actId="33524"/>
        <pc:sldMkLst>
          <pc:docMk/>
          <pc:sldMk cId="2678883475" sldId="306"/>
        </pc:sldMkLst>
        <pc:spChg chg="mod">
          <ac:chgData name="Mario Marugán Cancio" userId="759fb4fe9c7a46c8" providerId="LiveId" clId="{AC107735-E302-41FF-8422-18344A842BD8}" dt="2023-09-06T14:48:42.117" v="324" actId="20577"/>
          <ac:spMkLst>
            <pc:docMk/>
            <pc:sldMk cId="2678883475" sldId="306"/>
            <ac:spMk id="2" creationId="{00000000-0000-0000-0000-000000000000}"/>
          </ac:spMkLst>
        </pc:spChg>
        <pc:spChg chg="mod">
          <ac:chgData name="Mario Marugán Cancio" userId="759fb4fe9c7a46c8" providerId="LiveId" clId="{AC107735-E302-41FF-8422-18344A842BD8}" dt="2023-09-06T14:48:44.196" v="325" actId="33524"/>
          <ac:spMkLst>
            <pc:docMk/>
            <pc:sldMk cId="2678883475" sldId="306"/>
            <ac:spMk id="3" creationId="{00000000-0000-0000-0000-000000000000}"/>
          </ac:spMkLst>
        </pc:spChg>
      </pc:sldChg>
      <pc:sldChg chg="modSp mod">
        <pc:chgData name="Mario Marugán Cancio" userId="759fb4fe9c7a46c8" providerId="LiveId" clId="{AC107735-E302-41FF-8422-18344A842BD8}" dt="2023-09-06T14:48:51.096" v="327"/>
        <pc:sldMkLst>
          <pc:docMk/>
          <pc:sldMk cId="4175552317" sldId="307"/>
        </pc:sldMkLst>
        <pc:spChg chg="mod">
          <ac:chgData name="Mario Marugán Cancio" userId="759fb4fe9c7a46c8" providerId="LiveId" clId="{AC107735-E302-41FF-8422-18344A842BD8}" dt="2023-09-06T14:48:51.096" v="327"/>
          <ac:spMkLst>
            <pc:docMk/>
            <pc:sldMk cId="4175552317" sldId="307"/>
            <ac:spMk id="2" creationId="{00000000-0000-0000-0000-000000000000}"/>
          </ac:spMkLst>
        </pc:spChg>
      </pc:sldChg>
      <pc:sldChg chg="modSp mod">
        <pc:chgData name="Mario Marugán Cancio" userId="759fb4fe9c7a46c8" providerId="LiveId" clId="{AC107735-E302-41FF-8422-18344A842BD8}" dt="2023-09-06T14:48:53.241" v="328"/>
        <pc:sldMkLst>
          <pc:docMk/>
          <pc:sldMk cId="2361438748" sldId="308"/>
        </pc:sldMkLst>
        <pc:spChg chg="mod">
          <ac:chgData name="Mario Marugán Cancio" userId="759fb4fe9c7a46c8" providerId="LiveId" clId="{AC107735-E302-41FF-8422-18344A842BD8}" dt="2023-09-06T14:48:53.241" v="328"/>
          <ac:spMkLst>
            <pc:docMk/>
            <pc:sldMk cId="2361438748" sldId="308"/>
            <ac:spMk id="2" creationId="{00000000-0000-0000-0000-000000000000}"/>
          </ac:spMkLst>
        </pc:spChg>
      </pc:sldChg>
      <pc:sldChg chg="modSp mod">
        <pc:chgData name="Mario Marugán Cancio" userId="759fb4fe9c7a46c8" providerId="LiveId" clId="{AC107735-E302-41FF-8422-18344A842BD8}" dt="2023-09-06T14:48:55.362" v="329"/>
        <pc:sldMkLst>
          <pc:docMk/>
          <pc:sldMk cId="869873090" sldId="309"/>
        </pc:sldMkLst>
        <pc:spChg chg="mod">
          <ac:chgData name="Mario Marugán Cancio" userId="759fb4fe9c7a46c8" providerId="LiveId" clId="{AC107735-E302-41FF-8422-18344A842BD8}" dt="2023-09-06T14:48:55.362" v="329"/>
          <ac:spMkLst>
            <pc:docMk/>
            <pc:sldMk cId="869873090" sldId="309"/>
            <ac:spMk id="2" creationId="{00000000-0000-0000-0000-000000000000}"/>
          </ac:spMkLst>
        </pc:spChg>
      </pc:sldChg>
      <pc:sldChg chg="modSp mod">
        <pc:chgData name="Mario Marugán Cancio" userId="759fb4fe9c7a46c8" providerId="LiveId" clId="{AC107735-E302-41FF-8422-18344A842BD8}" dt="2023-09-06T14:48:48.498" v="326"/>
        <pc:sldMkLst>
          <pc:docMk/>
          <pc:sldMk cId="2332991088" sldId="310"/>
        </pc:sldMkLst>
        <pc:spChg chg="mod">
          <ac:chgData name="Mario Marugán Cancio" userId="759fb4fe9c7a46c8" providerId="LiveId" clId="{AC107735-E302-41FF-8422-18344A842BD8}" dt="2023-09-06T14:48:48.498" v="326"/>
          <ac:spMkLst>
            <pc:docMk/>
            <pc:sldMk cId="2332991088" sldId="310"/>
            <ac:spMk id="2" creationId="{00000000-0000-0000-0000-000000000000}"/>
          </ac:spMkLst>
        </pc:spChg>
      </pc:sldChg>
      <pc:sldChg chg="modSp mod">
        <pc:chgData name="Mario Marugán Cancio" userId="759fb4fe9c7a46c8" providerId="LiveId" clId="{AC107735-E302-41FF-8422-18344A842BD8}" dt="2023-09-06T14:49:07.736" v="336"/>
        <pc:sldMkLst>
          <pc:docMk/>
          <pc:sldMk cId="728932129" sldId="311"/>
        </pc:sldMkLst>
        <pc:spChg chg="mod">
          <ac:chgData name="Mario Marugán Cancio" userId="759fb4fe9c7a46c8" providerId="LiveId" clId="{AC107735-E302-41FF-8422-18344A842BD8}" dt="2023-09-06T14:49:07.736" v="336"/>
          <ac:spMkLst>
            <pc:docMk/>
            <pc:sldMk cId="728932129" sldId="311"/>
            <ac:spMk id="2" creationId="{00000000-0000-0000-0000-000000000000}"/>
          </ac:spMkLst>
        </pc:spChg>
      </pc:sldChg>
      <pc:sldChg chg="modSp mod">
        <pc:chgData name="Mario Marugán Cancio" userId="759fb4fe9c7a46c8" providerId="LiveId" clId="{AC107735-E302-41FF-8422-18344A842BD8}" dt="2023-09-06T14:49:09.805" v="337"/>
        <pc:sldMkLst>
          <pc:docMk/>
          <pc:sldMk cId="1671026638" sldId="312"/>
        </pc:sldMkLst>
        <pc:spChg chg="mod">
          <ac:chgData name="Mario Marugán Cancio" userId="759fb4fe9c7a46c8" providerId="LiveId" clId="{AC107735-E302-41FF-8422-18344A842BD8}" dt="2023-09-06T14:49:09.805" v="337"/>
          <ac:spMkLst>
            <pc:docMk/>
            <pc:sldMk cId="1671026638" sldId="312"/>
            <ac:spMk id="2" creationId="{00000000-0000-0000-0000-000000000000}"/>
          </ac:spMkLst>
        </pc:spChg>
      </pc:sldChg>
      <pc:sldChg chg="modSp mod">
        <pc:chgData name="Mario Marugán Cancio" userId="759fb4fe9c7a46c8" providerId="LiveId" clId="{AC107735-E302-41FF-8422-18344A842BD8}" dt="2023-09-06T14:48:57.265" v="330"/>
        <pc:sldMkLst>
          <pc:docMk/>
          <pc:sldMk cId="2108720957" sldId="313"/>
        </pc:sldMkLst>
        <pc:spChg chg="mod">
          <ac:chgData name="Mario Marugán Cancio" userId="759fb4fe9c7a46c8" providerId="LiveId" clId="{AC107735-E302-41FF-8422-18344A842BD8}" dt="2023-09-06T14:48:57.265" v="330"/>
          <ac:spMkLst>
            <pc:docMk/>
            <pc:sldMk cId="2108720957" sldId="313"/>
            <ac:spMk id="2" creationId="{00000000-0000-0000-0000-000000000000}"/>
          </ac:spMkLst>
        </pc:spChg>
      </pc:sldChg>
      <pc:sldChg chg="modSp mod">
        <pc:chgData name="Mario Marugán Cancio" userId="759fb4fe9c7a46c8" providerId="LiveId" clId="{AC107735-E302-41FF-8422-18344A842BD8}" dt="2023-09-06T14:48:58.680" v="331"/>
        <pc:sldMkLst>
          <pc:docMk/>
          <pc:sldMk cId="4213324106" sldId="314"/>
        </pc:sldMkLst>
        <pc:spChg chg="mod">
          <ac:chgData name="Mario Marugán Cancio" userId="759fb4fe9c7a46c8" providerId="LiveId" clId="{AC107735-E302-41FF-8422-18344A842BD8}" dt="2023-09-06T14:48:58.680" v="331"/>
          <ac:spMkLst>
            <pc:docMk/>
            <pc:sldMk cId="4213324106" sldId="314"/>
            <ac:spMk id="2" creationId="{00000000-0000-0000-0000-000000000000}"/>
          </ac:spMkLst>
        </pc:spChg>
      </pc:sldChg>
      <pc:sldChg chg="modSp mod">
        <pc:chgData name="Mario Marugán Cancio" userId="759fb4fe9c7a46c8" providerId="LiveId" clId="{AC107735-E302-41FF-8422-18344A842BD8}" dt="2023-09-06T14:49:00.780" v="332"/>
        <pc:sldMkLst>
          <pc:docMk/>
          <pc:sldMk cId="3741658702" sldId="315"/>
        </pc:sldMkLst>
        <pc:spChg chg="mod">
          <ac:chgData name="Mario Marugán Cancio" userId="759fb4fe9c7a46c8" providerId="LiveId" clId="{AC107735-E302-41FF-8422-18344A842BD8}" dt="2023-09-06T14:49:00.780" v="332"/>
          <ac:spMkLst>
            <pc:docMk/>
            <pc:sldMk cId="3741658702" sldId="315"/>
            <ac:spMk id="2" creationId="{00000000-0000-0000-0000-000000000000}"/>
          </ac:spMkLst>
        </pc:spChg>
      </pc:sldChg>
      <pc:sldChg chg="modSp mod">
        <pc:chgData name="Mario Marugán Cancio" userId="759fb4fe9c7a46c8" providerId="LiveId" clId="{AC107735-E302-41FF-8422-18344A842BD8}" dt="2023-09-06T14:49:02.396" v="333"/>
        <pc:sldMkLst>
          <pc:docMk/>
          <pc:sldMk cId="1803174849" sldId="316"/>
        </pc:sldMkLst>
        <pc:spChg chg="mod">
          <ac:chgData name="Mario Marugán Cancio" userId="759fb4fe9c7a46c8" providerId="LiveId" clId="{AC107735-E302-41FF-8422-18344A842BD8}" dt="2023-09-06T14:49:02.396" v="333"/>
          <ac:spMkLst>
            <pc:docMk/>
            <pc:sldMk cId="1803174849" sldId="316"/>
            <ac:spMk id="2" creationId="{00000000-0000-0000-0000-000000000000}"/>
          </ac:spMkLst>
        </pc:spChg>
      </pc:sldChg>
      <pc:sldChg chg="modSp mod">
        <pc:chgData name="Mario Marugán Cancio" userId="759fb4fe9c7a46c8" providerId="LiveId" clId="{AC107735-E302-41FF-8422-18344A842BD8}" dt="2023-09-06T14:49:04.052" v="334"/>
        <pc:sldMkLst>
          <pc:docMk/>
          <pc:sldMk cId="2994938870" sldId="317"/>
        </pc:sldMkLst>
        <pc:spChg chg="mod">
          <ac:chgData name="Mario Marugán Cancio" userId="759fb4fe9c7a46c8" providerId="LiveId" clId="{AC107735-E302-41FF-8422-18344A842BD8}" dt="2023-09-06T14:49:04.052" v="334"/>
          <ac:spMkLst>
            <pc:docMk/>
            <pc:sldMk cId="2994938870" sldId="317"/>
            <ac:spMk id="2" creationId="{00000000-0000-0000-0000-000000000000}"/>
          </ac:spMkLst>
        </pc:spChg>
      </pc:sldChg>
      <pc:sldChg chg="modSp mod">
        <pc:chgData name="Mario Marugán Cancio" userId="759fb4fe9c7a46c8" providerId="LiveId" clId="{AC107735-E302-41FF-8422-18344A842BD8}" dt="2023-09-06T14:49:05.946" v="335"/>
        <pc:sldMkLst>
          <pc:docMk/>
          <pc:sldMk cId="794324510" sldId="318"/>
        </pc:sldMkLst>
        <pc:spChg chg="mod">
          <ac:chgData name="Mario Marugán Cancio" userId="759fb4fe9c7a46c8" providerId="LiveId" clId="{AC107735-E302-41FF-8422-18344A842BD8}" dt="2023-09-06T14:49:05.946" v="335"/>
          <ac:spMkLst>
            <pc:docMk/>
            <pc:sldMk cId="794324510" sldId="318"/>
            <ac:spMk id="2" creationId="{00000000-0000-0000-0000-000000000000}"/>
          </ac:spMkLst>
        </pc:spChg>
      </pc:sldChg>
      <pc:sldChg chg="modSp mod">
        <pc:chgData name="Mario Marugán Cancio" userId="759fb4fe9c7a46c8" providerId="LiveId" clId="{AC107735-E302-41FF-8422-18344A842BD8}" dt="2023-09-06T14:48:27.505" v="311" actId="20577"/>
        <pc:sldMkLst>
          <pc:docMk/>
          <pc:sldMk cId="1206303716" sldId="319"/>
        </pc:sldMkLst>
        <pc:spChg chg="mod">
          <ac:chgData name="Mario Marugán Cancio" userId="759fb4fe9c7a46c8" providerId="LiveId" clId="{AC107735-E302-41FF-8422-18344A842BD8}" dt="2023-09-06T14:48:27.505" v="311" actId="20577"/>
          <ac:spMkLst>
            <pc:docMk/>
            <pc:sldMk cId="1206303716" sldId="319"/>
            <ac:spMk id="2" creationId="{00000000-0000-0000-0000-000000000000}"/>
          </ac:spMkLst>
        </pc:spChg>
      </pc:sldChg>
      <pc:sldChg chg="modSp mod">
        <pc:chgData name="Mario Marugán Cancio" userId="759fb4fe9c7a46c8" providerId="LiveId" clId="{AC107735-E302-41FF-8422-18344A842BD8}" dt="2023-09-06T14:48:30.514" v="315" actId="20577"/>
        <pc:sldMkLst>
          <pc:docMk/>
          <pc:sldMk cId="2898744226" sldId="320"/>
        </pc:sldMkLst>
        <pc:spChg chg="mod">
          <ac:chgData name="Mario Marugán Cancio" userId="759fb4fe9c7a46c8" providerId="LiveId" clId="{AC107735-E302-41FF-8422-18344A842BD8}" dt="2023-09-06T14:48:30.514" v="315" actId="20577"/>
          <ac:spMkLst>
            <pc:docMk/>
            <pc:sldMk cId="2898744226" sldId="320"/>
            <ac:spMk id="2" creationId="{00000000-0000-0000-0000-000000000000}"/>
          </ac:spMkLst>
        </pc:spChg>
      </pc:sldChg>
      <pc:sldChg chg="modSp mod">
        <pc:chgData name="Mario Marugán Cancio" userId="759fb4fe9c7a46c8" providerId="LiveId" clId="{AC107735-E302-41FF-8422-18344A842BD8}" dt="2023-09-06T14:48:35.104" v="319" actId="20577"/>
        <pc:sldMkLst>
          <pc:docMk/>
          <pc:sldMk cId="3107944872" sldId="321"/>
        </pc:sldMkLst>
        <pc:spChg chg="mod">
          <ac:chgData name="Mario Marugán Cancio" userId="759fb4fe9c7a46c8" providerId="LiveId" clId="{AC107735-E302-41FF-8422-18344A842BD8}" dt="2023-09-06T14:48:35.104" v="319" actId="20577"/>
          <ac:spMkLst>
            <pc:docMk/>
            <pc:sldMk cId="3107944872" sldId="321"/>
            <ac:spMk id="2" creationId="{00000000-0000-0000-0000-000000000000}"/>
          </ac:spMkLst>
        </pc:spChg>
      </pc:sldChg>
      <pc:sldChg chg="modSp mod">
        <pc:chgData name="Mario Marugán Cancio" userId="759fb4fe9c7a46c8" providerId="LiveId" clId="{AC107735-E302-41FF-8422-18344A842BD8}" dt="2023-09-06T14:49:24.827" v="342" actId="20577"/>
        <pc:sldMkLst>
          <pc:docMk/>
          <pc:sldMk cId="3980586123" sldId="322"/>
        </pc:sldMkLst>
        <pc:spChg chg="mod">
          <ac:chgData name="Mario Marugán Cancio" userId="759fb4fe9c7a46c8" providerId="LiveId" clId="{AC107735-E302-41FF-8422-18344A842BD8}" dt="2023-09-06T14:49:24.827" v="342" actId="20577"/>
          <ac:spMkLst>
            <pc:docMk/>
            <pc:sldMk cId="3980586123" sldId="322"/>
            <ac:spMk id="2" creationId="{00000000-0000-0000-0000-000000000000}"/>
          </ac:spMkLst>
        </pc:spChg>
      </pc:sldChg>
      <pc:sldChg chg="modSp mod">
        <pc:chgData name="Mario Marugán Cancio" userId="759fb4fe9c7a46c8" providerId="LiveId" clId="{AC107735-E302-41FF-8422-18344A842BD8}" dt="2023-09-06T14:49:29.808" v="343"/>
        <pc:sldMkLst>
          <pc:docMk/>
          <pc:sldMk cId="1356557811" sldId="323"/>
        </pc:sldMkLst>
        <pc:spChg chg="mod">
          <ac:chgData name="Mario Marugán Cancio" userId="759fb4fe9c7a46c8" providerId="LiveId" clId="{AC107735-E302-41FF-8422-18344A842BD8}" dt="2023-09-06T14:49:29.808" v="343"/>
          <ac:spMkLst>
            <pc:docMk/>
            <pc:sldMk cId="1356557811" sldId="323"/>
            <ac:spMk id="2" creationId="{00000000-0000-0000-0000-000000000000}"/>
          </ac:spMkLst>
        </pc:spChg>
      </pc:sldChg>
      <pc:sldChg chg="modSp mod">
        <pc:chgData name="Mario Marugán Cancio" userId="759fb4fe9c7a46c8" providerId="LiveId" clId="{AC107735-E302-41FF-8422-18344A842BD8}" dt="2023-09-06T14:49:32.379" v="344"/>
        <pc:sldMkLst>
          <pc:docMk/>
          <pc:sldMk cId="786455171" sldId="324"/>
        </pc:sldMkLst>
        <pc:spChg chg="mod">
          <ac:chgData name="Mario Marugán Cancio" userId="759fb4fe9c7a46c8" providerId="LiveId" clId="{AC107735-E302-41FF-8422-18344A842BD8}" dt="2023-09-06T14:49:32.379" v="344"/>
          <ac:spMkLst>
            <pc:docMk/>
            <pc:sldMk cId="786455171" sldId="324"/>
            <ac:spMk id="2" creationId="{00000000-0000-0000-0000-000000000000}"/>
          </ac:spMkLst>
        </pc:spChg>
      </pc:sldChg>
      <pc:sldChg chg="modSp mod">
        <pc:chgData name="Mario Marugán Cancio" userId="759fb4fe9c7a46c8" providerId="LiveId" clId="{AC107735-E302-41FF-8422-18344A842BD8}" dt="2023-09-06T14:49:34.126" v="345"/>
        <pc:sldMkLst>
          <pc:docMk/>
          <pc:sldMk cId="3858999793" sldId="325"/>
        </pc:sldMkLst>
        <pc:spChg chg="mod">
          <ac:chgData name="Mario Marugán Cancio" userId="759fb4fe9c7a46c8" providerId="LiveId" clId="{AC107735-E302-41FF-8422-18344A842BD8}" dt="2023-09-06T14:49:34.126" v="345"/>
          <ac:spMkLst>
            <pc:docMk/>
            <pc:sldMk cId="3858999793" sldId="325"/>
            <ac:spMk id="2" creationId="{00000000-0000-0000-0000-000000000000}"/>
          </ac:spMkLst>
        </pc:spChg>
      </pc:sldChg>
      <pc:sldChg chg="modSp mod">
        <pc:chgData name="Mario Marugán Cancio" userId="759fb4fe9c7a46c8" providerId="LiveId" clId="{AC107735-E302-41FF-8422-18344A842BD8}" dt="2023-09-06T14:49:36.108" v="346"/>
        <pc:sldMkLst>
          <pc:docMk/>
          <pc:sldMk cId="1190532700" sldId="326"/>
        </pc:sldMkLst>
        <pc:spChg chg="mod">
          <ac:chgData name="Mario Marugán Cancio" userId="759fb4fe9c7a46c8" providerId="LiveId" clId="{AC107735-E302-41FF-8422-18344A842BD8}" dt="2023-09-06T14:49:36.108" v="346"/>
          <ac:spMkLst>
            <pc:docMk/>
            <pc:sldMk cId="1190532700" sldId="326"/>
            <ac:spMk id="2" creationId="{00000000-0000-0000-0000-000000000000}"/>
          </ac:spMkLst>
        </pc:spChg>
      </pc:sldChg>
      <pc:sldChg chg="modSp mod">
        <pc:chgData name="Mario Marugán Cancio" userId="759fb4fe9c7a46c8" providerId="LiveId" clId="{AC107735-E302-41FF-8422-18344A842BD8}" dt="2023-09-06T14:50:01.194" v="356" actId="20577"/>
        <pc:sldMkLst>
          <pc:docMk/>
          <pc:sldMk cId="294928380" sldId="327"/>
        </pc:sldMkLst>
        <pc:spChg chg="mod">
          <ac:chgData name="Mario Marugán Cancio" userId="759fb4fe9c7a46c8" providerId="LiveId" clId="{AC107735-E302-41FF-8422-18344A842BD8}" dt="2023-09-06T14:50:01.194" v="356" actId="20577"/>
          <ac:spMkLst>
            <pc:docMk/>
            <pc:sldMk cId="294928380" sldId="327"/>
            <ac:spMk id="2" creationId="{00000000-0000-0000-0000-000000000000}"/>
          </ac:spMkLst>
        </pc:spChg>
      </pc:sldChg>
      <pc:sldChg chg="modSp mod">
        <pc:chgData name="Mario Marugán Cancio" userId="759fb4fe9c7a46c8" providerId="LiveId" clId="{AC107735-E302-41FF-8422-18344A842BD8}" dt="2023-09-06T14:50:04.593" v="358" actId="27636"/>
        <pc:sldMkLst>
          <pc:docMk/>
          <pc:sldMk cId="1374063699" sldId="328"/>
        </pc:sldMkLst>
        <pc:spChg chg="mod">
          <ac:chgData name="Mario Marugán Cancio" userId="759fb4fe9c7a46c8" providerId="LiveId" clId="{AC107735-E302-41FF-8422-18344A842BD8}" dt="2023-09-06T14:50:04.593" v="358" actId="27636"/>
          <ac:spMkLst>
            <pc:docMk/>
            <pc:sldMk cId="1374063699" sldId="328"/>
            <ac:spMk id="2" creationId="{00000000-0000-0000-0000-000000000000}"/>
          </ac:spMkLst>
        </pc:spChg>
      </pc:sldChg>
      <pc:sldChg chg="modSp mod">
        <pc:chgData name="Mario Marugán Cancio" userId="759fb4fe9c7a46c8" providerId="LiveId" clId="{AC107735-E302-41FF-8422-18344A842BD8}" dt="2023-09-06T14:50:06.846" v="360" actId="27636"/>
        <pc:sldMkLst>
          <pc:docMk/>
          <pc:sldMk cId="2411826908" sldId="329"/>
        </pc:sldMkLst>
        <pc:spChg chg="mod">
          <ac:chgData name="Mario Marugán Cancio" userId="759fb4fe9c7a46c8" providerId="LiveId" clId="{AC107735-E302-41FF-8422-18344A842BD8}" dt="2023-09-06T14:50:06.846" v="360" actId="27636"/>
          <ac:spMkLst>
            <pc:docMk/>
            <pc:sldMk cId="2411826908" sldId="329"/>
            <ac:spMk id="2" creationId="{00000000-0000-0000-0000-000000000000}"/>
          </ac:spMkLst>
        </pc:spChg>
      </pc:sldChg>
      <pc:sldChg chg="modSp mod">
        <pc:chgData name="Mario Marugán Cancio" userId="759fb4fe9c7a46c8" providerId="LiveId" clId="{AC107735-E302-41FF-8422-18344A842BD8}" dt="2023-09-06T14:50:08.706" v="362" actId="27636"/>
        <pc:sldMkLst>
          <pc:docMk/>
          <pc:sldMk cId="3255867673" sldId="330"/>
        </pc:sldMkLst>
        <pc:spChg chg="mod">
          <ac:chgData name="Mario Marugán Cancio" userId="759fb4fe9c7a46c8" providerId="LiveId" clId="{AC107735-E302-41FF-8422-18344A842BD8}" dt="2023-09-06T14:50:08.706" v="362" actId="27636"/>
          <ac:spMkLst>
            <pc:docMk/>
            <pc:sldMk cId="3255867673" sldId="330"/>
            <ac:spMk id="2" creationId="{00000000-0000-0000-0000-000000000000}"/>
          </ac:spMkLst>
        </pc:spChg>
      </pc:sldChg>
      <pc:sldChg chg="modSp mod">
        <pc:chgData name="Mario Marugán Cancio" userId="759fb4fe9c7a46c8" providerId="LiveId" clId="{AC107735-E302-41FF-8422-18344A842BD8}" dt="2023-09-06T14:50:10.669" v="364" actId="27636"/>
        <pc:sldMkLst>
          <pc:docMk/>
          <pc:sldMk cId="3684773203" sldId="331"/>
        </pc:sldMkLst>
        <pc:spChg chg="mod">
          <ac:chgData name="Mario Marugán Cancio" userId="759fb4fe9c7a46c8" providerId="LiveId" clId="{AC107735-E302-41FF-8422-18344A842BD8}" dt="2023-09-06T14:50:10.669" v="364" actId="27636"/>
          <ac:spMkLst>
            <pc:docMk/>
            <pc:sldMk cId="3684773203" sldId="331"/>
            <ac:spMk id="2" creationId="{00000000-0000-0000-0000-000000000000}"/>
          </ac:spMkLst>
        </pc:spChg>
      </pc:sldChg>
      <pc:sldChg chg="modSp mod">
        <pc:chgData name="Mario Marugán Cancio" userId="759fb4fe9c7a46c8" providerId="LiveId" clId="{AC107735-E302-41FF-8422-18344A842BD8}" dt="2023-09-06T14:50:12.524" v="366" actId="27636"/>
        <pc:sldMkLst>
          <pc:docMk/>
          <pc:sldMk cId="507893868" sldId="332"/>
        </pc:sldMkLst>
        <pc:spChg chg="mod">
          <ac:chgData name="Mario Marugán Cancio" userId="759fb4fe9c7a46c8" providerId="LiveId" clId="{AC107735-E302-41FF-8422-18344A842BD8}" dt="2023-09-06T14:50:12.524" v="366" actId="27636"/>
          <ac:spMkLst>
            <pc:docMk/>
            <pc:sldMk cId="507893868" sldId="332"/>
            <ac:spMk id="2" creationId="{00000000-0000-0000-0000-000000000000}"/>
          </ac:spMkLst>
        </pc:spChg>
      </pc:sldChg>
      <pc:sldChg chg="modSp mod">
        <pc:chgData name="Mario Marugán Cancio" userId="759fb4fe9c7a46c8" providerId="LiveId" clId="{AC107735-E302-41FF-8422-18344A842BD8}" dt="2023-09-06T14:50:14.395" v="368" actId="27636"/>
        <pc:sldMkLst>
          <pc:docMk/>
          <pc:sldMk cId="1558840864" sldId="333"/>
        </pc:sldMkLst>
        <pc:spChg chg="mod">
          <ac:chgData name="Mario Marugán Cancio" userId="759fb4fe9c7a46c8" providerId="LiveId" clId="{AC107735-E302-41FF-8422-18344A842BD8}" dt="2023-09-06T14:50:14.395" v="368" actId="27636"/>
          <ac:spMkLst>
            <pc:docMk/>
            <pc:sldMk cId="1558840864" sldId="333"/>
            <ac:spMk id="2" creationId="{00000000-0000-0000-0000-000000000000}"/>
          </ac:spMkLst>
        </pc:spChg>
      </pc:sldChg>
      <pc:sldChg chg="modSp mod">
        <pc:chgData name="Mario Marugán Cancio" userId="759fb4fe9c7a46c8" providerId="LiveId" clId="{AC107735-E302-41FF-8422-18344A842BD8}" dt="2023-09-06T14:50:22.280" v="376" actId="27636"/>
        <pc:sldMkLst>
          <pc:docMk/>
          <pc:sldMk cId="120327200" sldId="334"/>
        </pc:sldMkLst>
        <pc:spChg chg="mod">
          <ac:chgData name="Mario Marugán Cancio" userId="759fb4fe9c7a46c8" providerId="LiveId" clId="{AC107735-E302-41FF-8422-18344A842BD8}" dt="2023-09-06T14:50:22.280" v="376" actId="27636"/>
          <ac:spMkLst>
            <pc:docMk/>
            <pc:sldMk cId="120327200" sldId="334"/>
            <ac:spMk id="2" creationId="{00000000-0000-0000-0000-000000000000}"/>
          </ac:spMkLst>
        </pc:spChg>
      </pc:sldChg>
      <pc:sldChg chg="modSp mod">
        <pc:chgData name="Mario Marugán Cancio" userId="759fb4fe9c7a46c8" providerId="LiveId" clId="{AC107735-E302-41FF-8422-18344A842BD8}" dt="2023-09-06T14:52:58.302" v="419"/>
        <pc:sldMkLst>
          <pc:docMk/>
          <pc:sldMk cId="598972956" sldId="335"/>
        </pc:sldMkLst>
        <pc:spChg chg="mod">
          <ac:chgData name="Mario Marugán Cancio" userId="759fb4fe9c7a46c8" providerId="LiveId" clId="{AC107735-E302-41FF-8422-18344A842BD8}" dt="2023-09-06T14:52:58.302" v="419"/>
          <ac:spMkLst>
            <pc:docMk/>
            <pc:sldMk cId="598972956" sldId="335"/>
            <ac:spMk id="2" creationId="{00000000-0000-0000-0000-000000000000}"/>
          </ac:spMkLst>
        </pc:spChg>
      </pc:sldChg>
      <pc:sldChg chg="modSp mod">
        <pc:chgData name="Mario Marugán Cancio" userId="759fb4fe9c7a46c8" providerId="LiveId" clId="{AC107735-E302-41FF-8422-18344A842BD8}" dt="2023-09-06T14:52:56.714" v="418"/>
        <pc:sldMkLst>
          <pc:docMk/>
          <pc:sldMk cId="3601990710" sldId="336"/>
        </pc:sldMkLst>
        <pc:spChg chg="mod">
          <ac:chgData name="Mario Marugán Cancio" userId="759fb4fe9c7a46c8" providerId="LiveId" clId="{AC107735-E302-41FF-8422-18344A842BD8}" dt="2023-09-06T14:52:56.714" v="418"/>
          <ac:spMkLst>
            <pc:docMk/>
            <pc:sldMk cId="3601990710" sldId="336"/>
            <ac:spMk id="2" creationId="{00000000-0000-0000-0000-000000000000}"/>
          </ac:spMkLst>
        </pc:spChg>
      </pc:sldChg>
      <pc:sldChg chg="modSp mod">
        <pc:chgData name="Mario Marugán Cancio" userId="759fb4fe9c7a46c8" providerId="LiveId" clId="{AC107735-E302-41FF-8422-18344A842BD8}" dt="2023-09-06T14:50:50.758" v="393"/>
        <pc:sldMkLst>
          <pc:docMk/>
          <pc:sldMk cId="500148379" sldId="337"/>
        </pc:sldMkLst>
        <pc:spChg chg="mod">
          <ac:chgData name="Mario Marugán Cancio" userId="759fb4fe9c7a46c8" providerId="LiveId" clId="{AC107735-E302-41FF-8422-18344A842BD8}" dt="2023-09-06T14:50:50.758" v="393"/>
          <ac:spMkLst>
            <pc:docMk/>
            <pc:sldMk cId="500148379" sldId="337"/>
            <ac:spMk id="2" creationId="{00000000-0000-0000-0000-000000000000}"/>
          </ac:spMkLst>
        </pc:spChg>
      </pc:sldChg>
      <pc:sldChg chg="modSp mod">
        <pc:chgData name="Mario Marugán Cancio" userId="759fb4fe9c7a46c8" providerId="LiveId" clId="{AC107735-E302-41FF-8422-18344A842BD8}" dt="2023-09-06T14:50:48.374" v="392"/>
        <pc:sldMkLst>
          <pc:docMk/>
          <pc:sldMk cId="2456767489" sldId="338"/>
        </pc:sldMkLst>
        <pc:spChg chg="mod">
          <ac:chgData name="Mario Marugán Cancio" userId="759fb4fe9c7a46c8" providerId="LiveId" clId="{AC107735-E302-41FF-8422-18344A842BD8}" dt="2023-09-06T14:50:48.374" v="392"/>
          <ac:spMkLst>
            <pc:docMk/>
            <pc:sldMk cId="2456767489" sldId="338"/>
            <ac:spMk id="2" creationId="{00000000-0000-0000-0000-000000000000}"/>
          </ac:spMkLst>
        </pc:spChg>
      </pc:sldChg>
      <pc:sldChg chg="modSp mod">
        <pc:chgData name="Mario Marugán Cancio" userId="759fb4fe9c7a46c8" providerId="LiveId" clId="{AC107735-E302-41FF-8422-18344A842BD8}" dt="2023-09-06T14:50:46.874" v="391"/>
        <pc:sldMkLst>
          <pc:docMk/>
          <pc:sldMk cId="2365147801" sldId="339"/>
        </pc:sldMkLst>
        <pc:spChg chg="mod">
          <ac:chgData name="Mario Marugán Cancio" userId="759fb4fe9c7a46c8" providerId="LiveId" clId="{AC107735-E302-41FF-8422-18344A842BD8}" dt="2023-09-06T14:50:46.874" v="391"/>
          <ac:spMkLst>
            <pc:docMk/>
            <pc:sldMk cId="2365147801" sldId="339"/>
            <ac:spMk id="2" creationId="{00000000-0000-0000-0000-000000000000}"/>
          </ac:spMkLst>
        </pc:spChg>
      </pc:sldChg>
      <pc:sldChg chg="modSp mod">
        <pc:chgData name="Mario Marugán Cancio" userId="759fb4fe9c7a46c8" providerId="LiveId" clId="{AC107735-E302-41FF-8422-18344A842BD8}" dt="2023-09-06T14:50:45.014" v="390"/>
        <pc:sldMkLst>
          <pc:docMk/>
          <pc:sldMk cId="497939957" sldId="340"/>
        </pc:sldMkLst>
        <pc:spChg chg="mod">
          <ac:chgData name="Mario Marugán Cancio" userId="759fb4fe9c7a46c8" providerId="LiveId" clId="{AC107735-E302-41FF-8422-18344A842BD8}" dt="2023-09-06T14:50:45.014" v="390"/>
          <ac:spMkLst>
            <pc:docMk/>
            <pc:sldMk cId="497939957" sldId="340"/>
            <ac:spMk id="2" creationId="{00000000-0000-0000-0000-000000000000}"/>
          </ac:spMkLst>
        </pc:spChg>
      </pc:sldChg>
      <pc:sldChg chg="modSp mod">
        <pc:chgData name="Mario Marugán Cancio" userId="759fb4fe9c7a46c8" providerId="LiveId" clId="{AC107735-E302-41FF-8422-18344A842BD8}" dt="2023-09-06T14:50:41.987" v="388"/>
        <pc:sldMkLst>
          <pc:docMk/>
          <pc:sldMk cId="1473519147" sldId="341"/>
        </pc:sldMkLst>
        <pc:spChg chg="mod">
          <ac:chgData name="Mario Marugán Cancio" userId="759fb4fe9c7a46c8" providerId="LiveId" clId="{AC107735-E302-41FF-8422-18344A842BD8}" dt="2023-09-06T14:50:41.987" v="388"/>
          <ac:spMkLst>
            <pc:docMk/>
            <pc:sldMk cId="1473519147" sldId="341"/>
            <ac:spMk id="2" creationId="{00000000-0000-0000-0000-000000000000}"/>
          </ac:spMkLst>
        </pc:spChg>
      </pc:sldChg>
      <pc:sldChg chg="modSp mod">
        <pc:chgData name="Mario Marugán Cancio" userId="759fb4fe9c7a46c8" providerId="LiveId" clId="{AC107735-E302-41FF-8422-18344A842BD8}" dt="2023-09-06T14:50:39.850" v="387" actId="33524"/>
        <pc:sldMkLst>
          <pc:docMk/>
          <pc:sldMk cId="3562857433" sldId="342"/>
        </pc:sldMkLst>
        <pc:spChg chg="mod">
          <ac:chgData name="Mario Marugán Cancio" userId="759fb4fe9c7a46c8" providerId="LiveId" clId="{AC107735-E302-41FF-8422-18344A842BD8}" dt="2023-09-06T14:50:34.443" v="385" actId="20577"/>
          <ac:spMkLst>
            <pc:docMk/>
            <pc:sldMk cId="3562857433" sldId="342"/>
            <ac:spMk id="2" creationId="{00000000-0000-0000-0000-000000000000}"/>
          </ac:spMkLst>
        </pc:spChg>
        <pc:spChg chg="mod">
          <ac:chgData name="Mario Marugán Cancio" userId="759fb4fe9c7a46c8" providerId="LiveId" clId="{AC107735-E302-41FF-8422-18344A842BD8}" dt="2023-09-06T14:50:39.850" v="387" actId="33524"/>
          <ac:spMkLst>
            <pc:docMk/>
            <pc:sldMk cId="3562857433" sldId="342"/>
            <ac:spMk id="3" creationId="{00000000-0000-0000-0000-000000000000}"/>
          </ac:spMkLst>
        </pc:spChg>
      </pc:sldChg>
      <pc:sldChg chg="del">
        <pc:chgData name="Mario Marugán Cancio" userId="759fb4fe9c7a46c8" providerId="LiveId" clId="{AC107735-E302-41FF-8422-18344A842BD8}" dt="2023-09-06T14:42:41.861" v="89" actId="47"/>
        <pc:sldMkLst>
          <pc:docMk/>
          <pc:sldMk cId="1488751674" sldId="343"/>
        </pc:sldMkLst>
      </pc:sldChg>
      <pc:sldChg chg="del">
        <pc:chgData name="Mario Marugán Cancio" userId="759fb4fe9c7a46c8" providerId="LiveId" clId="{AC107735-E302-41FF-8422-18344A842BD8}" dt="2023-09-06T14:42:41.877" v="90" actId="47"/>
        <pc:sldMkLst>
          <pc:docMk/>
          <pc:sldMk cId="2446499578" sldId="344"/>
        </pc:sldMkLst>
      </pc:sldChg>
      <pc:sldChg chg="del">
        <pc:chgData name="Mario Marugán Cancio" userId="759fb4fe9c7a46c8" providerId="LiveId" clId="{AC107735-E302-41FF-8422-18344A842BD8}" dt="2023-09-06T14:42:42.379" v="91" actId="47"/>
        <pc:sldMkLst>
          <pc:docMk/>
          <pc:sldMk cId="1092407326" sldId="345"/>
        </pc:sldMkLst>
      </pc:sldChg>
      <pc:sldChg chg="del">
        <pc:chgData name="Mario Marugán Cancio" userId="759fb4fe9c7a46c8" providerId="LiveId" clId="{AC107735-E302-41FF-8422-18344A842BD8}" dt="2023-09-06T14:42:42.912" v="92" actId="47"/>
        <pc:sldMkLst>
          <pc:docMk/>
          <pc:sldMk cId="1805037360" sldId="346"/>
        </pc:sldMkLst>
      </pc:sldChg>
      <pc:sldChg chg="del">
        <pc:chgData name="Mario Marugán Cancio" userId="759fb4fe9c7a46c8" providerId="LiveId" clId="{AC107735-E302-41FF-8422-18344A842BD8}" dt="2023-09-06T14:42:42.928" v="93" actId="47"/>
        <pc:sldMkLst>
          <pc:docMk/>
          <pc:sldMk cId="2852432722" sldId="347"/>
        </pc:sldMkLst>
      </pc:sldChg>
      <pc:sldChg chg="del">
        <pc:chgData name="Mario Marugán Cancio" userId="759fb4fe9c7a46c8" providerId="LiveId" clId="{AC107735-E302-41FF-8422-18344A842BD8}" dt="2023-09-06T14:42:42.991" v="94" actId="47"/>
        <pc:sldMkLst>
          <pc:docMk/>
          <pc:sldMk cId="3095908819" sldId="349"/>
        </pc:sldMkLst>
      </pc:sldChg>
      <pc:sldChg chg="del">
        <pc:chgData name="Mario Marugán Cancio" userId="759fb4fe9c7a46c8" providerId="LiveId" clId="{AC107735-E302-41FF-8422-18344A842BD8}" dt="2023-09-06T14:42:43.007" v="95" actId="47"/>
        <pc:sldMkLst>
          <pc:docMk/>
          <pc:sldMk cId="4172927415" sldId="350"/>
        </pc:sldMkLst>
      </pc:sldChg>
      <pc:sldChg chg="del">
        <pc:chgData name="Mario Marugán Cancio" userId="759fb4fe9c7a46c8" providerId="LiveId" clId="{AC107735-E302-41FF-8422-18344A842BD8}" dt="2023-09-06T14:42:43.069" v="96" actId="47"/>
        <pc:sldMkLst>
          <pc:docMk/>
          <pc:sldMk cId="641335318" sldId="351"/>
        </pc:sldMkLst>
      </pc:sldChg>
      <pc:sldChg chg="del">
        <pc:chgData name="Mario Marugán Cancio" userId="759fb4fe9c7a46c8" providerId="LiveId" clId="{AC107735-E302-41FF-8422-18344A842BD8}" dt="2023-09-06T14:42:43.085" v="97" actId="47"/>
        <pc:sldMkLst>
          <pc:docMk/>
          <pc:sldMk cId="2993521976" sldId="352"/>
        </pc:sldMkLst>
      </pc:sldChg>
      <pc:sldChg chg="del">
        <pc:chgData name="Mario Marugán Cancio" userId="759fb4fe9c7a46c8" providerId="LiveId" clId="{AC107735-E302-41FF-8422-18344A842BD8}" dt="2023-09-06T14:42:43.101" v="98" actId="47"/>
        <pc:sldMkLst>
          <pc:docMk/>
          <pc:sldMk cId="2375771738" sldId="353"/>
        </pc:sldMkLst>
      </pc:sldChg>
      <pc:sldChg chg="del">
        <pc:chgData name="Mario Marugán Cancio" userId="759fb4fe9c7a46c8" providerId="LiveId" clId="{AC107735-E302-41FF-8422-18344A842BD8}" dt="2023-09-06T14:42:43.587" v="99" actId="47"/>
        <pc:sldMkLst>
          <pc:docMk/>
          <pc:sldMk cId="3916727008" sldId="354"/>
        </pc:sldMkLst>
      </pc:sldChg>
      <pc:sldChg chg="del">
        <pc:chgData name="Mario Marugán Cancio" userId="759fb4fe9c7a46c8" providerId="LiveId" clId="{AC107735-E302-41FF-8422-18344A842BD8}" dt="2023-09-06T14:42:44.105" v="100" actId="47"/>
        <pc:sldMkLst>
          <pc:docMk/>
          <pc:sldMk cId="4235561618" sldId="355"/>
        </pc:sldMkLst>
      </pc:sldChg>
      <pc:sldChg chg="del">
        <pc:chgData name="Mario Marugán Cancio" userId="759fb4fe9c7a46c8" providerId="LiveId" clId="{AC107735-E302-41FF-8422-18344A842BD8}" dt="2023-09-06T14:42:44.151" v="101" actId="47"/>
        <pc:sldMkLst>
          <pc:docMk/>
          <pc:sldMk cId="2694006473" sldId="356"/>
        </pc:sldMkLst>
      </pc:sldChg>
      <pc:sldChg chg="del">
        <pc:chgData name="Mario Marugán Cancio" userId="759fb4fe9c7a46c8" providerId="LiveId" clId="{AC107735-E302-41FF-8422-18344A842BD8}" dt="2023-09-06T14:42:44.183" v="102" actId="47"/>
        <pc:sldMkLst>
          <pc:docMk/>
          <pc:sldMk cId="2139062779" sldId="357"/>
        </pc:sldMkLst>
      </pc:sldChg>
      <pc:sldChg chg="del">
        <pc:chgData name="Mario Marugán Cancio" userId="759fb4fe9c7a46c8" providerId="LiveId" clId="{AC107735-E302-41FF-8422-18344A842BD8}" dt="2023-09-06T14:42:44.230" v="103" actId="47"/>
        <pc:sldMkLst>
          <pc:docMk/>
          <pc:sldMk cId="1416461559" sldId="358"/>
        </pc:sldMkLst>
      </pc:sldChg>
      <pc:sldChg chg="del">
        <pc:chgData name="Mario Marugán Cancio" userId="759fb4fe9c7a46c8" providerId="LiveId" clId="{AC107735-E302-41FF-8422-18344A842BD8}" dt="2023-09-06T14:42:44.591" v="104" actId="47"/>
        <pc:sldMkLst>
          <pc:docMk/>
          <pc:sldMk cId="4289740079" sldId="359"/>
        </pc:sldMkLst>
      </pc:sldChg>
      <pc:sldChg chg="del">
        <pc:chgData name="Mario Marugán Cancio" userId="759fb4fe9c7a46c8" providerId="LiveId" clId="{AC107735-E302-41FF-8422-18344A842BD8}" dt="2023-09-06T14:42:45.108" v="105" actId="47"/>
        <pc:sldMkLst>
          <pc:docMk/>
          <pc:sldMk cId="159509533" sldId="360"/>
        </pc:sldMkLst>
      </pc:sldChg>
      <pc:sldChg chg="del">
        <pc:chgData name="Mario Marugán Cancio" userId="759fb4fe9c7a46c8" providerId="LiveId" clId="{AC107735-E302-41FF-8422-18344A842BD8}" dt="2023-09-06T14:42:45.155" v="106" actId="47"/>
        <pc:sldMkLst>
          <pc:docMk/>
          <pc:sldMk cId="3552376983" sldId="361"/>
        </pc:sldMkLst>
      </pc:sldChg>
      <pc:sldChg chg="del">
        <pc:chgData name="Mario Marugán Cancio" userId="759fb4fe9c7a46c8" providerId="LiveId" clId="{AC107735-E302-41FF-8422-18344A842BD8}" dt="2023-09-06T14:42:45.187" v="107" actId="47"/>
        <pc:sldMkLst>
          <pc:docMk/>
          <pc:sldMk cId="918751562" sldId="362"/>
        </pc:sldMkLst>
      </pc:sldChg>
      <pc:sldChg chg="del">
        <pc:chgData name="Mario Marugán Cancio" userId="759fb4fe9c7a46c8" providerId="LiveId" clId="{AC107735-E302-41FF-8422-18344A842BD8}" dt="2023-09-06T14:42:45.218" v="108" actId="47"/>
        <pc:sldMkLst>
          <pc:docMk/>
          <pc:sldMk cId="4154521422" sldId="363"/>
        </pc:sldMkLst>
      </pc:sldChg>
      <pc:sldChg chg="del">
        <pc:chgData name="Mario Marugán Cancio" userId="759fb4fe9c7a46c8" providerId="LiveId" clId="{AC107735-E302-41FF-8422-18344A842BD8}" dt="2023-09-06T14:42:45.265" v="109" actId="47"/>
        <pc:sldMkLst>
          <pc:docMk/>
          <pc:sldMk cId="2578373779" sldId="364"/>
        </pc:sldMkLst>
      </pc:sldChg>
      <pc:sldChg chg="del">
        <pc:chgData name="Mario Marugán Cancio" userId="759fb4fe9c7a46c8" providerId="LiveId" clId="{AC107735-E302-41FF-8422-18344A842BD8}" dt="2023-09-06T14:42:45.283" v="110" actId="47"/>
        <pc:sldMkLst>
          <pc:docMk/>
          <pc:sldMk cId="124874174" sldId="365"/>
        </pc:sldMkLst>
      </pc:sldChg>
      <pc:sldChg chg="del">
        <pc:chgData name="Mario Marugán Cancio" userId="759fb4fe9c7a46c8" providerId="LiveId" clId="{AC107735-E302-41FF-8422-18344A842BD8}" dt="2023-09-06T14:42:45.924" v="111" actId="47"/>
        <pc:sldMkLst>
          <pc:docMk/>
          <pc:sldMk cId="1865040798" sldId="366"/>
        </pc:sldMkLst>
      </pc:sldChg>
      <pc:sldChg chg="del">
        <pc:chgData name="Mario Marugán Cancio" userId="759fb4fe9c7a46c8" providerId="LiveId" clId="{AC107735-E302-41FF-8422-18344A842BD8}" dt="2023-09-06T14:42:46.128" v="112" actId="47"/>
        <pc:sldMkLst>
          <pc:docMk/>
          <pc:sldMk cId="2234531035" sldId="367"/>
        </pc:sldMkLst>
      </pc:sldChg>
      <pc:sldChg chg="del">
        <pc:chgData name="Mario Marugán Cancio" userId="759fb4fe9c7a46c8" providerId="LiveId" clId="{AC107735-E302-41FF-8422-18344A842BD8}" dt="2023-09-06T14:42:46.740" v="113" actId="47"/>
        <pc:sldMkLst>
          <pc:docMk/>
          <pc:sldMk cId="1602105864" sldId="368"/>
        </pc:sldMkLst>
      </pc:sldChg>
      <pc:sldChg chg="del">
        <pc:chgData name="Mario Marugán Cancio" userId="759fb4fe9c7a46c8" providerId="LiveId" clId="{AC107735-E302-41FF-8422-18344A842BD8}" dt="2023-09-06T14:42:47.211" v="114" actId="47"/>
        <pc:sldMkLst>
          <pc:docMk/>
          <pc:sldMk cId="175215622" sldId="369"/>
        </pc:sldMkLst>
      </pc:sldChg>
      <pc:sldChg chg="del">
        <pc:chgData name="Mario Marugán Cancio" userId="759fb4fe9c7a46c8" providerId="LiveId" clId="{AC107735-E302-41FF-8422-18344A842BD8}" dt="2023-09-06T14:42:47.493" v="115" actId="47"/>
        <pc:sldMkLst>
          <pc:docMk/>
          <pc:sldMk cId="2150506890" sldId="370"/>
        </pc:sldMkLst>
      </pc:sldChg>
      <pc:sldChg chg="del">
        <pc:chgData name="Mario Marugán Cancio" userId="759fb4fe9c7a46c8" providerId="LiveId" clId="{AC107735-E302-41FF-8422-18344A842BD8}" dt="2023-09-06T14:42:49.738" v="116" actId="47"/>
        <pc:sldMkLst>
          <pc:docMk/>
          <pc:sldMk cId="3794709139" sldId="371"/>
        </pc:sldMkLst>
      </pc:sldChg>
      <pc:sldChg chg="del">
        <pc:chgData name="Mario Marugán Cancio" userId="759fb4fe9c7a46c8" providerId="LiveId" clId="{AC107735-E302-41FF-8422-18344A842BD8}" dt="2023-09-06T14:42:36.654" v="22" actId="47"/>
        <pc:sldMkLst>
          <pc:docMk/>
          <pc:sldMk cId="1883042948" sldId="372"/>
        </pc:sldMkLst>
      </pc:sldChg>
      <pc:sldChg chg="del">
        <pc:chgData name="Mario Marugán Cancio" userId="759fb4fe9c7a46c8" providerId="LiveId" clId="{AC107735-E302-41FF-8422-18344A842BD8}" dt="2023-09-06T14:42:37.172" v="23" actId="47"/>
        <pc:sldMkLst>
          <pc:docMk/>
          <pc:sldMk cId="1911953354" sldId="373"/>
        </pc:sldMkLst>
      </pc:sldChg>
      <pc:sldChg chg="del">
        <pc:chgData name="Mario Marugán Cancio" userId="759fb4fe9c7a46c8" providerId="LiveId" clId="{AC107735-E302-41FF-8422-18344A842BD8}" dt="2023-09-06T14:42:37.219" v="24" actId="47"/>
        <pc:sldMkLst>
          <pc:docMk/>
          <pc:sldMk cId="1070427757" sldId="374"/>
        </pc:sldMkLst>
      </pc:sldChg>
      <pc:sldChg chg="del">
        <pc:chgData name="Mario Marugán Cancio" userId="759fb4fe9c7a46c8" providerId="LiveId" clId="{AC107735-E302-41FF-8422-18344A842BD8}" dt="2023-09-06T14:42:37.250" v="25" actId="47"/>
        <pc:sldMkLst>
          <pc:docMk/>
          <pc:sldMk cId="2024808626" sldId="375"/>
        </pc:sldMkLst>
      </pc:sldChg>
      <pc:sldChg chg="del">
        <pc:chgData name="Mario Marugán Cancio" userId="759fb4fe9c7a46c8" providerId="LiveId" clId="{AC107735-E302-41FF-8422-18344A842BD8}" dt="2023-09-06T14:42:37.282" v="26" actId="47"/>
        <pc:sldMkLst>
          <pc:docMk/>
          <pc:sldMk cId="1255156762" sldId="376"/>
        </pc:sldMkLst>
      </pc:sldChg>
      <pc:sldChg chg="del">
        <pc:chgData name="Mario Marugán Cancio" userId="759fb4fe9c7a46c8" providerId="LiveId" clId="{AC107735-E302-41FF-8422-18344A842BD8}" dt="2023-09-06T14:42:37.329" v="27" actId="47"/>
        <pc:sldMkLst>
          <pc:docMk/>
          <pc:sldMk cId="3170741229" sldId="377"/>
        </pc:sldMkLst>
      </pc:sldChg>
      <pc:sldChg chg="del">
        <pc:chgData name="Mario Marugán Cancio" userId="759fb4fe9c7a46c8" providerId="LiveId" clId="{AC107735-E302-41FF-8422-18344A842BD8}" dt="2023-09-06T14:42:37.344" v="28" actId="47"/>
        <pc:sldMkLst>
          <pc:docMk/>
          <pc:sldMk cId="95920799" sldId="378"/>
        </pc:sldMkLst>
      </pc:sldChg>
      <pc:sldChg chg="del">
        <pc:chgData name="Mario Marugán Cancio" userId="759fb4fe9c7a46c8" providerId="LiveId" clId="{AC107735-E302-41FF-8422-18344A842BD8}" dt="2023-09-06T14:42:37.392" v="29" actId="47"/>
        <pc:sldMkLst>
          <pc:docMk/>
          <pc:sldMk cId="2383173477" sldId="380"/>
        </pc:sldMkLst>
      </pc:sldChg>
      <pc:sldChg chg="del">
        <pc:chgData name="Mario Marugán Cancio" userId="759fb4fe9c7a46c8" providerId="LiveId" clId="{AC107735-E302-41FF-8422-18344A842BD8}" dt="2023-09-06T14:42:37.423" v="30" actId="47"/>
        <pc:sldMkLst>
          <pc:docMk/>
          <pc:sldMk cId="721059842" sldId="381"/>
        </pc:sldMkLst>
      </pc:sldChg>
      <pc:sldChg chg="del">
        <pc:chgData name="Mario Marugán Cancio" userId="759fb4fe9c7a46c8" providerId="LiveId" clId="{AC107735-E302-41FF-8422-18344A842BD8}" dt="2023-09-06T14:42:37.461" v="31" actId="47"/>
        <pc:sldMkLst>
          <pc:docMk/>
          <pc:sldMk cId="3133616527" sldId="382"/>
        </pc:sldMkLst>
      </pc:sldChg>
      <pc:sldChg chg="del">
        <pc:chgData name="Mario Marugán Cancio" userId="759fb4fe9c7a46c8" providerId="LiveId" clId="{AC107735-E302-41FF-8422-18344A842BD8}" dt="2023-09-06T14:42:37.470" v="32" actId="47"/>
        <pc:sldMkLst>
          <pc:docMk/>
          <pc:sldMk cId="4004272263" sldId="383"/>
        </pc:sldMkLst>
      </pc:sldChg>
      <pc:sldChg chg="del">
        <pc:chgData name="Mario Marugán Cancio" userId="759fb4fe9c7a46c8" providerId="LiveId" clId="{AC107735-E302-41FF-8422-18344A842BD8}" dt="2023-09-06T14:42:37.533" v="33" actId="47"/>
        <pc:sldMkLst>
          <pc:docMk/>
          <pc:sldMk cId="738457923" sldId="384"/>
        </pc:sldMkLst>
      </pc:sldChg>
      <pc:sldChg chg="del">
        <pc:chgData name="Mario Marugán Cancio" userId="759fb4fe9c7a46c8" providerId="LiveId" clId="{AC107735-E302-41FF-8422-18344A842BD8}" dt="2023-09-06T14:42:37.548" v="34" actId="47"/>
        <pc:sldMkLst>
          <pc:docMk/>
          <pc:sldMk cId="4213081523" sldId="385"/>
        </pc:sldMkLst>
      </pc:sldChg>
      <pc:sldChg chg="del">
        <pc:chgData name="Mario Marugán Cancio" userId="759fb4fe9c7a46c8" providerId="LiveId" clId="{AC107735-E302-41FF-8422-18344A842BD8}" dt="2023-09-06T14:42:37.580" v="35" actId="47"/>
        <pc:sldMkLst>
          <pc:docMk/>
          <pc:sldMk cId="2717358911" sldId="386"/>
        </pc:sldMkLst>
      </pc:sldChg>
      <pc:sldChg chg="del">
        <pc:chgData name="Mario Marugán Cancio" userId="759fb4fe9c7a46c8" providerId="LiveId" clId="{AC107735-E302-41FF-8422-18344A842BD8}" dt="2023-09-06T14:42:37.627" v="36" actId="47"/>
        <pc:sldMkLst>
          <pc:docMk/>
          <pc:sldMk cId="2554317218" sldId="387"/>
        </pc:sldMkLst>
      </pc:sldChg>
      <pc:sldChg chg="del">
        <pc:chgData name="Mario Marugán Cancio" userId="759fb4fe9c7a46c8" providerId="LiveId" clId="{AC107735-E302-41FF-8422-18344A842BD8}" dt="2023-09-06T14:42:37.674" v="37" actId="47"/>
        <pc:sldMkLst>
          <pc:docMk/>
          <pc:sldMk cId="473039723" sldId="388"/>
        </pc:sldMkLst>
      </pc:sldChg>
      <pc:sldChg chg="del">
        <pc:chgData name="Mario Marugán Cancio" userId="759fb4fe9c7a46c8" providerId="LiveId" clId="{AC107735-E302-41FF-8422-18344A842BD8}" dt="2023-09-06T14:42:37.721" v="38" actId="47"/>
        <pc:sldMkLst>
          <pc:docMk/>
          <pc:sldMk cId="1811115303" sldId="389"/>
        </pc:sldMkLst>
      </pc:sldChg>
      <pc:sldChg chg="del">
        <pc:chgData name="Mario Marugán Cancio" userId="759fb4fe9c7a46c8" providerId="LiveId" clId="{AC107735-E302-41FF-8422-18344A842BD8}" dt="2023-09-06T14:42:37.737" v="39" actId="47"/>
        <pc:sldMkLst>
          <pc:docMk/>
          <pc:sldMk cId="2516150203" sldId="390"/>
        </pc:sldMkLst>
      </pc:sldChg>
      <pc:sldChg chg="del">
        <pc:chgData name="Mario Marugán Cancio" userId="759fb4fe9c7a46c8" providerId="LiveId" clId="{AC107735-E302-41FF-8422-18344A842BD8}" dt="2023-09-06T14:42:37.784" v="40" actId="47"/>
        <pc:sldMkLst>
          <pc:docMk/>
          <pc:sldMk cId="1686616729" sldId="391"/>
        </pc:sldMkLst>
      </pc:sldChg>
      <pc:sldChg chg="del">
        <pc:chgData name="Mario Marugán Cancio" userId="759fb4fe9c7a46c8" providerId="LiveId" clId="{AC107735-E302-41FF-8422-18344A842BD8}" dt="2023-09-06T14:42:37.815" v="41" actId="47"/>
        <pc:sldMkLst>
          <pc:docMk/>
          <pc:sldMk cId="907641290" sldId="392"/>
        </pc:sldMkLst>
      </pc:sldChg>
      <pc:sldChg chg="del">
        <pc:chgData name="Mario Marugán Cancio" userId="759fb4fe9c7a46c8" providerId="LiveId" clId="{AC107735-E302-41FF-8422-18344A842BD8}" dt="2023-09-06T14:42:37.862" v="42" actId="47"/>
        <pc:sldMkLst>
          <pc:docMk/>
          <pc:sldMk cId="920887632" sldId="393"/>
        </pc:sldMkLst>
      </pc:sldChg>
      <pc:sldChg chg="del">
        <pc:chgData name="Mario Marugán Cancio" userId="759fb4fe9c7a46c8" providerId="LiveId" clId="{AC107735-E302-41FF-8422-18344A842BD8}" dt="2023-09-06T14:42:37.893" v="43" actId="47"/>
        <pc:sldMkLst>
          <pc:docMk/>
          <pc:sldMk cId="3691309063" sldId="394"/>
        </pc:sldMkLst>
      </pc:sldChg>
      <pc:sldChg chg="del">
        <pc:chgData name="Mario Marugán Cancio" userId="759fb4fe9c7a46c8" providerId="LiveId" clId="{AC107735-E302-41FF-8422-18344A842BD8}" dt="2023-09-06T14:42:37.940" v="44" actId="47"/>
        <pc:sldMkLst>
          <pc:docMk/>
          <pc:sldMk cId="1149642646" sldId="395"/>
        </pc:sldMkLst>
      </pc:sldChg>
      <pc:sldChg chg="del">
        <pc:chgData name="Mario Marugán Cancio" userId="759fb4fe9c7a46c8" providerId="LiveId" clId="{AC107735-E302-41FF-8422-18344A842BD8}" dt="2023-09-06T14:42:37.987" v="45" actId="47"/>
        <pc:sldMkLst>
          <pc:docMk/>
          <pc:sldMk cId="708711794" sldId="396"/>
        </pc:sldMkLst>
      </pc:sldChg>
      <pc:sldChg chg="del">
        <pc:chgData name="Mario Marugán Cancio" userId="759fb4fe9c7a46c8" providerId="LiveId" clId="{AC107735-E302-41FF-8422-18344A842BD8}" dt="2023-09-06T14:42:38.034" v="46" actId="47"/>
        <pc:sldMkLst>
          <pc:docMk/>
          <pc:sldMk cId="2874005011" sldId="397"/>
        </pc:sldMkLst>
      </pc:sldChg>
      <pc:sldChg chg="del">
        <pc:chgData name="Mario Marugán Cancio" userId="759fb4fe9c7a46c8" providerId="LiveId" clId="{AC107735-E302-41FF-8422-18344A842BD8}" dt="2023-09-06T14:42:38.082" v="47" actId="47"/>
        <pc:sldMkLst>
          <pc:docMk/>
          <pc:sldMk cId="1572818871" sldId="398"/>
        </pc:sldMkLst>
      </pc:sldChg>
      <pc:sldChg chg="del">
        <pc:chgData name="Mario Marugán Cancio" userId="759fb4fe9c7a46c8" providerId="LiveId" clId="{AC107735-E302-41FF-8422-18344A842BD8}" dt="2023-09-06T14:42:38.129" v="48" actId="47"/>
        <pc:sldMkLst>
          <pc:docMk/>
          <pc:sldMk cId="2820812752" sldId="399"/>
        </pc:sldMkLst>
      </pc:sldChg>
      <pc:sldChg chg="del">
        <pc:chgData name="Mario Marugán Cancio" userId="759fb4fe9c7a46c8" providerId="LiveId" clId="{AC107735-E302-41FF-8422-18344A842BD8}" dt="2023-09-06T14:42:38.144" v="49" actId="47"/>
        <pc:sldMkLst>
          <pc:docMk/>
          <pc:sldMk cId="4034464819" sldId="400"/>
        </pc:sldMkLst>
      </pc:sldChg>
      <pc:sldChg chg="del">
        <pc:chgData name="Mario Marugán Cancio" userId="759fb4fe9c7a46c8" providerId="LiveId" clId="{AC107735-E302-41FF-8422-18344A842BD8}" dt="2023-09-06T14:42:38.207" v="50" actId="47"/>
        <pc:sldMkLst>
          <pc:docMk/>
          <pc:sldMk cId="626723266" sldId="401"/>
        </pc:sldMkLst>
      </pc:sldChg>
      <pc:sldChg chg="del">
        <pc:chgData name="Mario Marugán Cancio" userId="759fb4fe9c7a46c8" providerId="LiveId" clId="{AC107735-E302-41FF-8422-18344A842BD8}" dt="2023-09-06T14:42:38.223" v="51" actId="47"/>
        <pc:sldMkLst>
          <pc:docMk/>
          <pc:sldMk cId="653578637" sldId="402"/>
        </pc:sldMkLst>
      </pc:sldChg>
      <pc:sldChg chg="del">
        <pc:chgData name="Mario Marugán Cancio" userId="759fb4fe9c7a46c8" providerId="LiveId" clId="{AC107735-E302-41FF-8422-18344A842BD8}" dt="2023-09-06T14:42:38.254" v="52" actId="47"/>
        <pc:sldMkLst>
          <pc:docMk/>
          <pc:sldMk cId="1728552284" sldId="403"/>
        </pc:sldMkLst>
      </pc:sldChg>
      <pc:sldChg chg="del">
        <pc:chgData name="Mario Marugán Cancio" userId="759fb4fe9c7a46c8" providerId="LiveId" clId="{AC107735-E302-41FF-8422-18344A842BD8}" dt="2023-09-06T14:42:38.286" v="53" actId="47"/>
        <pc:sldMkLst>
          <pc:docMk/>
          <pc:sldMk cId="628498090" sldId="404"/>
        </pc:sldMkLst>
      </pc:sldChg>
      <pc:sldChg chg="del">
        <pc:chgData name="Mario Marugán Cancio" userId="759fb4fe9c7a46c8" providerId="LiveId" clId="{AC107735-E302-41FF-8422-18344A842BD8}" dt="2023-09-06T14:42:38.332" v="54" actId="47"/>
        <pc:sldMkLst>
          <pc:docMk/>
          <pc:sldMk cId="2972919769" sldId="405"/>
        </pc:sldMkLst>
      </pc:sldChg>
      <pc:sldChg chg="del">
        <pc:chgData name="Mario Marugán Cancio" userId="759fb4fe9c7a46c8" providerId="LiveId" clId="{AC107735-E302-41FF-8422-18344A842BD8}" dt="2023-09-06T14:42:38.348" v="55" actId="47"/>
        <pc:sldMkLst>
          <pc:docMk/>
          <pc:sldMk cId="4213824001" sldId="406"/>
        </pc:sldMkLst>
      </pc:sldChg>
      <pc:sldChg chg="del">
        <pc:chgData name="Mario Marugán Cancio" userId="759fb4fe9c7a46c8" providerId="LiveId" clId="{AC107735-E302-41FF-8422-18344A842BD8}" dt="2023-09-06T14:42:38.380" v="56" actId="47"/>
        <pc:sldMkLst>
          <pc:docMk/>
          <pc:sldMk cId="4124103981" sldId="407"/>
        </pc:sldMkLst>
      </pc:sldChg>
      <pc:sldChg chg="del">
        <pc:chgData name="Mario Marugán Cancio" userId="759fb4fe9c7a46c8" providerId="LiveId" clId="{AC107735-E302-41FF-8422-18344A842BD8}" dt="2023-09-06T14:42:38.442" v="57" actId="47"/>
        <pc:sldMkLst>
          <pc:docMk/>
          <pc:sldMk cId="2219420132" sldId="408"/>
        </pc:sldMkLst>
      </pc:sldChg>
      <pc:sldChg chg="del">
        <pc:chgData name="Mario Marugán Cancio" userId="759fb4fe9c7a46c8" providerId="LiveId" clId="{AC107735-E302-41FF-8422-18344A842BD8}" dt="2023-09-06T14:42:38.458" v="58" actId="47"/>
        <pc:sldMkLst>
          <pc:docMk/>
          <pc:sldMk cId="610417811" sldId="409"/>
        </pc:sldMkLst>
      </pc:sldChg>
      <pc:sldChg chg="del">
        <pc:chgData name="Mario Marugán Cancio" userId="759fb4fe9c7a46c8" providerId="LiveId" clId="{AC107735-E302-41FF-8422-18344A842BD8}" dt="2023-09-06T14:42:38.505" v="59" actId="47"/>
        <pc:sldMkLst>
          <pc:docMk/>
          <pc:sldMk cId="1852624208" sldId="410"/>
        </pc:sldMkLst>
      </pc:sldChg>
      <pc:sldChg chg="del">
        <pc:chgData name="Mario Marugán Cancio" userId="759fb4fe9c7a46c8" providerId="LiveId" clId="{AC107735-E302-41FF-8422-18344A842BD8}" dt="2023-09-06T14:42:38.521" v="60" actId="47"/>
        <pc:sldMkLst>
          <pc:docMk/>
          <pc:sldMk cId="2218475282" sldId="411"/>
        </pc:sldMkLst>
      </pc:sldChg>
      <pc:sldChg chg="del">
        <pc:chgData name="Mario Marugán Cancio" userId="759fb4fe9c7a46c8" providerId="LiveId" clId="{AC107735-E302-41FF-8422-18344A842BD8}" dt="2023-09-06T14:42:38.570" v="61" actId="47"/>
        <pc:sldMkLst>
          <pc:docMk/>
          <pc:sldMk cId="1101833308" sldId="412"/>
        </pc:sldMkLst>
      </pc:sldChg>
      <pc:sldChg chg="del">
        <pc:chgData name="Mario Marugán Cancio" userId="759fb4fe9c7a46c8" providerId="LiveId" clId="{AC107735-E302-41FF-8422-18344A842BD8}" dt="2023-09-06T14:42:38.599" v="62" actId="47"/>
        <pc:sldMkLst>
          <pc:docMk/>
          <pc:sldMk cId="202405689" sldId="413"/>
        </pc:sldMkLst>
      </pc:sldChg>
      <pc:sldChg chg="del">
        <pc:chgData name="Mario Marugán Cancio" userId="759fb4fe9c7a46c8" providerId="LiveId" clId="{AC107735-E302-41FF-8422-18344A842BD8}" dt="2023-09-06T14:42:38.630" v="63" actId="47"/>
        <pc:sldMkLst>
          <pc:docMk/>
          <pc:sldMk cId="2622830410" sldId="414"/>
        </pc:sldMkLst>
      </pc:sldChg>
      <pc:sldChg chg="del">
        <pc:chgData name="Mario Marugán Cancio" userId="759fb4fe9c7a46c8" providerId="LiveId" clId="{AC107735-E302-41FF-8422-18344A842BD8}" dt="2023-09-06T14:42:38.670" v="64" actId="47"/>
        <pc:sldMkLst>
          <pc:docMk/>
          <pc:sldMk cId="1040198570" sldId="415"/>
        </pc:sldMkLst>
      </pc:sldChg>
      <pc:sldChg chg="del">
        <pc:chgData name="Mario Marugán Cancio" userId="759fb4fe9c7a46c8" providerId="LiveId" clId="{AC107735-E302-41FF-8422-18344A842BD8}" dt="2023-09-06T14:42:38.693" v="65" actId="47"/>
        <pc:sldMkLst>
          <pc:docMk/>
          <pc:sldMk cId="3802934323" sldId="416"/>
        </pc:sldMkLst>
      </pc:sldChg>
      <pc:sldChg chg="del">
        <pc:chgData name="Mario Marugán Cancio" userId="759fb4fe9c7a46c8" providerId="LiveId" clId="{AC107735-E302-41FF-8422-18344A842BD8}" dt="2023-09-06T14:42:38.740" v="66" actId="47"/>
        <pc:sldMkLst>
          <pc:docMk/>
          <pc:sldMk cId="1290085021" sldId="417"/>
        </pc:sldMkLst>
      </pc:sldChg>
      <pc:sldChg chg="del">
        <pc:chgData name="Mario Marugán Cancio" userId="759fb4fe9c7a46c8" providerId="LiveId" clId="{AC107735-E302-41FF-8422-18344A842BD8}" dt="2023-09-06T14:42:39.556" v="67" actId="47"/>
        <pc:sldMkLst>
          <pc:docMk/>
          <pc:sldMk cId="647693572" sldId="418"/>
        </pc:sldMkLst>
      </pc:sldChg>
      <pc:sldChg chg="del">
        <pc:chgData name="Mario Marugán Cancio" userId="759fb4fe9c7a46c8" providerId="LiveId" clId="{AC107735-E302-41FF-8422-18344A842BD8}" dt="2023-09-06T14:42:40.073" v="68" actId="47"/>
        <pc:sldMkLst>
          <pc:docMk/>
          <pc:sldMk cId="2506658474" sldId="419"/>
        </pc:sldMkLst>
      </pc:sldChg>
      <pc:sldChg chg="del">
        <pc:chgData name="Mario Marugán Cancio" userId="759fb4fe9c7a46c8" providerId="LiveId" clId="{AC107735-E302-41FF-8422-18344A842BD8}" dt="2023-09-06T14:42:40.120" v="69" actId="47"/>
        <pc:sldMkLst>
          <pc:docMk/>
          <pc:sldMk cId="1604029315" sldId="420"/>
        </pc:sldMkLst>
      </pc:sldChg>
      <pc:sldChg chg="del">
        <pc:chgData name="Mario Marugán Cancio" userId="759fb4fe9c7a46c8" providerId="LiveId" clId="{AC107735-E302-41FF-8422-18344A842BD8}" dt="2023-09-06T14:42:40.151" v="70" actId="47"/>
        <pc:sldMkLst>
          <pc:docMk/>
          <pc:sldMk cId="3515609491" sldId="421"/>
        </pc:sldMkLst>
      </pc:sldChg>
      <pc:sldChg chg="del">
        <pc:chgData name="Mario Marugán Cancio" userId="759fb4fe9c7a46c8" providerId="LiveId" clId="{AC107735-E302-41FF-8422-18344A842BD8}" dt="2023-09-06T14:42:40.173" v="71" actId="47"/>
        <pc:sldMkLst>
          <pc:docMk/>
          <pc:sldMk cId="2309719473" sldId="422"/>
        </pc:sldMkLst>
      </pc:sldChg>
      <pc:sldChg chg="del">
        <pc:chgData name="Mario Marugán Cancio" userId="759fb4fe9c7a46c8" providerId="LiveId" clId="{AC107735-E302-41FF-8422-18344A842BD8}" dt="2023-09-06T14:42:40.214" v="72" actId="47"/>
        <pc:sldMkLst>
          <pc:docMk/>
          <pc:sldMk cId="3549853046" sldId="423"/>
        </pc:sldMkLst>
      </pc:sldChg>
      <pc:sldChg chg="del">
        <pc:chgData name="Mario Marugán Cancio" userId="759fb4fe9c7a46c8" providerId="LiveId" clId="{AC107735-E302-41FF-8422-18344A842BD8}" dt="2023-09-06T14:42:40.246" v="73" actId="47"/>
        <pc:sldMkLst>
          <pc:docMk/>
          <pc:sldMk cId="31677174" sldId="424"/>
        </pc:sldMkLst>
      </pc:sldChg>
      <pc:sldChg chg="del">
        <pc:chgData name="Mario Marugán Cancio" userId="759fb4fe9c7a46c8" providerId="LiveId" clId="{AC107735-E302-41FF-8422-18344A842BD8}" dt="2023-09-06T14:42:40.277" v="74" actId="47"/>
        <pc:sldMkLst>
          <pc:docMk/>
          <pc:sldMk cId="4261292400" sldId="425"/>
        </pc:sldMkLst>
      </pc:sldChg>
      <pc:sldChg chg="del">
        <pc:chgData name="Mario Marugán Cancio" userId="759fb4fe9c7a46c8" providerId="LiveId" clId="{AC107735-E302-41FF-8422-18344A842BD8}" dt="2023-09-06T14:42:40.308" v="75" actId="47"/>
        <pc:sldMkLst>
          <pc:docMk/>
          <pc:sldMk cId="2688021056" sldId="426"/>
        </pc:sldMkLst>
      </pc:sldChg>
      <pc:sldChg chg="del">
        <pc:chgData name="Mario Marugán Cancio" userId="759fb4fe9c7a46c8" providerId="LiveId" clId="{AC107735-E302-41FF-8422-18344A842BD8}" dt="2023-09-06T14:42:40.355" v="76" actId="47"/>
        <pc:sldMkLst>
          <pc:docMk/>
          <pc:sldMk cId="3875312914" sldId="427"/>
        </pc:sldMkLst>
      </pc:sldChg>
      <pc:sldChg chg="del">
        <pc:chgData name="Mario Marugán Cancio" userId="759fb4fe9c7a46c8" providerId="LiveId" clId="{AC107735-E302-41FF-8422-18344A842BD8}" dt="2023-09-06T14:42:40.387" v="77" actId="47"/>
        <pc:sldMkLst>
          <pc:docMk/>
          <pc:sldMk cId="3225414011" sldId="428"/>
        </pc:sldMkLst>
      </pc:sldChg>
      <pc:sldChg chg="del">
        <pc:chgData name="Mario Marugán Cancio" userId="759fb4fe9c7a46c8" providerId="LiveId" clId="{AC107735-E302-41FF-8422-18344A842BD8}" dt="2023-09-06T14:42:40.418" v="78" actId="47"/>
        <pc:sldMkLst>
          <pc:docMk/>
          <pc:sldMk cId="3064535333" sldId="429"/>
        </pc:sldMkLst>
      </pc:sldChg>
      <pc:sldChg chg="del">
        <pc:chgData name="Mario Marugán Cancio" userId="759fb4fe9c7a46c8" providerId="LiveId" clId="{AC107735-E302-41FF-8422-18344A842BD8}" dt="2023-09-06T14:42:40.465" v="79" actId="47"/>
        <pc:sldMkLst>
          <pc:docMk/>
          <pc:sldMk cId="2183408132" sldId="430"/>
        </pc:sldMkLst>
      </pc:sldChg>
      <pc:sldChg chg="del">
        <pc:chgData name="Mario Marugán Cancio" userId="759fb4fe9c7a46c8" providerId="LiveId" clId="{AC107735-E302-41FF-8422-18344A842BD8}" dt="2023-09-06T14:42:40.497" v="80" actId="47"/>
        <pc:sldMkLst>
          <pc:docMk/>
          <pc:sldMk cId="2636804144" sldId="431"/>
        </pc:sldMkLst>
      </pc:sldChg>
      <pc:sldChg chg="del">
        <pc:chgData name="Mario Marugán Cancio" userId="759fb4fe9c7a46c8" providerId="LiveId" clId="{AC107735-E302-41FF-8422-18344A842BD8}" dt="2023-09-06T14:42:40.544" v="81" actId="47"/>
        <pc:sldMkLst>
          <pc:docMk/>
          <pc:sldMk cId="2307324966" sldId="432"/>
        </pc:sldMkLst>
      </pc:sldChg>
      <pc:sldChg chg="del">
        <pc:chgData name="Mario Marugán Cancio" userId="759fb4fe9c7a46c8" providerId="LiveId" clId="{AC107735-E302-41FF-8422-18344A842BD8}" dt="2023-09-06T14:42:40.575" v="82" actId="47"/>
        <pc:sldMkLst>
          <pc:docMk/>
          <pc:sldMk cId="3135724154" sldId="433"/>
        </pc:sldMkLst>
      </pc:sldChg>
      <pc:sldChg chg="del">
        <pc:chgData name="Mario Marugán Cancio" userId="759fb4fe9c7a46c8" providerId="LiveId" clId="{AC107735-E302-41FF-8422-18344A842BD8}" dt="2023-09-06T14:42:40.622" v="83" actId="47"/>
        <pc:sldMkLst>
          <pc:docMk/>
          <pc:sldMk cId="3676970764" sldId="434"/>
        </pc:sldMkLst>
      </pc:sldChg>
      <pc:sldChg chg="del">
        <pc:chgData name="Mario Marugán Cancio" userId="759fb4fe9c7a46c8" providerId="LiveId" clId="{AC107735-E302-41FF-8422-18344A842BD8}" dt="2023-09-06T14:42:40.669" v="84" actId="47"/>
        <pc:sldMkLst>
          <pc:docMk/>
          <pc:sldMk cId="1387570778" sldId="435"/>
        </pc:sldMkLst>
      </pc:sldChg>
      <pc:sldChg chg="del">
        <pc:chgData name="Mario Marugán Cancio" userId="759fb4fe9c7a46c8" providerId="LiveId" clId="{AC107735-E302-41FF-8422-18344A842BD8}" dt="2023-09-06T14:42:41.187" v="85" actId="47"/>
        <pc:sldMkLst>
          <pc:docMk/>
          <pc:sldMk cId="1788531474" sldId="436"/>
        </pc:sldMkLst>
      </pc:sldChg>
      <pc:sldChg chg="del">
        <pc:chgData name="Mario Marugán Cancio" userId="759fb4fe9c7a46c8" providerId="LiveId" clId="{AC107735-E302-41FF-8422-18344A842BD8}" dt="2023-09-06T14:42:41.720" v="86" actId="47"/>
        <pc:sldMkLst>
          <pc:docMk/>
          <pc:sldMk cId="2583516977" sldId="437"/>
        </pc:sldMkLst>
      </pc:sldChg>
      <pc:sldChg chg="del">
        <pc:chgData name="Mario Marugán Cancio" userId="759fb4fe9c7a46c8" providerId="LiveId" clId="{AC107735-E302-41FF-8422-18344A842BD8}" dt="2023-09-06T14:42:41.735" v="87" actId="47"/>
        <pc:sldMkLst>
          <pc:docMk/>
          <pc:sldMk cId="3649033354" sldId="438"/>
        </pc:sldMkLst>
      </pc:sldChg>
      <pc:sldChg chg="del">
        <pc:chgData name="Mario Marugán Cancio" userId="759fb4fe9c7a46c8" providerId="LiveId" clId="{AC107735-E302-41FF-8422-18344A842BD8}" dt="2023-09-06T14:42:41.814" v="88" actId="47"/>
        <pc:sldMkLst>
          <pc:docMk/>
          <pc:sldMk cId="411206427" sldId="439"/>
        </pc:sldMkLst>
      </pc:sldChg>
      <pc:sldChg chg="add del">
        <pc:chgData name="Mario Marugán Cancio" userId="759fb4fe9c7a46c8" providerId="LiveId" clId="{AC107735-E302-41FF-8422-18344A842BD8}" dt="2023-09-06T14:49:49.103" v="347" actId="2696"/>
        <pc:sldMkLst>
          <pc:docMk/>
          <pc:sldMk cId="1076171979" sldId="490"/>
        </pc:sldMkLst>
      </pc:sldChg>
      <pc:sldChg chg="add del">
        <pc:chgData name="Mario Marugán Cancio" userId="759fb4fe9c7a46c8" providerId="LiveId" clId="{AC107735-E302-41FF-8422-18344A842BD8}" dt="2023-09-06T14:48:13.748" v="305" actId="2696"/>
        <pc:sldMkLst>
          <pc:docMk/>
          <pc:sldMk cId="1355445988" sldId="490"/>
        </pc:sldMkLst>
      </pc:sldChg>
      <pc:sldChg chg="modSp add del mod">
        <pc:chgData name="Mario Marugán Cancio" userId="759fb4fe9c7a46c8" providerId="LiveId" clId="{AC107735-E302-41FF-8422-18344A842BD8}" dt="2023-09-06T14:45:53.248" v="179" actId="2696"/>
        <pc:sldMkLst>
          <pc:docMk/>
          <pc:sldMk cId="1659731537" sldId="490"/>
        </pc:sldMkLst>
        <pc:spChg chg="mod">
          <ac:chgData name="Mario Marugán Cancio" userId="759fb4fe9c7a46c8" providerId="LiveId" clId="{AC107735-E302-41FF-8422-18344A842BD8}" dt="2023-09-06T14:45:51.595" v="178" actId="27636"/>
          <ac:spMkLst>
            <pc:docMk/>
            <pc:sldMk cId="1659731537" sldId="490"/>
            <ac:spMk id="3" creationId="{7C8B59AA-8ADB-4CAA-B98D-D63A3B20AC60}"/>
          </ac:spMkLst>
        </pc:spChg>
      </pc:sldChg>
      <pc:sldChg chg="modSp add">
        <pc:chgData name="Mario Marugán Cancio" userId="759fb4fe9c7a46c8" providerId="LiveId" clId="{AC107735-E302-41FF-8422-18344A842BD8}" dt="2023-09-06T14:53:13.240" v="420"/>
        <pc:sldMkLst>
          <pc:docMk/>
          <pc:sldMk cId="1796057210" sldId="490"/>
        </pc:sldMkLst>
        <pc:spChg chg="mod">
          <ac:chgData name="Mario Marugán Cancio" userId="759fb4fe9c7a46c8" providerId="LiveId" clId="{AC107735-E302-41FF-8422-18344A842BD8}" dt="2023-09-06T14:53:13.240" v="420"/>
          <ac:spMkLst>
            <pc:docMk/>
            <pc:sldMk cId="1796057210" sldId="490"/>
            <ac:spMk id="3" creationId="{7C8B59AA-8ADB-4CAA-B98D-D63A3B20AC60}"/>
          </ac:spMkLst>
        </pc:spChg>
      </pc:sldChg>
      <pc:sldChg chg="modSp del mod">
        <pc:chgData name="Mario Marugán Cancio" userId="759fb4fe9c7a46c8" providerId="LiveId" clId="{AC107735-E302-41FF-8422-18344A842BD8}" dt="2023-09-06T14:44:46.863" v="161" actId="2696"/>
        <pc:sldMkLst>
          <pc:docMk/>
          <pc:sldMk cId="3852241104" sldId="490"/>
        </pc:sldMkLst>
        <pc:spChg chg="mod">
          <ac:chgData name="Mario Marugán Cancio" userId="759fb4fe9c7a46c8" providerId="LiveId" clId="{AC107735-E302-41FF-8422-18344A842BD8}" dt="2023-09-06T14:44:44.659" v="160" actId="6549"/>
          <ac:spMkLst>
            <pc:docMk/>
            <pc:sldMk cId="3852241104" sldId="490"/>
            <ac:spMk id="3" creationId="{7C8B59AA-8ADB-4CAA-B98D-D63A3B20AC60}"/>
          </ac:spMkLst>
        </pc:spChg>
      </pc:sldChg>
      <pc:sldChg chg="modSp add del mod">
        <pc:chgData name="Mario Marugán Cancio" userId="759fb4fe9c7a46c8" providerId="LiveId" clId="{AC107735-E302-41FF-8422-18344A842BD8}" dt="2023-09-06T14:51:02.131" v="396" actId="2696"/>
        <pc:sldMkLst>
          <pc:docMk/>
          <pc:sldMk cId="4147449070" sldId="490"/>
        </pc:sldMkLst>
        <pc:spChg chg="mod">
          <ac:chgData name="Mario Marugán Cancio" userId="759fb4fe9c7a46c8" providerId="LiveId" clId="{AC107735-E302-41FF-8422-18344A842BD8}" dt="2023-09-06T14:51:00.095" v="395" actId="27636"/>
          <ac:spMkLst>
            <pc:docMk/>
            <pc:sldMk cId="4147449070" sldId="490"/>
            <ac:spMk id="3" creationId="{7C8B59AA-8ADB-4CAA-B98D-D63A3B20AC60}"/>
          </ac:spMkLst>
        </pc:spChg>
      </pc:sldChg>
      <pc:sldChg chg="del">
        <pc:chgData name="Mario Marugán Cancio" userId="759fb4fe9c7a46c8" providerId="LiveId" clId="{AC107735-E302-41FF-8422-18344A842BD8}" dt="2023-09-06T14:42:23.254" v="20" actId="47"/>
        <pc:sldMkLst>
          <pc:docMk/>
          <pc:sldMk cId="3510533168" sldId="491"/>
        </pc:sldMkLst>
      </pc:sldChg>
      <pc:sldChg chg="modSp mod">
        <pc:chgData name="Mario Marugán Cancio" userId="759fb4fe9c7a46c8" providerId="LiveId" clId="{AC107735-E302-41FF-8422-18344A842BD8}" dt="2023-09-06T14:43:05.776" v="126" actId="20577"/>
        <pc:sldMkLst>
          <pc:docMk/>
          <pc:sldMk cId="1211616956" sldId="492"/>
        </pc:sldMkLst>
        <pc:spChg chg="mod">
          <ac:chgData name="Mario Marugán Cancio" userId="759fb4fe9c7a46c8" providerId="LiveId" clId="{AC107735-E302-41FF-8422-18344A842BD8}" dt="2023-09-06T14:43:05.776" v="126" actId="20577"/>
          <ac:spMkLst>
            <pc:docMk/>
            <pc:sldMk cId="1211616956" sldId="492"/>
            <ac:spMk id="2" creationId="{00000000-0000-0000-0000-000000000000}"/>
          </ac:spMkLst>
        </pc:spChg>
      </pc:sldChg>
      <pc:sldChg chg="modSp mod">
        <pc:chgData name="Mario Marugán Cancio" userId="759fb4fe9c7a46c8" providerId="LiveId" clId="{AC107735-E302-41FF-8422-18344A842BD8}" dt="2023-09-06T14:43:17.853" v="129"/>
        <pc:sldMkLst>
          <pc:docMk/>
          <pc:sldMk cId="1750706172" sldId="493"/>
        </pc:sldMkLst>
        <pc:spChg chg="mod">
          <ac:chgData name="Mario Marugán Cancio" userId="759fb4fe9c7a46c8" providerId="LiveId" clId="{AC107735-E302-41FF-8422-18344A842BD8}" dt="2023-09-06T14:43:17.853" v="129"/>
          <ac:spMkLst>
            <pc:docMk/>
            <pc:sldMk cId="1750706172" sldId="493"/>
            <ac:spMk id="2" creationId="{00000000-0000-0000-0000-000000000000}"/>
          </ac:spMkLst>
        </pc:spChg>
      </pc:sldChg>
      <pc:sldChg chg="add">
        <pc:chgData name="Mario Marugán Cancio" userId="759fb4fe9c7a46c8" providerId="LiveId" clId="{AC107735-E302-41FF-8422-18344A842BD8}" dt="2023-09-06T14:42:24.823" v="21"/>
        <pc:sldMkLst>
          <pc:docMk/>
          <pc:sldMk cId="3337182641" sldId="494"/>
        </pc:sldMkLst>
      </pc:sldChg>
      <pc:sldChg chg="modSp add mod">
        <pc:chgData name="Mario Marugán Cancio" userId="759fb4fe9c7a46c8" providerId="LiveId" clId="{AC107735-E302-41FF-8422-18344A842BD8}" dt="2023-09-06T14:53:13.240" v="420"/>
        <pc:sldMkLst>
          <pc:docMk/>
          <pc:sldMk cId="4211047046" sldId="495"/>
        </pc:sldMkLst>
        <pc:spChg chg="mod">
          <ac:chgData name="Mario Marugán Cancio" userId="759fb4fe9c7a46c8" providerId="LiveId" clId="{AC107735-E302-41FF-8422-18344A842BD8}" dt="2023-09-06T14:53:13.240" v="420"/>
          <ac:spMkLst>
            <pc:docMk/>
            <pc:sldMk cId="4211047046" sldId="495"/>
            <ac:spMk id="3" creationId="{7C8B59AA-8ADB-4CAA-B98D-D63A3B20AC60}"/>
          </ac:spMkLst>
        </pc:spChg>
      </pc:sldChg>
      <pc:sldChg chg="modSp add mod">
        <pc:chgData name="Mario Marugán Cancio" userId="759fb4fe9c7a46c8" providerId="LiveId" clId="{AC107735-E302-41FF-8422-18344A842BD8}" dt="2023-09-06T14:53:13.240" v="420"/>
        <pc:sldMkLst>
          <pc:docMk/>
          <pc:sldMk cId="3843249415" sldId="496"/>
        </pc:sldMkLst>
        <pc:spChg chg="mod">
          <ac:chgData name="Mario Marugán Cancio" userId="759fb4fe9c7a46c8" providerId="LiveId" clId="{AC107735-E302-41FF-8422-18344A842BD8}" dt="2023-09-06T14:53:13.240" v="420"/>
          <ac:spMkLst>
            <pc:docMk/>
            <pc:sldMk cId="3843249415" sldId="496"/>
            <ac:spMk id="3" creationId="{7C8B59AA-8ADB-4CAA-B98D-D63A3B20AC60}"/>
          </ac:spMkLst>
        </pc:spChg>
      </pc:sldChg>
      <pc:sldChg chg="modSp add mod">
        <pc:chgData name="Mario Marugán Cancio" userId="759fb4fe9c7a46c8" providerId="LiveId" clId="{AC107735-E302-41FF-8422-18344A842BD8}" dt="2023-09-06T14:53:13.240" v="420"/>
        <pc:sldMkLst>
          <pc:docMk/>
          <pc:sldMk cId="1665682401" sldId="497"/>
        </pc:sldMkLst>
        <pc:spChg chg="mod">
          <ac:chgData name="Mario Marugán Cancio" userId="759fb4fe9c7a46c8" providerId="LiveId" clId="{AC107735-E302-41FF-8422-18344A842BD8}" dt="2023-09-06T14:53:13.240" v="420"/>
          <ac:spMkLst>
            <pc:docMk/>
            <pc:sldMk cId="1665682401" sldId="497"/>
            <ac:spMk id="3" creationId="{7C8B59AA-8ADB-4CAA-B98D-D63A3B20AC60}"/>
          </ac:spMkLst>
        </pc:spChg>
      </pc:sldChg>
      <pc:sldChg chg="modSp add mod">
        <pc:chgData name="Mario Marugán Cancio" userId="759fb4fe9c7a46c8" providerId="LiveId" clId="{AC107735-E302-41FF-8422-18344A842BD8}" dt="2023-09-06T14:53:13.240" v="420"/>
        <pc:sldMkLst>
          <pc:docMk/>
          <pc:sldMk cId="48147056" sldId="498"/>
        </pc:sldMkLst>
        <pc:spChg chg="mod">
          <ac:chgData name="Mario Marugán Cancio" userId="759fb4fe9c7a46c8" providerId="LiveId" clId="{AC107735-E302-41FF-8422-18344A842BD8}" dt="2023-09-06T14:53:13.240" v="420"/>
          <ac:spMkLst>
            <pc:docMk/>
            <pc:sldMk cId="48147056" sldId="498"/>
            <ac:spMk id="3" creationId="{7C8B59AA-8ADB-4CAA-B98D-D63A3B20AC60}"/>
          </ac:spMkLst>
        </pc:spChg>
      </pc:sldChg>
      <pc:sldChg chg="modSp add mod">
        <pc:chgData name="Mario Marugán Cancio" userId="759fb4fe9c7a46c8" providerId="LiveId" clId="{AC107735-E302-41FF-8422-18344A842BD8}" dt="2023-09-06T14:53:13.240" v="420"/>
        <pc:sldMkLst>
          <pc:docMk/>
          <pc:sldMk cId="3030554725" sldId="499"/>
        </pc:sldMkLst>
        <pc:spChg chg="mod">
          <ac:chgData name="Mario Marugán Cancio" userId="759fb4fe9c7a46c8" providerId="LiveId" clId="{AC107735-E302-41FF-8422-18344A842BD8}" dt="2023-09-06T14:53:13.240" v="420"/>
          <ac:spMkLst>
            <pc:docMk/>
            <pc:sldMk cId="3030554725" sldId="499"/>
            <ac:spMk id="3" creationId="{7C8B59AA-8ADB-4CAA-B98D-D63A3B20AC60}"/>
          </ac:spMkLst>
        </pc:spChg>
      </pc:sldChg>
      <pc:sldChg chg="modSp add mod">
        <pc:chgData name="Mario Marugán Cancio" userId="759fb4fe9c7a46c8" providerId="LiveId" clId="{AC107735-E302-41FF-8422-18344A842BD8}" dt="2023-09-06T14:53:13.240" v="420"/>
        <pc:sldMkLst>
          <pc:docMk/>
          <pc:sldMk cId="1755453208" sldId="500"/>
        </pc:sldMkLst>
        <pc:spChg chg="mod">
          <ac:chgData name="Mario Marugán Cancio" userId="759fb4fe9c7a46c8" providerId="LiveId" clId="{AC107735-E302-41FF-8422-18344A842BD8}" dt="2023-09-06T14:53:13.240" v="420"/>
          <ac:spMkLst>
            <pc:docMk/>
            <pc:sldMk cId="1755453208" sldId="500"/>
            <ac:spMk id="3" creationId="{7C8B59AA-8ADB-4CAA-B98D-D63A3B20AC60}"/>
          </ac:spMkLst>
        </pc:spChg>
      </pc:sldChg>
      <pc:sldChg chg="modSp add mod">
        <pc:chgData name="Mario Marugán Cancio" userId="759fb4fe9c7a46c8" providerId="LiveId" clId="{AC107735-E302-41FF-8422-18344A842BD8}" dt="2023-09-06T14:53:13.240" v="420"/>
        <pc:sldMkLst>
          <pc:docMk/>
          <pc:sldMk cId="4064655598" sldId="501"/>
        </pc:sldMkLst>
        <pc:spChg chg="mod">
          <ac:chgData name="Mario Marugán Cancio" userId="759fb4fe9c7a46c8" providerId="LiveId" clId="{AC107735-E302-41FF-8422-18344A842BD8}" dt="2023-09-06T14:53:13.240" v="420"/>
          <ac:spMkLst>
            <pc:docMk/>
            <pc:sldMk cId="4064655598" sldId="501"/>
            <ac:spMk id="3" creationId="{7C8B59AA-8ADB-4CAA-B98D-D63A3B20AC60}"/>
          </ac:spMkLst>
        </pc:spChg>
      </pc:sldChg>
      <pc:sldChg chg="modSp add mod">
        <pc:chgData name="Mario Marugán Cancio" userId="759fb4fe9c7a46c8" providerId="LiveId" clId="{AC107735-E302-41FF-8422-18344A842BD8}" dt="2023-09-06T14:53:13.240" v="420"/>
        <pc:sldMkLst>
          <pc:docMk/>
          <pc:sldMk cId="4242613755" sldId="502"/>
        </pc:sldMkLst>
        <pc:spChg chg="mod">
          <ac:chgData name="Mario Marugán Cancio" userId="759fb4fe9c7a46c8" providerId="LiveId" clId="{AC107735-E302-41FF-8422-18344A842BD8}" dt="2023-09-06T14:53:13.240" v="420"/>
          <ac:spMkLst>
            <pc:docMk/>
            <pc:sldMk cId="4242613755" sldId="502"/>
            <ac:spMk id="3" creationId="{7C8B59AA-8ADB-4CAA-B98D-D63A3B20AC60}"/>
          </ac:spMkLst>
        </pc:spChg>
      </pc:sldChg>
      <pc:sldChg chg="modSp add mod">
        <pc:chgData name="Mario Marugán Cancio" userId="759fb4fe9c7a46c8" providerId="LiveId" clId="{AC107735-E302-41FF-8422-18344A842BD8}" dt="2023-09-06T14:53:13.240" v="420"/>
        <pc:sldMkLst>
          <pc:docMk/>
          <pc:sldMk cId="2296142522" sldId="503"/>
        </pc:sldMkLst>
        <pc:spChg chg="mod">
          <ac:chgData name="Mario Marugán Cancio" userId="759fb4fe9c7a46c8" providerId="LiveId" clId="{AC107735-E302-41FF-8422-18344A842BD8}" dt="2023-09-06T14:53:13.240" v="420"/>
          <ac:spMkLst>
            <pc:docMk/>
            <pc:sldMk cId="2296142522" sldId="503"/>
            <ac:spMk id="3" creationId="{7C8B59AA-8ADB-4CAA-B98D-D63A3B20AC60}"/>
          </ac:spMkLst>
        </pc:spChg>
      </pc:sldChg>
      <pc:sldChg chg="modSp add mod">
        <pc:chgData name="Mario Marugán Cancio" userId="759fb4fe9c7a46c8" providerId="LiveId" clId="{AC107735-E302-41FF-8422-18344A842BD8}" dt="2023-09-06T14:53:13.240" v="420"/>
        <pc:sldMkLst>
          <pc:docMk/>
          <pc:sldMk cId="4279001541" sldId="504"/>
        </pc:sldMkLst>
        <pc:spChg chg="mod">
          <ac:chgData name="Mario Marugán Cancio" userId="759fb4fe9c7a46c8" providerId="LiveId" clId="{AC107735-E302-41FF-8422-18344A842BD8}" dt="2023-09-06T14:53:13.240" v="420"/>
          <ac:spMkLst>
            <pc:docMk/>
            <pc:sldMk cId="4279001541" sldId="504"/>
            <ac:spMk id="3" creationId="{7C8B59AA-8ADB-4CAA-B98D-D63A3B20AC60}"/>
          </ac:spMkLst>
        </pc:spChg>
      </pc:sldChg>
    </pc:docChg>
  </pc:docChgLst>
  <pc:docChgLst>
    <pc:chgData name="Mario Marugán Cancio" userId="759fb4fe9c7a46c8" providerId="LiveId" clId="{C17FFC76-7A1B-4AA7-9EB9-E791263454BB}"/>
    <pc:docChg chg="undo redo custSel addSld delSld modSld sldOrd">
      <pc:chgData name="Mario Marugán Cancio" userId="759fb4fe9c7a46c8" providerId="LiveId" clId="{C17FFC76-7A1B-4AA7-9EB9-E791263454BB}" dt="2023-09-05T14:19:29.240" v="480" actId="207"/>
      <pc:docMkLst>
        <pc:docMk/>
      </pc:docMkLst>
      <pc:sldChg chg="addSp delSp modSp mod">
        <pc:chgData name="Mario Marugán Cancio" userId="759fb4fe9c7a46c8" providerId="LiveId" clId="{C17FFC76-7A1B-4AA7-9EB9-E791263454BB}" dt="2023-09-05T14:03:52.262" v="42" actId="20577"/>
        <pc:sldMkLst>
          <pc:docMk/>
          <pc:sldMk cId="3012836757" sldId="256"/>
        </pc:sldMkLst>
        <pc:spChg chg="mod">
          <ac:chgData name="Mario Marugán Cancio" userId="759fb4fe9c7a46c8" providerId="LiveId" clId="{C17FFC76-7A1B-4AA7-9EB9-E791263454BB}" dt="2023-09-05T14:03:52.262" v="42" actId="20577"/>
          <ac:spMkLst>
            <pc:docMk/>
            <pc:sldMk cId="3012836757" sldId="256"/>
            <ac:spMk id="2" creationId="{62958958-0ED2-4ED8-9337-3C7F8116EF01}"/>
          </ac:spMkLst>
        </pc:spChg>
        <pc:picChg chg="add mod">
          <ac:chgData name="Mario Marugán Cancio" userId="759fb4fe9c7a46c8" providerId="LiveId" clId="{C17FFC76-7A1B-4AA7-9EB9-E791263454BB}" dt="2023-09-05T14:03:38.310" v="4" actId="1076"/>
          <ac:picMkLst>
            <pc:docMk/>
            <pc:sldMk cId="3012836757" sldId="256"/>
            <ac:picMk id="4" creationId="{40FDCF00-1111-EA8D-752B-3E2801E5C1EE}"/>
          </ac:picMkLst>
        </pc:picChg>
        <pc:picChg chg="del">
          <ac:chgData name="Mario Marugán Cancio" userId="759fb4fe9c7a46c8" providerId="LiveId" clId="{C17FFC76-7A1B-4AA7-9EB9-E791263454BB}" dt="2023-09-05T14:03:32.020" v="0" actId="478"/>
          <ac:picMkLst>
            <pc:docMk/>
            <pc:sldMk cId="3012836757" sldId="256"/>
            <ac:picMk id="1026" creationId="{2D5D0745-EFB1-4BCB-84B3-2C8CDCE167CA}"/>
          </ac:picMkLst>
        </pc:picChg>
      </pc:sldChg>
      <pc:sldChg chg="modSp mod">
        <pc:chgData name="Mario Marugán Cancio" userId="759fb4fe9c7a46c8" providerId="LiveId" clId="{C17FFC76-7A1B-4AA7-9EB9-E791263454BB}" dt="2023-09-05T14:18:08.900" v="459" actId="20577"/>
        <pc:sldMkLst>
          <pc:docMk/>
          <pc:sldMk cId="1679146780" sldId="257"/>
        </pc:sldMkLst>
        <pc:spChg chg="mod">
          <ac:chgData name="Mario Marugán Cancio" userId="759fb4fe9c7a46c8" providerId="LiveId" clId="{C17FFC76-7A1B-4AA7-9EB9-E791263454BB}" dt="2023-09-05T14:18:08.900" v="459" actId="20577"/>
          <ac:spMkLst>
            <pc:docMk/>
            <pc:sldMk cId="1679146780" sldId="257"/>
            <ac:spMk id="3" creationId="{7C8B59AA-8ADB-4CAA-B98D-D63A3B20AC60}"/>
          </ac:spMkLst>
        </pc:spChg>
      </pc:sldChg>
      <pc:sldChg chg="modSp add mod modTransition">
        <pc:chgData name="Mario Marugán Cancio" userId="759fb4fe9c7a46c8" providerId="LiveId" clId="{C17FFC76-7A1B-4AA7-9EB9-E791263454BB}" dt="2023-09-05T14:15:02.708" v="185" actId="20577"/>
        <pc:sldMkLst>
          <pc:docMk/>
          <pc:sldMk cId="3489462850" sldId="258"/>
        </pc:sldMkLst>
        <pc:spChg chg="mod">
          <ac:chgData name="Mario Marugán Cancio" userId="759fb4fe9c7a46c8" providerId="LiveId" clId="{C17FFC76-7A1B-4AA7-9EB9-E791263454BB}" dt="2023-09-05T14:15:02.708" v="185" actId="20577"/>
          <ac:spMkLst>
            <pc:docMk/>
            <pc:sldMk cId="3489462850" sldId="258"/>
            <ac:spMk id="2" creationId="{00000000-0000-0000-0000-000000000000}"/>
          </ac:spMkLst>
        </pc:spChg>
        <pc:spChg chg="mod">
          <ac:chgData name="Mario Marugán Cancio" userId="759fb4fe9c7a46c8" providerId="LiveId" clId="{C17FFC76-7A1B-4AA7-9EB9-E791263454BB}" dt="2023-09-05T14:07:55.624" v="135" actId="123"/>
          <ac:spMkLst>
            <pc:docMk/>
            <pc:sldMk cId="3489462850" sldId="258"/>
            <ac:spMk id="3" creationId="{00000000-0000-0000-0000-000000000000}"/>
          </ac:spMkLst>
        </pc:spChg>
      </pc:sldChg>
      <pc:sldChg chg="modSp add mod modTransition">
        <pc:chgData name="Mario Marugán Cancio" userId="759fb4fe9c7a46c8" providerId="LiveId" clId="{C17FFC76-7A1B-4AA7-9EB9-E791263454BB}" dt="2023-09-05T14:15:11.840" v="194" actId="20577"/>
        <pc:sldMkLst>
          <pc:docMk/>
          <pc:sldMk cId="1718180798" sldId="260"/>
        </pc:sldMkLst>
        <pc:spChg chg="mod">
          <ac:chgData name="Mario Marugán Cancio" userId="759fb4fe9c7a46c8" providerId="LiveId" clId="{C17FFC76-7A1B-4AA7-9EB9-E791263454BB}" dt="2023-09-05T14:15:11.840" v="194" actId="20577"/>
          <ac:spMkLst>
            <pc:docMk/>
            <pc:sldMk cId="1718180798" sldId="260"/>
            <ac:spMk id="2" creationId="{00000000-0000-0000-0000-000000000000}"/>
          </ac:spMkLst>
        </pc:spChg>
        <pc:spChg chg="mod">
          <ac:chgData name="Mario Marugán Cancio" userId="759fb4fe9c7a46c8" providerId="LiveId" clId="{C17FFC76-7A1B-4AA7-9EB9-E791263454BB}" dt="2023-09-05T14:08:14.284" v="138" actId="123"/>
          <ac:spMkLst>
            <pc:docMk/>
            <pc:sldMk cId="1718180798" sldId="260"/>
            <ac:spMk id="3" creationId="{00000000-0000-0000-0000-000000000000}"/>
          </ac:spMkLst>
        </pc:spChg>
      </pc:sldChg>
      <pc:sldChg chg="modSp add mod modTransition">
        <pc:chgData name="Mario Marugán Cancio" userId="759fb4fe9c7a46c8" providerId="LiveId" clId="{C17FFC76-7A1B-4AA7-9EB9-E791263454BB}" dt="2023-09-05T14:15:14.789" v="197" actId="20577"/>
        <pc:sldMkLst>
          <pc:docMk/>
          <pc:sldMk cId="2051426669" sldId="261"/>
        </pc:sldMkLst>
        <pc:spChg chg="mod">
          <ac:chgData name="Mario Marugán Cancio" userId="759fb4fe9c7a46c8" providerId="LiveId" clId="{C17FFC76-7A1B-4AA7-9EB9-E791263454BB}" dt="2023-09-05T14:15:14.789" v="197" actId="20577"/>
          <ac:spMkLst>
            <pc:docMk/>
            <pc:sldMk cId="2051426669" sldId="261"/>
            <ac:spMk id="2" creationId="{00000000-0000-0000-0000-000000000000}"/>
          </ac:spMkLst>
        </pc:spChg>
        <pc:spChg chg="mod">
          <ac:chgData name="Mario Marugán Cancio" userId="759fb4fe9c7a46c8" providerId="LiveId" clId="{C17FFC76-7A1B-4AA7-9EB9-E791263454BB}" dt="2023-09-05T14:08:18.650" v="139" actId="123"/>
          <ac:spMkLst>
            <pc:docMk/>
            <pc:sldMk cId="2051426669" sldId="261"/>
            <ac:spMk id="3" creationId="{00000000-0000-0000-0000-000000000000}"/>
          </ac:spMkLst>
        </pc:spChg>
      </pc:sldChg>
      <pc:sldChg chg="modSp add mod modTransition">
        <pc:chgData name="Mario Marugán Cancio" userId="759fb4fe9c7a46c8" providerId="LiveId" clId="{C17FFC76-7A1B-4AA7-9EB9-E791263454BB}" dt="2023-09-05T14:15:05.735" v="188" actId="20577"/>
        <pc:sldMkLst>
          <pc:docMk/>
          <pc:sldMk cId="1226143158" sldId="262"/>
        </pc:sldMkLst>
        <pc:spChg chg="mod">
          <ac:chgData name="Mario Marugán Cancio" userId="759fb4fe9c7a46c8" providerId="LiveId" clId="{C17FFC76-7A1B-4AA7-9EB9-E791263454BB}" dt="2023-09-05T14:15:05.735" v="188" actId="20577"/>
          <ac:spMkLst>
            <pc:docMk/>
            <pc:sldMk cId="1226143158" sldId="262"/>
            <ac:spMk id="2" creationId="{00000000-0000-0000-0000-000000000000}"/>
          </ac:spMkLst>
        </pc:spChg>
        <pc:spChg chg="mod">
          <ac:chgData name="Mario Marugán Cancio" userId="759fb4fe9c7a46c8" providerId="LiveId" clId="{C17FFC76-7A1B-4AA7-9EB9-E791263454BB}" dt="2023-09-05T14:08:07.700" v="136" actId="123"/>
          <ac:spMkLst>
            <pc:docMk/>
            <pc:sldMk cId="1226143158" sldId="262"/>
            <ac:spMk id="3" creationId="{00000000-0000-0000-0000-000000000000}"/>
          </ac:spMkLst>
        </pc:spChg>
      </pc:sldChg>
      <pc:sldChg chg="modSp add mod modTransition">
        <pc:chgData name="Mario Marugán Cancio" userId="759fb4fe9c7a46c8" providerId="LiveId" clId="{C17FFC76-7A1B-4AA7-9EB9-E791263454BB}" dt="2023-09-05T14:15:19.151" v="200" actId="20577"/>
        <pc:sldMkLst>
          <pc:docMk/>
          <pc:sldMk cId="1579858319" sldId="263"/>
        </pc:sldMkLst>
        <pc:spChg chg="mod">
          <ac:chgData name="Mario Marugán Cancio" userId="759fb4fe9c7a46c8" providerId="LiveId" clId="{C17FFC76-7A1B-4AA7-9EB9-E791263454BB}" dt="2023-09-05T14:15:19.151" v="200" actId="20577"/>
          <ac:spMkLst>
            <pc:docMk/>
            <pc:sldMk cId="1579858319" sldId="263"/>
            <ac:spMk id="2" creationId="{00000000-0000-0000-0000-000000000000}"/>
          </ac:spMkLst>
        </pc:spChg>
        <pc:spChg chg="mod">
          <ac:chgData name="Mario Marugán Cancio" userId="759fb4fe9c7a46c8" providerId="LiveId" clId="{C17FFC76-7A1B-4AA7-9EB9-E791263454BB}" dt="2023-09-05T14:08:36.504" v="153" actId="20577"/>
          <ac:spMkLst>
            <pc:docMk/>
            <pc:sldMk cId="1579858319" sldId="263"/>
            <ac:spMk id="3" creationId="{00000000-0000-0000-0000-000000000000}"/>
          </ac:spMkLst>
        </pc:spChg>
      </pc:sldChg>
      <pc:sldChg chg="modSp add mod modTransition">
        <pc:chgData name="Mario Marugán Cancio" userId="759fb4fe9c7a46c8" providerId="LiveId" clId="{C17FFC76-7A1B-4AA7-9EB9-E791263454BB}" dt="2023-09-05T14:15:23.901" v="205" actId="20577"/>
        <pc:sldMkLst>
          <pc:docMk/>
          <pc:sldMk cId="448795353" sldId="264"/>
        </pc:sldMkLst>
        <pc:spChg chg="mod">
          <ac:chgData name="Mario Marugán Cancio" userId="759fb4fe9c7a46c8" providerId="LiveId" clId="{C17FFC76-7A1B-4AA7-9EB9-E791263454BB}" dt="2023-09-05T14:15:23.901" v="205" actId="20577"/>
          <ac:spMkLst>
            <pc:docMk/>
            <pc:sldMk cId="448795353" sldId="264"/>
            <ac:spMk id="2" creationId="{00000000-0000-0000-0000-000000000000}"/>
          </ac:spMkLst>
        </pc:spChg>
        <pc:spChg chg="mod">
          <ac:chgData name="Mario Marugán Cancio" userId="759fb4fe9c7a46c8" providerId="LiveId" clId="{C17FFC76-7A1B-4AA7-9EB9-E791263454BB}" dt="2023-09-05T14:08:45.781" v="158" actId="20577"/>
          <ac:spMkLst>
            <pc:docMk/>
            <pc:sldMk cId="448795353" sldId="264"/>
            <ac:spMk id="3" creationId="{00000000-0000-0000-0000-000000000000}"/>
          </ac:spMkLst>
        </pc:spChg>
      </pc:sldChg>
      <pc:sldChg chg="modSp add mod modTransition">
        <pc:chgData name="Mario Marugán Cancio" userId="759fb4fe9c7a46c8" providerId="LiveId" clId="{C17FFC76-7A1B-4AA7-9EB9-E791263454BB}" dt="2023-09-05T14:15:27.475" v="210" actId="20577"/>
        <pc:sldMkLst>
          <pc:docMk/>
          <pc:sldMk cId="201113756" sldId="265"/>
        </pc:sldMkLst>
        <pc:spChg chg="mod">
          <ac:chgData name="Mario Marugán Cancio" userId="759fb4fe9c7a46c8" providerId="LiveId" clId="{C17FFC76-7A1B-4AA7-9EB9-E791263454BB}" dt="2023-09-05T14:15:27.475" v="210" actId="20577"/>
          <ac:spMkLst>
            <pc:docMk/>
            <pc:sldMk cId="201113756" sldId="265"/>
            <ac:spMk id="2" creationId="{00000000-0000-0000-0000-000000000000}"/>
          </ac:spMkLst>
        </pc:spChg>
      </pc:sldChg>
      <pc:sldChg chg="modSp add mod modTransition">
        <pc:chgData name="Mario Marugán Cancio" userId="759fb4fe9c7a46c8" providerId="LiveId" clId="{C17FFC76-7A1B-4AA7-9EB9-E791263454BB}" dt="2023-09-05T14:15:30.537" v="215" actId="20577"/>
        <pc:sldMkLst>
          <pc:docMk/>
          <pc:sldMk cId="4181326662" sldId="266"/>
        </pc:sldMkLst>
        <pc:spChg chg="mod">
          <ac:chgData name="Mario Marugán Cancio" userId="759fb4fe9c7a46c8" providerId="LiveId" clId="{C17FFC76-7A1B-4AA7-9EB9-E791263454BB}" dt="2023-09-05T14:15:30.537" v="215" actId="20577"/>
          <ac:spMkLst>
            <pc:docMk/>
            <pc:sldMk cId="4181326662" sldId="266"/>
            <ac:spMk id="2" creationId="{00000000-0000-0000-0000-000000000000}"/>
          </ac:spMkLst>
        </pc:spChg>
      </pc:sldChg>
      <pc:sldChg chg="modSp add mod modTransition">
        <pc:chgData name="Mario Marugán Cancio" userId="759fb4fe9c7a46c8" providerId="LiveId" clId="{C17FFC76-7A1B-4AA7-9EB9-E791263454BB}" dt="2023-09-05T14:15:38.489" v="226" actId="20577"/>
        <pc:sldMkLst>
          <pc:docMk/>
          <pc:sldMk cId="2052044181" sldId="267"/>
        </pc:sldMkLst>
        <pc:spChg chg="mod">
          <ac:chgData name="Mario Marugán Cancio" userId="759fb4fe9c7a46c8" providerId="LiveId" clId="{C17FFC76-7A1B-4AA7-9EB9-E791263454BB}" dt="2023-09-05T14:15:38.489" v="226" actId="20577"/>
          <ac:spMkLst>
            <pc:docMk/>
            <pc:sldMk cId="2052044181" sldId="267"/>
            <ac:spMk id="2" creationId="{00000000-0000-0000-0000-000000000000}"/>
          </ac:spMkLst>
        </pc:spChg>
        <pc:spChg chg="mod">
          <ac:chgData name="Mario Marugán Cancio" userId="759fb4fe9c7a46c8" providerId="LiveId" clId="{C17FFC76-7A1B-4AA7-9EB9-E791263454BB}" dt="2023-09-05T14:09:17.157" v="159" actId="123"/>
          <ac:spMkLst>
            <pc:docMk/>
            <pc:sldMk cId="2052044181" sldId="267"/>
            <ac:spMk id="3" creationId="{00000000-0000-0000-0000-000000000000}"/>
          </ac:spMkLst>
        </pc:spChg>
      </pc:sldChg>
      <pc:sldChg chg="modSp add mod modTransition">
        <pc:chgData name="Mario Marugán Cancio" userId="759fb4fe9c7a46c8" providerId="LiveId" clId="{C17FFC76-7A1B-4AA7-9EB9-E791263454BB}" dt="2023-09-05T14:16:14.469" v="269" actId="20577"/>
        <pc:sldMkLst>
          <pc:docMk/>
          <pc:sldMk cId="242473601" sldId="268"/>
        </pc:sldMkLst>
        <pc:spChg chg="mod">
          <ac:chgData name="Mario Marugán Cancio" userId="759fb4fe9c7a46c8" providerId="LiveId" clId="{C17FFC76-7A1B-4AA7-9EB9-E791263454BB}" dt="2023-09-05T14:16:14.469" v="269" actId="20577"/>
          <ac:spMkLst>
            <pc:docMk/>
            <pc:sldMk cId="242473601" sldId="268"/>
            <ac:spMk id="2" creationId="{00000000-0000-0000-0000-000000000000}"/>
          </ac:spMkLst>
        </pc:spChg>
        <pc:spChg chg="mod">
          <ac:chgData name="Mario Marugán Cancio" userId="759fb4fe9c7a46c8" providerId="LiveId" clId="{C17FFC76-7A1B-4AA7-9EB9-E791263454BB}" dt="2023-09-05T14:09:23.798" v="160" actId="123"/>
          <ac:spMkLst>
            <pc:docMk/>
            <pc:sldMk cId="242473601" sldId="268"/>
            <ac:spMk id="3" creationId="{00000000-0000-0000-0000-000000000000}"/>
          </ac:spMkLst>
        </pc:spChg>
      </pc:sldChg>
      <pc:sldChg chg="modSp add mod modTransition">
        <pc:chgData name="Mario Marugán Cancio" userId="759fb4fe9c7a46c8" providerId="LiveId" clId="{C17FFC76-7A1B-4AA7-9EB9-E791263454BB}" dt="2023-09-05T14:16:17.780" v="274" actId="20577"/>
        <pc:sldMkLst>
          <pc:docMk/>
          <pc:sldMk cId="2035233222" sldId="269"/>
        </pc:sldMkLst>
        <pc:spChg chg="mod">
          <ac:chgData name="Mario Marugán Cancio" userId="759fb4fe9c7a46c8" providerId="LiveId" clId="{C17FFC76-7A1B-4AA7-9EB9-E791263454BB}" dt="2023-09-05T14:16:17.780" v="274" actId="20577"/>
          <ac:spMkLst>
            <pc:docMk/>
            <pc:sldMk cId="2035233222" sldId="269"/>
            <ac:spMk id="2" creationId="{00000000-0000-0000-0000-000000000000}"/>
          </ac:spMkLst>
        </pc:spChg>
        <pc:spChg chg="mod">
          <ac:chgData name="Mario Marugán Cancio" userId="759fb4fe9c7a46c8" providerId="LiveId" clId="{C17FFC76-7A1B-4AA7-9EB9-E791263454BB}" dt="2023-09-05T14:09:30.056" v="162" actId="33524"/>
          <ac:spMkLst>
            <pc:docMk/>
            <pc:sldMk cId="2035233222" sldId="269"/>
            <ac:spMk id="3" creationId="{00000000-0000-0000-0000-000000000000}"/>
          </ac:spMkLst>
        </pc:spChg>
      </pc:sldChg>
      <pc:sldChg chg="modSp add mod modTransition">
        <pc:chgData name="Mario Marugán Cancio" userId="759fb4fe9c7a46c8" providerId="LiveId" clId="{C17FFC76-7A1B-4AA7-9EB9-E791263454BB}" dt="2023-09-05T14:16:21.294" v="279" actId="20577"/>
        <pc:sldMkLst>
          <pc:docMk/>
          <pc:sldMk cId="1225639310" sldId="270"/>
        </pc:sldMkLst>
        <pc:spChg chg="mod">
          <ac:chgData name="Mario Marugán Cancio" userId="759fb4fe9c7a46c8" providerId="LiveId" clId="{C17FFC76-7A1B-4AA7-9EB9-E791263454BB}" dt="2023-09-05T14:16:21.294" v="279" actId="20577"/>
          <ac:spMkLst>
            <pc:docMk/>
            <pc:sldMk cId="1225639310" sldId="270"/>
            <ac:spMk id="2" creationId="{00000000-0000-0000-0000-000000000000}"/>
          </ac:spMkLst>
        </pc:spChg>
        <pc:spChg chg="mod">
          <ac:chgData name="Mario Marugán Cancio" userId="759fb4fe9c7a46c8" providerId="LiveId" clId="{C17FFC76-7A1B-4AA7-9EB9-E791263454BB}" dt="2023-09-05T14:09:37.836" v="163" actId="123"/>
          <ac:spMkLst>
            <pc:docMk/>
            <pc:sldMk cId="1225639310" sldId="270"/>
            <ac:spMk id="3" creationId="{00000000-0000-0000-0000-000000000000}"/>
          </ac:spMkLst>
        </pc:spChg>
      </pc:sldChg>
      <pc:sldChg chg="modSp add mod modTransition">
        <pc:chgData name="Mario Marugán Cancio" userId="759fb4fe9c7a46c8" providerId="LiveId" clId="{C17FFC76-7A1B-4AA7-9EB9-E791263454BB}" dt="2023-09-05T14:16:24.966" v="284" actId="20577"/>
        <pc:sldMkLst>
          <pc:docMk/>
          <pc:sldMk cId="3569223015" sldId="271"/>
        </pc:sldMkLst>
        <pc:spChg chg="mod">
          <ac:chgData name="Mario Marugán Cancio" userId="759fb4fe9c7a46c8" providerId="LiveId" clId="{C17FFC76-7A1B-4AA7-9EB9-E791263454BB}" dt="2023-09-05T14:16:24.966" v="284" actId="20577"/>
          <ac:spMkLst>
            <pc:docMk/>
            <pc:sldMk cId="3569223015" sldId="271"/>
            <ac:spMk id="2" creationId="{00000000-0000-0000-0000-000000000000}"/>
          </ac:spMkLst>
        </pc:spChg>
        <pc:spChg chg="mod">
          <ac:chgData name="Mario Marugán Cancio" userId="759fb4fe9c7a46c8" providerId="LiveId" clId="{C17FFC76-7A1B-4AA7-9EB9-E791263454BB}" dt="2023-09-05T14:09:41.711" v="164" actId="123"/>
          <ac:spMkLst>
            <pc:docMk/>
            <pc:sldMk cId="3569223015" sldId="271"/>
            <ac:spMk id="3" creationId="{00000000-0000-0000-0000-000000000000}"/>
          </ac:spMkLst>
        </pc:spChg>
      </pc:sldChg>
      <pc:sldChg chg="modSp add mod modTransition">
        <pc:chgData name="Mario Marugán Cancio" userId="759fb4fe9c7a46c8" providerId="LiveId" clId="{C17FFC76-7A1B-4AA7-9EB9-E791263454BB}" dt="2023-09-05T14:16:30.082" v="289" actId="20577"/>
        <pc:sldMkLst>
          <pc:docMk/>
          <pc:sldMk cId="1206713049" sldId="272"/>
        </pc:sldMkLst>
        <pc:spChg chg="mod">
          <ac:chgData name="Mario Marugán Cancio" userId="759fb4fe9c7a46c8" providerId="LiveId" clId="{C17FFC76-7A1B-4AA7-9EB9-E791263454BB}" dt="2023-09-05T14:16:30.082" v="289" actId="20577"/>
          <ac:spMkLst>
            <pc:docMk/>
            <pc:sldMk cId="1206713049" sldId="272"/>
            <ac:spMk id="2" creationId="{00000000-0000-0000-0000-000000000000}"/>
          </ac:spMkLst>
        </pc:spChg>
        <pc:spChg chg="mod">
          <ac:chgData name="Mario Marugán Cancio" userId="759fb4fe9c7a46c8" providerId="LiveId" clId="{C17FFC76-7A1B-4AA7-9EB9-E791263454BB}" dt="2023-09-05T14:09:44.240" v="165" actId="123"/>
          <ac:spMkLst>
            <pc:docMk/>
            <pc:sldMk cId="1206713049" sldId="272"/>
            <ac:spMk id="3" creationId="{00000000-0000-0000-0000-000000000000}"/>
          </ac:spMkLst>
        </pc:spChg>
      </pc:sldChg>
      <pc:sldChg chg="modSp add mod modTransition">
        <pc:chgData name="Mario Marugán Cancio" userId="759fb4fe9c7a46c8" providerId="LiveId" clId="{C17FFC76-7A1B-4AA7-9EB9-E791263454BB}" dt="2023-09-05T14:16:40.473" v="299" actId="20577"/>
        <pc:sldMkLst>
          <pc:docMk/>
          <pc:sldMk cId="4227823319" sldId="273"/>
        </pc:sldMkLst>
        <pc:spChg chg="mod">
          <ac:chgData name="Mario Marugán Cancio" userId="759fb4fe9c7a46c8" providerId="LiveId" clId="{C17FFC76-7A1B-4AA7-9EB9-E791263454BB}" dt="2023-09-05T14:16:40.473" v="299" actId="20577"/>
          <ac:spMkLst>
            <pc:docMk/>
            <pc:sldMk cId="4227823319" sldId="273"/>
            <ac:spMk id="2" creationId="{00000000-0000-0000-0000-000000000000}"/>
          </ac:spMkLst>
        </pc:spChg>
        <pc:spChg chg="mod">
          <ac:chgData name="Mario Marugán Cancio" userId="759fb4fe9c7a46c8" providerId="LiveId" clId="{C17FFC76-7A1B-4AA7-9EB9-E791263454BB}" dt="2023-09-05T14:09:52.507" v="167" actId="123"/>
          <ac:spMkLst>
            <pc:docMk/>
            <pc:sldMk cId="4227823319" sldId="273"/>
            <ac:spMk id="3" creationId="{00000000-0000-0000-0000-000000000000}"/>
          </ac:spMkLst>
        </pc:spChg>
      </pc:sldChg>
      <pc:sldChg chg="modSp add mod modTransition">
        <pc:chgData name="Mario Marugán Cancio" userId="759fb4fe9c7a46c8" providerId="LiveId" clId="{C17FFC76-7A1B-4AA7-9EB9-E791263454BB}" dt="2023-09-05T14:16:43.911" v="302" actId="20577"/>
        <pc:sldMkLst>
          <pc:docMk/>
          <pc:sldMk cId="144306250" sldId="274"/>
        </pc:sldMkLst>
        <pc:spChg chg="mod">
          <ac:chgData name="Mario Marugán Cancio" userId="759fb4fe9c7a46c8" providerId="LiveId" clId="{C17FFC76-7A1B-4AA7-9EB9-E791263454BB}" dt="2023-09-05T14:16:43.911" v="302" actId="20577"/>
          <ac:spMkLst>
            <pc:docMk/>
            <pc:sldMk cId="144306250" sldId="274"/>
            <ac:spMk id="2" creationId="{00000000-0000-0000-0000-000000000000}"/>
          </ac:spMkLst>
        </pc:spChg>
        <pc:spChg chg="mod">
          <ac:chgData name="Mario Marugán Cancio" userId="759fb4fe9c7a46c8" providerId="LiveId" clId="{C17FFC76-7A1B-4AA7-9EB9-E791263454BB}" dt="2023-09-05T14:10:01.092" v="170" actId="33524"/>
          <ac:spMkLst>
            <pc:docMk/>
            <pc:sldMk cId="144306250" sldId="274"/>
            <ac:spMk id="3" creationId="{00000000-0000-0000-0000-000000000000}"/>
          </ac:spMkLst>
        </pc:spChg>
      </pc:sldChg>
      <pc:sldChg chg="modSp add mod modTransition">
        <pc:chgData name="Mario Marugán Cancio" userId="759fb4fe9c7a46c8" providerId="LiveId" clId="{C17FFC76-7A1B-4AA7-9EB9-E791263454BB}" dt="2023-09-05T14:16:46.798" v="305" actId="20577"/>
        <pc:sldMkLst>
          <pc:docMk/>
          <pc:sldMk cId="1638282857" sldId="275"/>
        </pc:sldMkLst>
        <pc:spChg chg="mod">
          <ac:chgData name="Mario Marugán Cancio" userId="759fb4fe9c7a46c8" providerId="LiveId" clId="{C17FFC76-7A1B-4AA7-9EB9-E791263454BB}" dt="2023-09-05T14:16:46.798" v="305" actId="20577"/>
          <ac:spMkLst>
            <pc:docMk/>
            <pc:sldMk cId="1638282857" sldId="275"/>
            <ac:spMk id="2" creationId="{00000000-0000-0000-0000-000000000000}"/>
          </ac:spMkLst>
        </pc:spChg>
        <pc:spChg chg="mod">
          <ac:chgData name="Mario Marugán Cancio" userId="759fb4fe9c7a46c8" providerId="LiveId" clId="{C17FFC76-7A1B-4AA7-9EB9-E791263454BB}" dt="2023-09-05T14:10:04.960" v="171" actId="123"/>
          <ac:spMkLst>
            <pc:docMk/>
            <pc:sldMk cId="1638282857" sldId="275"/>
            <ac:spMk id="3" creationId="{00000000-0000-0000-0000-000000000000}"/>
          </ac:spMkLst>
        </pc:spChg>
      </pc:sldChg>
      <pc:sldChg chg="modSp add mod modTransition">
        <pc:chgData name="Mario Marugán Cancio" userId="759fb4fe9c7a46c8" providerId="LiveId" clId="{C17FFC76-7A1B-4AA7-9EB9-E791263454BB}" dt="2023-09-05T14:16:33.551" v="294" actId="20577"/>
        <pc:sldMkLst>
          <pc:docMk/>
          <pc:sldMk cId="600976974" sldId="276"/>
        </pc:sldMkLst>
        <pc:spChg chg="mod">
          <ac:chgData name="Mario Marugán Cancio" userId="759fb4fe9c7a46c8" providerId="LiveId" clId="{C17FFC76-7A1B-4AA7-9EB9-E791263454BB}" dt="2023-09-05T14:16:33.551" v="294" actId="20577"/>
          <ac:spMkLst>
            <pc:docMk/>
            <pc:sldMk cId="600976974" sldId="276"/>
            <ac:spMk id="2" creationId="{00000000-0000-0000-0000-000000000000}"/>
          </ac:spMkLst>
        </pc:spChg>
        <pc:spChg chg="mod">
          <ac:chgData name="Mario Marugán Cancio" userId="759fb4fe9c7a46c8" providerId="LiveId" clId="{C17FFC76-7A1B-4AA7-9EB9-E791263454BB}" dt="2023-09-05T14:09:49.801" v="166" actId="123"/>
          <ac:spMkLst>
            <pc:docMk/>
            <pc:sldMk cId="600976974" sldId="276"/>
            <ac:spMk id="5" creationId="{00000000-0000-0000-0000-000000000000}"/>
          </ac:spMkLst>
        </pc:spChg>
      </pc:sldChg>
      <pc:sldChg chg="modSp add del mod modTransition">
        <pc:chgData name="Mario Marugán Cancio" userId="759fb4fe9c7a46c8" providerId="LiveId" clId="{C17FFC76-7A1B-4AA7-9EB9-E791263454BB}" dt="2023-09-05T14:16:07.780" v="264" actId="47"/>
        <pc:sldMkLst>
          <pc:docMk/>
          <pc:sldMk cId="3026118873" sldId="277"/>
        </pc:sldMkLst>
        <pc:spChg chg="mod">
          <ac:chgData name="Mario Marugán Cancio" userId="759fb4fe9c7a46c8" providerId="LiveId" clId="{C17FFC76-7A1B-4AA7-9EB9-E791263454BB}" dt="2023-09-05T14:10:22.572" v="173" actId="123"/>
          <ac:spMkLst>
            <pc:docMk/>
            <pc:sldMk cId="3026118873" sldId="277"/>
            <ac:spMk id="5" creationId="{00000000-0000-0000-0000-000000000000}"/>
          </ac:spMkLst>
        </pc:spChg>
      </pc:sldChg>
      <pc:sldChg chg="modSp add mod modTransition">
        <pc:chgData name="Mario Marugán Cancio" userId="759fb4fe9c7a46c8" providerId="LiveId" clId="{C17FFC76-7A1B-4AA7-9EB9-E791263454BB}" dt="2023-09-05T14:16:50.642" v="308" actId="20577"/>
        <pc:sldMkLst>
          <pc:docMk/>
          <pc:sldMk cId="2804652094" sldId="278"/>
        </pc:sldMkLst>
        <pc:spChg chg="mod">
          <ac:chgData name="Mario Marugán Cancio" userId="759fb4fe9c7a46c8" providerId="LiveId" clId="{C17FFC76-7A1B-4AA7-9EB9-E791263454BB}" dt="2023-09-05T14:16:50.642" v="308" actId="20577"/>
          <ac:spMkLst>
            <pc:docMk/>
            <pc:sldMk cId="2804652094" sldId="278"/>
            <ac:spMk id="2" creationId="{00000000-0000-0000-0000-000000000000}"/>
          </ac:spMkLst>
        </pc:spChg>
        <pc:spChg chg="mod">
          <ac:chgData name="Mario Marugán Cancio" userId="759fb4fe9c7a46c8" providerId="LiveId" clId="{C17FFC76-7A1B-4AA7-9EB9-E791263454BB}" dt="2023-09-05T14:10:19.466" v="172" actId="123"/>
          <ac:spMkLst>
            <pc:docMk/>
            <pc:sldMk cId="2804652094" sldId="278"/>
            <ac:spMk id="5" creationId="{00000000-0000-0000-0000-000000000000}"/>
          </ac:spMkLst>
        </pc:spChg>
      </pc:sldChg>
      <pc:sldChg chg="modSp add mod modTransition">
        <pc:chgData name="Mario Marugán Cancio" userId="759fb4fe9c7a46c8" providerId="LiveId" clId="{C17FFC76-7A1B-4AA7-9EB9-E791263454BB}" dt="2023-09-05T14:14:45.137" v="176" actId="20577"/>
        <pc:sldMkLst>
          <pc:docMk/>
          <pc:sldMk cId="1793793531" sldId="279"/>
        </pc:sldMkLst>
        <pc:spChg chg="mod">
          <ac:chgData name="Mario Marugán Cancio" userId="759fb4fe9c7a46c8" providerId="LiveId" clId="{C17FFC76-7A1B-4AA7-9EB9-E791263454BB}" dt="2023-09-05T14:14:45.137" v="176" actId="20577"/>
          <ac:spMkLst>
            <pc:docMk/>
            <pc:sldMk cId="1793793531" sldId="279"/>
            <ac:spMk id="2" creationId="{00000000-0000-0000-0000-000000000000}"/>
          </ac:spMkLst>
        </pc:spChg>
        <pc:spChg chg="mod">
          <ac:chgData name="Mario Marugán Cancio" userId="759fb4fe9c7a46c8" providerId="LiveId" clId="{C17FFC76-7A1B-4AA7-9EB9-E791263454BB}" dt="2023-09-05T14:07:51.640" v="134" actId="20577"/>
          <ac:spMkLst>
            <pc:docMk/>
            <pc:sldMk cId="1793793531" sldId="279"/>
            <ac:spMk id="3" creationId="{00000000-0000-0000-0000-000000000000}"/>
          </ac:spMkLst>
        </pc:spChg>
      </pc:sldChg>
      <pc:sldChg chg="modSp add del mod modTransition">
        <pc:chgData name="Mario Marugán Cancio" userId="759fb4fe9c7a46c8" providerId="LiveId" clId="{C17FFC76-7A1B-4AA7-9EB9-E791263454BB}" dt="2023-09-05T14:07:40.509" v="130" actId="47"/>
        <pc:sldMkLst>
          <pc:docMk/>
          <pc:sldMk cId="3197074199" sldId="280"/>
        </pc:sldMkLst>
        <pc:spChg chg="mod">
          <ac:chgData name="Mario Marugán Cancio" userId="759fb4fe9c7a46c8" providerId="LiveId" clId="{C17FFC76-7A1B-4AA7-9EB9-E791263454BB}" dt="2023-09-05T14:06:56.491" v="123" actId="27636"/>
          <ac:spMkLst>
            <pc:docMk/>
            <pc:sldMk cId="3197074199" sldId="280"/>
            <ac:spMk id="3" creationId="{00000000-0000-0000-0000-000000000000}"/>
          </ac:spMkLst>
        </pc:spChg>
      </pc:sldChg>
      <pc:sldChg chg="add">
        <pc:chgData name="Mario Marugán Cancio" userId="759fb4fe9c7a46c8" providerId="LiveId" clId="{C17FFC76-7A1B-4AA7-9EB9-E791263454BB}" dt="2023-09-05T14:17:42.649" v="351"/>
        <pc:sldMkLst>
          <pc:docMk/>
          <pc:sldMk cId="954811989" sldId="424"/>
        </pc:sldMkLst>
      </pc:sldChg>
      <pc:sldChg chg="modSp add del mod ord">
        <pc:chgData name="Mario Marugán Cancio" userId="759fb4fe9c7a46c8" providerId="LiveId" clId="{C17FFC76-7A1B-4AA7-9EB9-E791263454BB}" dt="2023-09-05T14:17:40.012" v="350" actId="2696"/>
        <pc:sldMkLst>
          <pc:docMk/>
          <pc:sldMk cId="1659936743" sldId="424"/>
        </pc:sldMkLst>
        <pc:spChg chg="mod">
          <ac:chgData name="Mario Marugán Cancio" userId="759fb4fe9c7a46c8" providerId="LiveId" clId="{C17FFC76-7A1B-4AA7-9EB9-E791263454BB}" dt="2023-09-05T14:17:36.998" v="349" actId="20577"/>
          <ac:spMkLst>
            <pc:docMk/>
            <pc:sldMk cId="1659936743" sldId="424"/>
            <ac:spMk id="3" creationId="{7C8B59AA-8ADB-4CAA-B98D-D63A3B20AC60}"/>
          </ac:spMkLst>
        </pc:spChg>
      </pc:sldChg>
      <pc:sldChg chg="modSp del mod ord">
        <pc:chgData name="Mario Marugán Cancio" userId="759fb4fe9c7a46c8" providerId="LiveId" clId="{C17FFC76-7A1B-4AA7-9EB9-E791263454BB}" dt="2023-09-05T14:16:55.034" v="309" actId="2696"/>
        <pc:sldMkLst>
          <pc:docMk/>
          <pc:sldMk cId="3268690483" sldId="424"/>
        </pc:sldMkLst>
        <pc:spChg chg="mod">
          <ac:chgData name="Mario Marugán Cancio" userId="759fb4fe9c7a46c8" providerId="LiveId" clId="{C17FFC76-7A1B-4AA7-9EB9-E791263454BB}" dt="2023-09-05T14:16:02.036" v="263" actId="20577"/>
          <ac:spMkLst>
            <pc:docMk/>
            <pc:sldMk cId="3268690483" sldId="424"/>
            <ac:spMk id="3" creationId="{7C8B59AA-8ADB-4CAA-B98D-D63A3B20AC60}"/>
          </ac:spMkLst>
        </pc:spChg>
      </pc:sldChg>
      <pc:sldChg chg="modSp add del mod">
        <pc:chgData name="Mario Marugán Cancio" userId="759fb4fe9c7a46c8" providerId="LiveId" clId="{C17FFC76-7A1B-4AA7-9EB9-E791263454BB}" dt="2023-09-05T14:07:12.955" v="129" actId="47"/>
        <pc:sldMkLst>
          <pc:docMk/>
          <pc:sldMk cId="2767857236" sldId="425"/>
        </pc:sldMkLst>
        <pc:spChg chg="mod">
          <ac:chgData name="Mario Marugán Cancio" userId="759fb4fe9c7a46c8" providerId="LiveId" clId="{C17FFC76-7A1B-4AA7-9EB9-E791263454BB}" dt="2023-09-05T14:04:39.994" v="112" actId="20577"/>
          <ac:spMkLst>
            <pc:docMk/>
            <pc:sldMk cId="2767857236" sldId="425"/>
            <ac:spMk id="2" creationId="{09F3DCA3-8499-46AE-8FC3-4372350CF20D}"/>
          </ac:spMkLst>
        </pc:spChg>
        <pc:spChg chg="mod">
          <ac:chgData name="Mario Marugán Cancio" userId="759fb4fe9c7a46c8" providerId="LiveId" clId="{C17FFC76-7A1B-4AA7-9EB9-E791263454BB}" dt="2023-09-05T14:04:49.377" v="115" actId="20577"/>
          <ac:spMkLst>
            <pc:docMk/>
            <pc:sldMk cId="2767857236" sldId="425"/>
            <ac:spMk id="3" creationId="{7C8B59AA-8ADB-4CAA-B98D-D63A3B20AC60}"/>
          </ac:spMkLst>
        </pc:spChg>
      </pc:sldChg>
      <pc:sldChg chg="add">
        <pc:chgData name="Mario Marugán Cancio" userId="759fb4fe9c7a46c8" providerId="LiveId" clId="{C17FFC76-7A1B-4AA7-9EB9-E791263454BB}" dt="2023-09-05T14:05:47.900" v="116"/>
        <pc:sldMkLst>
          <pc:docMk/>
          <pc:sldMk cId="2672315459" sldId="426"/>
        </pc:sldMkLst>
      </pc:sldChg>
      <pc:sldChg chg="modSp add del mod modTransition">
        <pc:chgData name="Mario Marugán Cancio" userId="759fb4fe9c7a46c8" providerId="LiveId" clId="{C17FFC76-7A1B-4AA7-9EB9-E791263454BB}" dt="2023-09-05T14:07:40.509" v="130" actId="47"/>
        <pc:sldMkLst>
          <pc:docMk/>
          <pc:sldMk cId="3875312914" sldId="427"/>
        </pc:sldMkLst>
        <pc:spChg chg="mod">
          <ac:chgData name="Mario Marugán Cancio" userId="759fb4fe9c7a46c8" providerId="LiveId" clId="{C17FFC76-7A1B-4AA7-9EB9-E791263454BB}" dt="2023-09-05T14:06:56.444" v="122" actId="27636"/>
          <ac:spMkLst>
            <pc:docMk/>
            <pc:sldMk cId="3875312914" sldId="427"/>
            <ac:spMk id="3" creationId="{00000000-0000-0000-0000-000000000000}"/>
          </ac:spMkLst>
        </pc:spChg>
      </pc:sldChg>
      <pc:sldChg chg="modSp add mod modTransition">
        <pc:chgData name="Mario Marugán Cancio" userId="759fb4fe9c7a46c8" providerId="LiveId" clId="{C17FFC76-7A1B-4AA7-9EB9-E791263454BB}" dt="2023-09-05T14:15:08.865" v="191" actId="20577"/>
        <pc:sldMkLst>
          <pc:docMk/>
          <pc:sldMk cId="3225414011" sldId="428"/>
        </pc:sldMkLst>
        <pc:spChg chg="mod">
          <ac:chgData name="Mario Marugán Cancio" userId="759fb4fe9c7a46c8" providerId="LiveId" clId="{C17FFC76-7A1B-4AA7-9EB9-E791263454BB}" dt="2023-09-05T14:15:08.865" v="191" actId="20577"/>
          <ac:spMkLst>
            <pc:docMk/>
            <pc:sldMk cId="3225414011" sldId="428"/>
            <ac:spMk id="2" creationId="{00000000-0000-0000-0000-000000000000}"/>
          </ac:spMkLst>
        </pc:spChg>
        <pc:spChg chg="mod">
          <ac:chgData name="Mario Marugán Cancio" userId="759fb4fe9c7a46c8" providerId="LiveId" clId="{C17FFC76-7A1B-4AA7-9EB9-E791263454BB}" dt="2023-09-05T14:08:11.268" v="137" actId="123"/>
          <ac:spMkLst>
            <pc:docMk/>
            <pc:sldMk cId="3225414011" sldId="428"/>
            <ac:spMk id="3" creationId="{00000000-0000-0000-0000-000000000000}"/>
          </ac:spMkLst>
        </pc:spChg>
      </pc:sldChg>
      <pc:sldChg chg="modSp add mod">
        <pc:chgData name="Mario Marugán Cancio" userId="759fb4fe9c7a46c8" providerId="LiveId" clId="{C17FFC76-7A1B-4AA7-9EB9-E791263454BB}" dt="2023-09-05T14:18:22.423" v="462" actId="207"/>
        <pc:sldMkLst>
          <pc:docMk/>
          <pc:sldMk cId="591410337" sldId="429"/>
        </pc:sldMkLst>
        <pc:spChg chg="mod">
          <ac:chgData name="Mario Marugán Cancio" userId="759fb4fe9c7a46c8" providerId="LiveId" clId="{C17FFC76-7A1B-4AA7-9EB9-E791263454BB}" dt="2023-09-05T14:18:22.423" v="462" actId="207"/>
          <ac:spMkLst>
            <pc:docMk/>
            <pc:sldMk cId="591410337" sldId="429"/>
            <ac:spMk id="3" creationId="{7C8B59AA-8ADB-4CAA-B98D-D63A3B20AC60}"/>
          </ac:spMkLst>
        </pc:spChg>
      </pc:sldChg>
      <pc:sldChg chg="modSp add mod">
        <pc:chgData name="Mario Marugán Cancio" userId="759fb4fe9c7a46c8" providerId="LiveId" clId="{C17FFC76-7A1B-4AA7-9EB9-E791263454BB}" dt="2023-09-05T14:18:30.300" v="464" actId="207"/>
        <pc:sldMkLst>
          <pc:docMk/>
          <pc:sldMk cId="3663810914" sldId="430"/>
        </pc:sldMkLst>
        <pc:spChg chg="mod">
          <ac:chgData name="Mario Marugán Cancio" userId="759fb4fe9c7a46c8" providerId="LiveId" clId="{C17FFC76-7A1B-4AA7-9EB9-E791263454BB}" dt="2023-09-05T14:18:30.300" v="464" actId="207"/>
          <ac:spMkLst>
            <pc:docMk/>
            <pc:sldMk cId="3663810914" sldId="430"/>
            <ac:spMk id="3" creationId="{7C8B59AA-8ADB-4CAA-B98D-D63A3B20AC60}"/>
          </ac:spMkLst>
        </pc:spChg>
      </pc:sldChg>
      <pc:sldChg chg="modSp add mod">
        <pc:chgData name="Mario Marugán Cancio" userId="759fb4fe9c7a46c8" providerId="LiveId" clId="{C17FFC76-7A1B-4AA7-9EB9-E791263454BB}" dt="2023-09-05T14:18:40.079" v="466" actId="207"/>
        <pc:sldMkLst>
          <pc:docMk/>
          <pc:sldMk cId="1198141039" sldId="431"/>
        </pc:sldMkLst>
        <pc:spChg chg="mod">
          <ac:chgData name="Mario Marugán Cancio" userId="759fb4fe9c7a46c8" providerId="LiveId" clId="{C17FFC76-7A1B-4AA7-9EB9-E791263454BB}" dt="2023-09-05T14:18:40.079" v="466" actId="207"/>
          <ac:spMkLst>
            <pc:docMk/>
            <pc:sldMk cId="1198141039" sldId="431"/>
            <ac:spMk id="3" creationId="{7C8B59AA-8ADB-4CAA-B98D-D63A3B20AC60}"/>
          </ac:spMkLst>
        </pc:spChg>
      </pc:sldChg>
      <pc:sldChg chg="modSp add mod">
        <pc:chgData name="Mario Marugán Cancio" userId="759fb4fe9c7a46c8" providerId="LiveId" clId="{C17FFC76-7A1B-4AA7-9EB9-E791263454BB}" dt="2023-09-05T14:18:51.572" v="468" actId="207"/>
        <pc:sldMkLst>
          <pc:docMk/>
          <pc:sldMk cId="1770985763" sldId="432"/>
        </pc:sldMkLst>
        <pc:spChg chg="mod">
          <ac:chgData name="Mario Marugán Cancio" userId="759fb4fe9c7a46c8" providerId="LiveId" clId="{C17FFC76-7A1B-4AA7-9EB9-E791263454BB}" dt="2023-09-05T14:18:51.572" v="468" actId="207"/>
          <ac:spMkLst>
            <pc:docMk/>
            <pc:sldMk cId="1770985763" sldId="432"/>
            <ac:spMk id="3" creationId="{7C8B59AA-8ADB-4CAA-B98D-D63A3B20AC60}"/>
          </ac:spMkLst>
        </pc:spChg>
      </pc:sldChg>
      <pc:sldChg chg="modSp add mod">
        <pc:chgData name="Mario Marugán Cancio" userId="759fb4fe9c7a46c8" providerId="LiveId" clId="{C17FFC76-7A1B-4AA7-9EB9-E791263454BB}" dt="2023-09-05T14:18:58.566" v="470" actId="207"/>
        <pc:sldMkLst>
          <pc:docMk/>
          <pc:sldMk cId="2888966952" sldId="433"/>
        </pc:sldMkLst>
        <pc:spChg chg="mod">
          <ac:chgData name="Mario Marugán Cancio" userId="759fb4fe9c7a46c8" providerId="LiveId" clId="{C17FFC76-7A1B-4AA7-9EB9-E791263454BB}" dt="2023-09-05T14:18:58.566" v="470" actId="207"/>
          <ac:spMkLst>
            <pc:docMk/>
            <pc:sldMk cId="2888966952" sldId="433"/>
            <ac:spMk id="3" creationId="{7C8B59AA-8ADB-4CAA-B98D-D63A3B20AC60}"/>
          </ac:spMkLst>
        </pc:spChg>
      </pc:sldChg>
      <pc:sldChg chg="modSp add mod">
        <pc:chgData name="Mario Marugán Cancio" userId="759fb4fe9c7a46c8" providerId="LiveId" clId="{C17FFC76-7A1B-4AA7-9EB9-E791263454BB}" dt="2023-09-05T14:19:05.508" v="472" actId="207"/>
        <pc:sldMkLst>
          <pc:docMk/>
          <pc:sldMk cId="1892650181" sldId="434"/>
        </pc:sldMkLst>
        <pc:spChg chg="mod">
          <ac:chgData name="Mario Marugán Cancio" userId="759fb4fe9c7a46c8" providerId="LiveId" clId="{C17FFC76-7A1B-4AA7-9EB9-E791263454BB}" dt="2023-09-05T14:19:05.508" v="472" actId="207"/>
          <ac:spMkLst>
            <pc:docMk/>
            <pc:sldMk cId="1892650181" sldId="434"/>
            <ac:spMk id="3" creationId="{7C8B59AA-8ADB-4CAA-B98D-D63A3B20AC60}"/>
          </ac:spMkLst>
        </pc:spChg>
      </pc:sldChg>
      <pc:sldChg chg="modSp add mod">
        <pc:chgData name="Mario Marugán Cancio" userId="759fb4fe9c7a46c8" providerId="LiveId" clId="{C17FFC76-7A1B-4AA7-9EB9-E791263454BB}" dt="2023-09-05T14:19:12.230" v="474" actId="207"/>
        <pc:sldMkLst>
          <pc:docMk/>
          <pc:sldMk cId="4205720390" sldId="435"/>
        </pc:sldMkLst>
        <pc:spChg chg="mod">
          <ac:chgData name="Mario Marugán Cancio" userId="759fb4fe9c7a46c8" providerId="LiveId" clId="{C17FFC76-7A1B-4AA7-9EB9-E791263454BB}" dt="2023-09-05T14:19:12.230" v="474" actId="207"/>
          <ac:spMkLst>
            <pc:docMk/>
            <pc:sldMk cId="4205720390" sldId="435"/>
            <ac:spMk id="3" creationId="{7C8B59AA-8ADB-4CAA-B98D-D63A3B20AC60}"/>
          </ac:spMkLst>
        </pc:spChg>
      </pc:sldChg>
      <pc:sldChg chg="modSp add mod">
        <pc:chgData name="Mario Marugán Cancio" userId="759fb4fe9c7a46c8" providerId="LiveId" clId="{C17FFC76-7A1B-4AA7-9EB9-E791263454BB}" dt="2023-09-05T14:19:18.015" v="476" actId="207"/>
        <pc:sldMkLst>
          <pc:docMk/>
          <pc:sldMk cId="2229317664" sldId="436"/>
        </pc:sldMkLst>
        <pc:spChg chg="mod">
          <ac:chgData name="Mario Marugán Cancio" userId="759fb4fe9c7a46c8" providerId="LiveId" clId="{C17FFC76-7A1B-4AA7-9EB9-E791263454BB}" dt="2023-09-05T14:19:18.015" v="476" actId="207"/>
          <ac:spMkLst>
            <pc:docMk/>
            <pc:sldMk cId="2229317664" sldId="436"/>
            <ac:spMk id="3" creationId="{7C8B59AA-8ADB-4CAA-B98D-D63A3B20AC60}"/>
          </ac:spMkLst>
        </pc:spChg>
      </pc:sldChg>
      <pc:sldChg chg="modSp add mod">
        <pc:chgData name="Mario Marugán Cancio" userId="759fb4fe9c7a46c8" providerId="LiveId" clId="{C17FFC76-7A1B-4AA7-9EB9-E791263454BB}" dt="2023-09-05T14:19:23.275" v="478" actId="207"/>
        <pc:sldMkLst>
          <pc:docMk/>
          <pc:sldMk cId="1290479793" sldId="437"/>
        </pc:sldMkLst>
        <pc:spChg chg="mod">
          <ac:chgData name="Mario Marugán Cancio" userId="759fb4fe9c7a46c8" providerId="LiveId" clId="{C17FFC76-7A1B-4AA7-9EB9-E791263454BB}" dt="2023-09-05T14:19:23.275" v="478" actId="207"/>
          <ac:spMkLst>
            <pc:docMk/>
            <pc:sldMk cId="1290479793" sldId="437"/>
            <ac:spMk id="3" creationId="{7C8B59AA-8ADB-4CAA-B98D-D63A3B20AC60}"/>
          </ac:spMkLst>
        </pc:spChg>
      </pc:sldChg>
      <pc:sldChg chg="modSp add mod">
        <pc:chgData name="Mario Marugán Cancio" userId="759fb4fe9c7a46c8" providerId="LiveId" clId="{C17FFC76-7A1B-4AA7-9EB9-E791263454BB}" dt="2023-09-05T14:19:29.240" v="480" actId="207"/>
        <pc:sldMkLst>
          <pc:docMk/>
          <pc:sldMk cId="4126662368" sldId="438"/>
        </pc:sldMkLst>
        <pc:spChg chg="mod">
          <ac:chgData name="Mario Marugán Cancio" userId="759fb4fe9c7a46c8" providerId="LiveId" clId="{C17FFC76-7A1B-4AA7-9EB9-E791263454BB}" dt="2023-09-05T14:19:29.240" v="480" actId="207"/>
          <ac:spMkLst>
            <pc:docMk/>
            <pc:sldMk cId="4126662368" sldId="438"/>
            <ac:spMk id="3" creationId="{7C8B59AA-8ADB-4CAA-B98D-D63A3B20AC60}"/>
          </ac:spMkLst>
        </pc:spChg>
      </pc:sldChg>
      <pc:sldChg chg="del">
        <pc:chgData name="Mario Marugán Cancio" userId="759fb4fe9c7a46c8" providerId="LiveId" clId="{C17FFC76-7A1B-4AA7-9EB9-E791263454BB}" dt="2023-09-05T14:04:03.050" v="51" actId="47"/>
        <pc:sldMkLst>
          <pc:docMk/>
          <pc:sldMk cId="1773323866" sldId="443"/>
        </pc:sldMkLst>
      </pc:sldChg>
      <pc:sldChg chg="del">
        <pc:chgData name="Mario Marugán Cancio" userId="759fb4fe9c7a46c8" providerId="LiveId" clId="{C17FFC76-7A1B-4AA7-9EB9-E791263454BB}" dt="2023-09-05T14:04:03.234" v="56" actId="47"/>
        <pc:sldMkLst>
          <pc:docMk/>
          <pc:sldMk cId="3610315749" sldId="444"/>
        </pc:sldMkLst>
      </pc:sldChg>
      <pc:sldChg chg="del">
        <pc:chgData name="Mario Marugán Cancio" userId="759fb4fe9c7a46c8" providerId="LiveId" clId="{C17FFC76-7A1B-4AA7-9EB9-E791263454BB}" dt="2023-09-05T14:04:03.913" v="76" actId="47"/>
        <pc:sldMkLst>
          <pc:docMk/>
          <pc:sldMk cId="1333400127" sldId="445"/>
        </pc:sldMkLst>
      </pc:sldChg>
      <pc:sldChg chg="del">
        <pc:chgData name="Mario Marugán Cancio" userId="759fb4fe9c7a46c8" providerId="LiveId" clId="{C17FFC76-7A1B-4AA7-9EB9-E791263454BB}" dt="2023-09-05T14:04:03.819" v="73" actId="47"/>
        <pc:sldMkLst>
          <pc:docMk/>
          <pc:sldMk cId="2486677826" sldId="446"/>
        </pc:sldMkLst>
      </pc:sldChg>
      <pc:sldChg chg="del">
        <pc:chgData name="Mario Marugán Cancio" userId="759fb4fe9c7a46c8" providerId="LiveId" clId="{C17FFC76-7A1B-4AA7-9EB9-E791263454BB}" dt="2023-09-05T14:04:03.945" v="77" actId="47"/>
        <pc:sldMkLst>
          <pc:docMk/>
          <pc:sldMk cId="3997097359" sldId="447"/>
        </pc:sldMkLst>
      </pc:sldChg>
      <pc:sldChg chg="del">
        <pc:chgData name="Mario Marugán Cancio" userId="759fb4fe9c7a46c8" providerId="LiveId" clId="{C17FFC76-7A1B-4AA7-9EB9-E791263454BB}" dt="2023-09-05T14:04:04.007" v="79" actId="47"/>
        <pc:sldMkLst>
          <pc:docMk/>
          <pc:sldMk cId="859723877" sldId="448"/>
        </pc:sldMkLst>
      </pc:sldChg>
      <pc:sldChg chg="del">
        <pc:chgData name="Mario Marugán Cancio" userId="759fb4fe9c7a46c8" providerId="LiveId" clId="{C17FFC76-7A1B-4AA7-9EB9-E791263454BB}" dt="2023-09-05T14:04:02.282" v="44" actId="47"/>
        <pc:sldMkLst>
          <pc:docMk/>
          <pc:sldMk cId="2057399340" sldId="475"/>
        </pc:sldMkLst>
      </pc:sldChg>
      <pc:sldChg chg="del">
        <pc:chgData name="Mario Marugán Cancio" userId="759fb4fe9c7a46c8" providerId="LiveId" clId="{C17FFC76-7A1B-4AA7-9EB9-E791263454BB}" dt="2023-09-05T14:04:02.846" v="46" actId="47"/>
        <pc:sldMkLst>
          <pc:docMk/>
          <pc:sldMk cId="2430159573" sldId="476"/>
        </pc:sldMkLst>
      </pc:sldChg>
      <pc:sldChg chg="del">
        <pc:chgData name="Mario Marugán Cancio" userId="759fb4fe9c7a46c8" providerId="LiveId" clId="{C17FFC76-7A1B-4AA7-9EB9-E791263454BB}" dt="2023-09-05T14:04:02.893" v="47" actId="47"/>
        <pc:sldMkLst>
          <pc:docMk/>
          <pc:sldMk cId="3866727903" sldId="477"/>
        </pc:sldMkLst>
      </pc:sldChg>
      <pc:sldChg chg="del">
        <pc:chgData name="Mario Marugán Cancio" userId="759fb4fe9c7a46c8" providerId="LiveId" clId="{C17FFC76-7A1B-4AA7-9EB9-E791263454BB}" dt="2023-09-05T14:04:02.909" v="48" actId="47"/>
        <pc:sldMkLst>
          <pc:docMk/>
          <pc:sldMk cId="2132921094" sldId="478"/>
        </pc:sldMkLst>
      </pc:sldChg>
      <pc:sldChg chg="del">
        <pc:chgData name="Mario Marugán Cancio" userId="759fb4fe9c7a46c8" providerId="LiveId" clId="{C17FFC76-7A1B-4AA7-9EB9-E791263454BB}" dt="2023-09-05T14:04:03.018" v="50" actId="47"/>
        <pc:sldMkLst>
          <pc:docMk/>
          <pc:sldMk cId="3120502353" sldId="479"/>
        </pc:sldMkLst>
      </pc:sldChg>
      <pc:sldChg chg="del">
        <pc:chgData name="Mario Marugán Cancio" userId="759fb4fe9c7a46c8" providerId="LiveId" clId="{C17FFC76-7A1B-4AA7-9EB9-E791263454BB}" dt="2023-09-05T14:04:03.113" v="52" actId="47"/>
        <pc:sldMkLst>
          <pc:docMk/>
          <pc:sldMk cId="195953567" sldId="480"/>
        </pc:sldMkLst>
      </pc:sldChg>
      <pc:sldChg chg="del">
        <pc:chgData name="Mario Marugán Cancio" userId="759fb4fe9c7a46c8" providerId="LiveId" clId="{C17FFC76-7A1B-4AA7-9EB9-E791263454BB}" dt="2023-09-05T14:04:03.144" v="53" actId="47"/>
        <pc:sldMkLst>
          <pc:docMk/>
          <pc:sldMk cId="3385404409" sldId="481"/>
        </pc:sldMkLst>
      </pc:sldChg>
      <pc:sldChg chg="del">
        <pc:chgData name="Mario Marugán Cancio" userId="759fb4fe9c7a46c8" providerId="LiveId" clId="{C17FFC76-7A1B-4AA7-9EB9-E791263454BB}" dt="2023-09-05T14:04:03.191" v="54" actId="47"/>
        <pc:sldMkLst>
          <pc:docMk/>
          <pc:sldMk cId="1426507670" sldId="482"/>
        </pc:sldMkLst>
      </pc:sldChg>
      <pc:sldChg chg="del">
        <pc:chgData name="Mario Marugán Cancio" userId="759fb4fe9c7a46c8" providerId="LiveId" clId="{C17FFC76-7A1B-4AA7-9EB9-E791263454BB}" dt="2023-09-05T14:04:03.207" v="55" actId="47"/>
        <pc:sldMkLst>
          <pc:docMk/>
          <pc:sldMk cId="3633656935" sldId="483"/>
        </pc:sldMkLst>
      </pc:sldChg>
      <pc:sldChg chg="del">
        <pc:chgData name="Mario Marugán Cancio" userId="759fb4fe9c7a46c8" providerId="LiveId" clId="{C17FFC76-7A1B-4AA7-9EB9-E791263454BB}" dt="2023-09-05T14:04:03.254" v="57" actId="47"/>
        <pc:sldMkLst>
          <pc:docMk/>
          <pc:sldMk cId="3388736840" sldId="484"/>
        </pc:sldMkLst>
      </pc:sldChg>
      <pc:sldChg chg="del">
        <pc:chgData name="Mario Marugán Cancio" userId="759fb4fe9c7a46c8" providerId="LiveId" clId="{C17FFC76-7A1B-4AA7-9EB9-E791263454BB}" dt="2023-09-05T14:04:03.411" v="62" actId="47"/>
        <pc:sldMkLst>
          <pc:docMk/>
          <pc:sldMk cId="1090525837" sldId="485"/>
        </pc:sldMkLst>
      </pc:sldChg>
      <pc:sldChg chg="del">
        <pc:chgData name="Mario Marugán Cancio" userId="759fb4fe9c7a46c8" providerId="LiveId" clId="{C17FFC76-7A1B-4AA7-9EB9-E791263454BB}" dt="2023-09-05T14:04:03.443" v="63" actId="47"/>
        <pc:sldMkLst>
          <pc:docMk/>
          <pc:sldMk cId="2811656936" sldId="486"/>
        </pc:sldMkLst>
      </pc:sldChg>
      <pc:sldChg chg="del">
        <pc:chgData name="Mario Marugán Cancio" userId="759fb4fe9c7a46c8" providerId="LiveId" clId="{C17FFC76-7A1B-4AA7-9EB9-E791263454BB}" dt="2023-09-05T14:04:03.489" v="64" actId="47"/>
        <pc:sldMkLst>
          <pc:docMk/>
          <pc:sldMk cId="2119192577" sldId="487"/>
        </pc:sldMkLst>
      </pc:sldChg>
      <pc:sldChg chg="del">
        <pc:chgData name="Mario Marugán Cancio" userId="759fb4fe9c7a46c8" providerId="LiveId" clId="{C17FFC76-7A1B-4AA7-9EB9-E791263454BB}" dt="2023-09-05T14:04:03.537" v="65" actId="47"/>
        <pc:sldMkLst>
          <pc:docMk/>
          <pc:sldMk cId="482427724" sldId="488"/>
        </pc:sldMkLst>
      </pc:sldChg>
      <pc:sldChg chg="del">
        <pc:chgData name="Mario Marugán Cancio" userId="759fb4fe9c7a46c8" providerId="LiveId" clId="{C17FFC76-7A1B-4AA7-9EB9-E791263454BB}" dt="2023-09-05T14:04:03.552" v="66" actId="47"/>
        <pc:sldMkLst>
          <pc:docMk/>
          <pc:sldMk cId="1102412574" sldId="489"/>
        </pc:sldMkLst>
      </pc:sldChg>
      <pc:sldChg chg="del">
        <pc:chgData name="Mario Marugán Cancio" userId="759fb4fe9c7a46c8" providerId="LiveId" clId="{C17FFC76-7A1B-4AA7-9EB9-E791263454BB}" dt="2023-09-05T14:04:03.709" v="70" actId="47"/>
        <pc:sldMkLst>
          <pc:docMk/>
          <pc:sldMk cId="1562170400" sldId="490"/>
        </pc:sldMkLst>
      </pc:sldChg>
      <pc:sldChg chg="del">
        <pc:chgData name="Mario Marugán Cancio" userId="759fb4fe9c7a46c8" providerId="LiveId" clId="{C17FFC76-7A1B-4AA7-9EB9-E791263454BB}" dt="2023-09-05T14:04:03.635" v="68" actId="47"/>
        <pc:sldMkLst>
          <pc:docMk/>
          <pc:sldMk cId="1020932105" sldId="491"/>
        </pc:sldMkLst>
      </pc:sldChg>
      <pc:sldChg chg="del">
        <pc:chgData name="Mario Marugán Cancio" userId="759fb4fe9c7a46c8" providerId="LiveId" clId="{C17FFC76-7A1B-4AA7-9EB9-E791263454BB}" dt="2023-09-05T14:04:03.735" v="71" actId="47"/>
        <pc:sldMkLst>
          <pc:docMk/>
          <pc:sldMk cId="3019605797" sldId="492"/>
        </pc:sldMkLst>
      </pc:sldChg>
      <pc:sldChg chg="del">
        <pc:chgData name="Mario Marugán Cancio" userId="759fb4fe9c7a46c8" providerId="LiveId" clId="{C17FFC76-7A1B-4AA7-9EB9-E791263454BB}" dt="2023-09-05T14:04:03.851" v="74" actId="47"/>
        <pc:sldMkLst>
          <pc:docMk/>
          <pc:sldMk cId="3535456148" sldId="493"/>
        </pc:sldMkLst>
      </pc:sldChg>
      <pc:sldChg chg="del">
        <pc:chgData name="Mario Marugán Cancio" userId="759fb4fe9c7a46c8" providerId="LiveId" clId="{C17FFC76-7A1B-4AA7-9EB9-E791263454BB}" dt="2023-09-05T14:04:03.882" v="75" actId="47"/>
        <pc:sldMkLst>
          <pc:docMk/>
          <pc:sldMk cId="3259302734" sldId="494"/>
        </pc:sldMkLst>
      </pc:sldChg>
      <pc:sldChg chg="del">
        <pc:chgData name="Mario Marugán Cancio" userId="759fb4fe9c7a46c8" providerId="LiveId" clId="{C17FFC76-7A1B-4AA7-9EB9-E791263454BB}" dt="2023-09-05T14:04:03.960" v="78" actId="47"/>
        <pc:sldMkLst>
          <pc:docMk/>
          <pc:sldMk cId="1696440290" sldId="495"/>
        </pc:sldMkLst>
      </pc:sldChg>
      <pc:sldChg chg="del">
        <pc:chgData name="Mario Marugán Cancio" userId="759fb4fe9c7a46c8" providerId="LiveId" clId="{C17FFC76-7A1B-4AA7-9EB9-E791263454BB}" dt="2023-09-05T14:04:04.039" v="80" actId="47"/>
        <pc:sldMkLst>
          <pc:docMk/>
          <pc:sldMk cId="2143770581" sldId="496"/>
        </pc:sldMkLst>
      </pc:sldChg>
      <pc:sldChg chg="del">
        <pc:chgData name="Mario Marugán Cancio" userId="759fb4fe9c7a46c8" providerId="LiveId" clId="{C17FFC76-7A1B-4AA7-9EB9-E791263454BB}" dt="2023-09-05T14:04:04.070" v="81" actId="47"/>
        <pc:sldMkLst>
          <pc:docMk/>
          <pc:sldMk cId="1566961684" sldId="497"/>
        </pc:sldMkLst>
      </pc:sldChg>
      <pc:sldChg chg="del">
        <pc:chgData name="Mario Marugán Cancio" userId="759fb4fe9c7a46c8" providerId="LiveId" clId="{C17FFC76-7A1B-4AA7-9EB9-E791263454BB}" dt="2023-09-05T14:04:04.101" v="82" actId="47"/>
        <pc:sldMkLst>
          <pc:docMk/>
          <pc:sldMk cId="186465843" sldId="498"/>
        </pc:sldMkLst>
      </pc:sldChg>
      <pc:sldChg chg="del">
        <pc:chgData name="Mario Marugán Cancio" userId="759fb4fe9c7a46c8" providerId="LiveId" clId="{C17FFC76-7A1B-4AA7-9EB9-E791263454BB}" dt="2023-09-05T14:04:04.136" v="83" actId="47"/>
        <pc:sldMkLst>
          <pc:docMk/>
          <pc:sldMk cId="2313243889" sldId="499"/>
        </pc:sldMkLst>
      </pc:sldChg>
      <pc:sldChg chg="del">
        <pc:chgData name="Mario Marugán Cancio" userId="759fb4fe9c7a46c8" providerId="LiveId" clId="{C17FFC76-7A1B-4AA7-9EB9-E791263454BB}" dt="2023-09-05T14:04:04.164" v="84" actId="47"/>
        <pc:sldMkLst>
          <pc:docMk/>
          <pc:sldMk cId="3305718202" sldId="500"/>
        </pc:sldMkLst>
      </pc:sldChg>
      <pc:sldChg chg="del">
        <pc:chgData name="Mario Marugán Cancio" userId="759fb4fe9c7a46c8" providerId="LiveId" clId="{C17FFC76-7A1B-4AA7-9EB9-E791263454BB}" dt="2023-09-05T14:04:04.196" v="85" actId="47"/>
        <pc:sldMkLst>
          <pc:docMk/>
          <pc:sldMk cId="2956796458" sldId="501"/>
        </pc:sldMkLst>
      </pc:sldChg>
      <pc:sldChg chg="del">
        <pc:chgData name="Mario Marugán Cancio" userId="759fb4fe9c7a46c8" providerId="LiveId" clId="{C17FFC76-7A1B-4AA7-9EB9-E791263454BB}" dt="2023-09-05T14:04:04.243" v="86" actId="47"/>
        <pc:sldMkLst>
          <pc:docMk/>
          <pc:sldMk cId="747685100" sldId="502"/>
        </pc:sldMkLst>
      </pc:sldChg>
      <pc:sldChg chg="del">
        <pc:chgData name="Mario Marugán Cancio" userId="759fb4fe9c7a46c8" providerId="LiveId" clId="{C17FFC76-7A1B-4AA7-9EB9-E791263454BB}" dt="2023-09-05T14:04:04.290" v="87" actId="47"/>
        <pc:sldMkLst>
          <pc:docMk/>
          <pc:sldMk cId="897117594" sldId="503"/>
        </pc:sldMkLst>
      </pc:sldChg>
      <pc:sldChg chg="del">
        <pc:chgData name="Mario Marugán Cancio" userId="759fb4fe9c7a46c8" providerId="LiveId" clId="{C17FFC76-7A1B-4AA7-9EB9-E791263454BB}" dt="2023-09-05T14:04:04.305" v="88" actId="47"/>
        <pc:sldMkLst>
          <pc:docMk/>
          <pc:sldMk cId="2097635448" sldId="504"/>
        </pc:sldMkLst>
      </pc:sldChg>
      <pc:sldChg chg="del">
        <pc:chgData name="Mario Marugán Cancio" userId="759fb4fe9c7a46c8" providerId="LiveId" clId="{C17FFC76-7A1B-4AA7-9EB9-E791263454BB}" dt="2023-09-05T14:04:04.337" v="89" actId="47"/>
        <pc:sldMkLst>
          <pc:docMk/>
          <pc:sldMk cId="3276759134" sldId="505"/>
        </pc:sldMkLst>
      </pc:sldChg>
      <pc:sldChg chg="del">
        <pc:chgData name="Mario Marugán Cancio" userId="759fb4fe9c7a46c8" providerId="LiveId" clId="{C17FFC76-7A1B-4AA7-9EB9-E791263454BB}" dt="2023-09-05T14:04:04.368" v="90" actId="47"/>
        <pc:sldMkLst>
          <pc:docMk/>
          <pc:sldMk cId="1359261666" sldId="506"/>
        </pc:sldMkLst>
      </pc:sldChg>
      <pc:sldChg chg="del">
        <pc:chgData name="Mario Marugán Cancio" userId="759fb4fe9c7a46c8" providerId="LiveId" clId="{C17FFC76-7A1B-4AA7-9EB9-E791263454BB}" dt="2023-09-05T14:04:04.399" v="91" actId="47"/>
        <pc:sldMkLst>
          <pc:docMk/>
          <pc:sldMk cId="168288981" sldId="507"/>
        </pc:sldMkLst>
      </pc:sldChg>
      <pc:sldChg chg="del">
        <pc:chgData name="Mario Marugán Cancio" userId="759fb4fe9c7a46c8" providerId="LiveId" clId="{C17FFC76-7A1B-4AA7-9EB9-E791263454BB}" dt="2023-09-05T14:04:04.437" v="92" actId="47"/>
        <pc:sldMkLst>
          <pc:docMk/>
          <pc:sldMk cId="900376149" sldId="508"/>
        </pc:sldMkLst>
      </pc:sldChg>
      <pc:sldChg chg="del">
        <pc:chgData name="Mario Marugán Cancio" userId="759fb4fe9c7a46c8" providerId="LiveId" clId="{C17FFC76-7A1B-4AA7-9EB9-E791263454BB}" dt="2023-09-05T14:04:04.478" v="93" actId="47"/>
        <pc:sldMkLst>
          <pc:docMk/>
          <pc:sldMk cId="2506014922" sldId="509"/>
        </pc:sldMkLst>
      </pc:sldChg>
      <pc:sldChg chg="del">
        <pc:chgData name="Mario Marugán Cancio" userId="759fb4fe9c7a46c8" providerId="LiveId" clId="{C17FFC76-7A1B-4AA7-9EB9-E791263454BB}" dt="2023-09-05T14:04:04.509" v="94" actId="47"/>
        <pc:sldMkLst>
          <pc:docMk/>
          <pc:sldMk cId="914509944" sldId="510"/>
        </pc:sldMkLst>
      </pc:sldChg>
      <pc:sldChg chg="del">
        <pc:chgData name="Mario Marugán Cancio" userId="759fb4fe9c7a46c8" providerId="LiveId" clId="{C17FFC76-7A1B-4AA7-9EB9-E791263454BB}" dt="2023-09-05T14:04:04.537" v="95" actId="47"/>
        <pc:sldMkLst>
          <pc:docMk/>
          <pc:sldMk cId="47773229" sldId="511"/>
        </pc:sldMkLst>
      </pc:sldChg>
      <pc:sldChg chg="del">
        <pc:chgData name="Mario Marugán Cancio" userId="759fb4fe9c7a46c8" providerId="LiveId" clId="{C17FFC76-7A1B-4AA7-9EB9-E791263454BB}" dt="2023-09-05T14:04:03.285" v="58" actId="47"/>
        <pc:sldMkLst>
          <pc:docMk/>
          <pc:sldMk cId="2973122098" sldId="512"/>
        </pc:sldMkLst>
      </pc:sldChg>
      <pc:sldChg chg="del">
        <pc:chgData name="Mario Marugán Cancio" userId="759fb4fe9c7a46c8" providerId="LiveId" clId="{C17FFC76-7A1B-4AA7-9EB9-E791263454BB}" dt="2023-09-05T14:04:03.348" v="59" actId="47"/>
        <pc:sldMkLst>
          <pc:docMk/>
          <pc:sldMk cId="3818260597" sldId="513"/>
        </pc:sldMkLst>
      </pc:sldChg>
      <pc:sldChg chg="del">
        <pc:chgData name="Mario Marugán Cancio" userId="759fb4fe9c7a46c8" providerId="LiveId" clId="{C17FFC76-7A1B-4AA7-9EB9-E791263454BB}" dt="2023-09-05T14:04:03.380" v="61" actId="47"/>
        <pc:sldMkLst>
          <pc:docMk/>
          <pc:sldMk cId="939068999" sldId="516"/>
        </pc:sldMkLst>
      </pc:sldChg>
      <pc:sldChg chg="del">
        <pc:chgData name="Mario Marugán Cancio" userId="759fb4fe9c7a46c8" providerId="LiveId" clId="{C17FFC76-7A1B-4AA7-9EB9-E791263454BB}" dt="2023-09-05T14:04:03.364" v="60" actId="47"/>
        <pc:sldMkLst>
          <pc:docMk/>
          <pc:sldMk cId="3077341117" sldId="517"/>
        </pc:sldMkLst>
      </pc:sldChg>
      <pc:sldChg chg="del">
        <pc:chgData name="Mario Marugán Cancio" userId="759fb4fe9c7a46c8" providerId="LiveId" clId="{C17FFC76-7A1B-4AA7-9EB9-E791263454BB}" dt="2023-09-05T14:04:01.403" v="43" actId="47"/>
        <pc:sldMkLst>
          <pc:docMk/>
          <pc:sldMk cId="2214565560" sldId="518"/>
        </pc:sldMkLst>
      </pc:sldChg>
      <pc:sldChg chg="del">
        <pc:chgData name="Mario Marugán Cancio" userId="759fb4fe9c7a46c8" providerId="LiveId" clId="{C17FFC76-7A1B-4AA7-9EB9-E791263454BB}" dt="2023-09-05T14:04:02.833" v="45" actId="47"/>
        <pc:sldMkLst>
          <pc:docMk/>
          <pc:sldMk cId="2357956813" sldId="519"/>
        </pc:sldMkLst>
      </pc:sldChg>
      <pc:sldChg chg="del">
        <pc:chgData name="Mario Marugán Cancio" userId="759fb4fe9c7a46c8" providerId="LiveId" clId="{C17FFC76-7A1B-4AA7-9EB9-E791263454BB}" dt="2023-09-05T14:04:03.003" v="49" actId="47"/>
        <pc:sldMkLst>
          <pc:docMk/>
          <pc:sldMk cId="1515497702" sldId="520"/>
        </pc:sldMkLst>
      </pc:sldChg>
      <pc:sldChg chg="del">
        <pc:chgData name="Mario Marugán Cancio" userId="759fb4fe9c7a46c8" providerId="LiveId" clId="{C17FFC76-7A1B-4AA7-9EB9-E791263454BB}" dt="2023-09-05T14:04:03.584" v="67" actId="47"/>
        <pc:sldMkLst>
          <pc:docMk/>
          <pc:sldMk cId="3747436423" sldId="521"/>
        </pc:sldMkLst>
      </pc:sldChg>
      <pc:sldChg chg="del">
        <pc:chgData name="Mario Marugán Cancio" userId="759fb4fe9c7a46c8" providerId="LiveId" clId="{C17FFC76-7A1B-4AA7-9EB9-E791263454BB}" dt="2023-09-05T14:04:03.662" v="69" actId="47"/>
        <pc:sldMkLst>
          <pc:docMk/>
          <pc:sldMk cId="3120364977" sldId="522"/>
        </pc:sldMkLst>
      </pc:sldChg>
      <pc:sldChg chg="del">
        <pc:chgData name="Mario Marugán Cancio" userId="759fb4fe9c7a46c8" providerId="LiveId" clId="{C17FFC76-7A1B-4AA7-9EB9-E791263454BB}" dt="2023-09-05T14:04:03.756" v="72" actId="47"/>
        <pc:sldMkLst>
          <pc:docMk/>
          <pc:sldMk cId="996957299" sldId="523"/>
        </pc:sldMkLst>
      </pc:sldChg>
      <pc:sldChg chg="del">
        <pc:chgData name="Mario Marugán Cancio" userId="759fb4fe9c7a46c8" providerId="LiveId" clId="{C17FFC76-7A1B-4AA7-9EB9-E791263454BB}" dt="2023-09-05T14:04:04.587" v="96" actId="47"/>
        <pc:sldMkLst>
          <pc:docMk/>
          <pc:sldMk cId="345037875" sldId="524"/>
        </pc:sldMkLst>
      </pc:sldChg>
    </pc:docChg>
  </pc:docChgLst>
  <pc:docChgLst>
    <pc:chgData name="Mario Marugán Cancio" userId="759fb4fe9c7a46c8" providerId="LiveId" clId="{5A5A3736-CC00-4C09-B71D-1510F46FF307}"/>
    <pc:docChg chg="addSld modSld">
      <pc:chgData name="Mario Marugán Cancio" userId="759fb4fe9c7a46c8" providerId="LiveId" clId="{5A5A3736-CC00-4C09-B71D-1510F46FF307}" dt="2021-06-28T07:38:34.808" v="0"/>
      <pc:docMkLst>
        <pc:docMk/>
      </pc:docMkLst>
      <pc:sldChg chg="add">
        <pc:chgData name="Mario Marugán Cancio" userId="759fb4fe9c7a46c8" providerId="LiveId" clId="{5A5A3736-CC00-4C09-B71D-1510F46FF307}" dt="2021-06-28T07:38:34.808" v="0"/>
        <pc:sldMkLst>
          <pc:docMk/>
          <pc:sldMk cId="345037875" sldId="524"/>
        </pc:sldMkLst>
      </pc:sldChg>
    </pc:docChg>
  </pc:docChgLst>
  <pc:docChgLst>
    <pc:chgData name="Mario Marugán Cancio" userId="759fb4fe9c7a46c8" providerId="LiveId" clId="{215BBA42-AA4B-40A3-A923-05A3E0B74A6B}"/>
    <pc:docChg chg="undo redo custSel addSld delSld modSld sldOrd">
      <pc:chgData name="Mario Marugán Cancio" userId="759fb4fe9c7a46c8" providerId="LiveId" clId="{215BBA42-AA4B-40A3-A923-05A3E0B74A6B}" dt="2023-09-07T08:00:27.114" v="1178" actId="207"/>
      <pc:docMkLst>
        <pc:docMk/>
      </pc:docMkLst>
      <pc:sldChg chg="modSp mod">
        <pc:chgData name="Mario Marugán Cancio" userId="759fb4fe9c7a46c8" providerId="LiveId" clId="{215BBA42-AA4B-40A3-A923-05A3E0B74A6B}" dt="2023-09-07T07:30:01.849" v="31" actId="20577"/>
        <pc:sldMkLst>
          <pc:docMk/>
          <pc:sldMk cId="3012836757" sldId="256"/>
        </pc:sldMkLst>
        <pc:spChg chg="mod">
          <ac:chgData name="Mario Marugán Cancio" userId="759fb4fe9c7a46c8" providerId="LiveId" clId="{215BBA42-AA4B-40A3-A923-05A3E0B74A6B}" dt="2023-09-07T07:30:01.849" v="31" actId="20577"/>
          <ac:spMkLst>
            <pc:docMk/>
            <pc:sldMk cId="3012836757" sldId="256"/>
            <ac:spMk id="2" creationId="{62958958-0ED2-4ED8-9337-3C7F8116EF01}"/>
          </ac:spMkLst>
        </pc:spChg>
      </pc:sldChg>
      <pc:sldChg chg="modSp mod">
        <pc:chgData name="Mario Marugán Cancio" userId="759fb4fe9c7a46c8" providerId="LiveId" clId="{215BBA42-AA4B-40A3-A923-05A3E0B74A6B}" dt="2023-09-07T07:31:53.950" v="164" actId="20577"/>
        <pc:sldMkLst>
          <pc:docMk/>
          <pc:sldMk cId="1679146780" sldId="257"/>
        </pc:sldMkLst>
        <pc:spChg chg="mod">
          <ac:chgData name="Mario Marugán Cancio" userId="759fb4fe9c7a46c8" providerId="LiveId" clId="{215BBA42-AA4B-40A3-A923-05A3E0B74A6B}" dt="2023-09-07T07:31:53.950" v="164" actId="20577"/>
          <ac:spMkLst>
            <pc:docMk/>
            <pc:sldMk cId="1679146780" sldId="257"/>
            <ac:spMk id="3" creationId="{7C8B59AA-8ADB-4CAA-B98D-D63A3B20AC60}"/>
          </ac:spMkLst>
        </pc:spChg>
      </pc:sldChg>
      <pc:sldChg chg="del">
        <pc:chgData name="Mario Marugán Cancio" userId="759fb4fe9c7a46c8" providerId="LiveId" clId="{215BBA42-AA4B-40A3-A923-05A3E0B74A6B}" dt="2023-09-07T07:32:01.554" v="167" actId="47"/>
        <pc:sldMkLst>
          <pc:docMk/>
          <pc:sldMk cId="767956885" sldId="258"/>
        </pc:sldMkLst>
      </pc:sldChg>
      <pc:sldChg chg="modSp add mod modTransition">
        <pc:chgData name="Mario Marugán Cancio" userId="759fb4fe9c7a46c8" providerId="LiveId" clId="{215BBA42-AA4B-40A3-A923-05A3E0B74A6B}" dt="2023-09-07T07:35:39.594" v="286"/>
        <pc:sldMkLst>
          <pc:docMk/>
          <pc:sldMk cId="3668128698" sldId="258"/>
        </pc:sldMkLst>
        <pc:spChg chg="mod">
          <ac:chgData name="Mario Marugán Cancio" userId="759fb4fe9c7a46c8" providerId="LiveId" clId="{215BBA42-AA4B-40A3-A923-05A3E0B74A6B}" dt="2023-09-07T07:35:39.594" v="286"/>
          <ac:spMkLst>
            <pc:docMk/>
            <pc:sldMk cId="3668128698" sldId="258"/>
            <ac:spMk id="2" creationId="{00000000-0000-0000-0000-000000000000}"/>
          </ac:spMkLst>
        </pc:spChg>
      </pc:sldChg>
      <pc:sldChg chg="modSp add mod modTransition">
        <pc:chgData name="Mario Marugán Cancio" userId="759fb4fe9c7a46c8" providerId="LiveId" clId="{215BBA42-AA4B-40A3-A923-05A3E0B74A6B}" dt="2023-09-07T07:38:46.777" v="323" actId="404"/>
        <pc:sldMkLst>
          <pc:docMk/>
          <pc:sldMk cId="1666123162" sldId="260"/>
        </pc:sldMkLst>
        <pc:spChg chg="mod">
          <ac:chgData name="Mario Marugán Cancio" userId="759fb4fe9c7a46c8" providerId="LiveId" clId="{215BBA42-AA4B-40A3-A923-05A3E0B74A6B}" dt="2023-09-07T07:38:46.777" v="323" actId="404"/>
          <ac:spMkLst>
            <pc:docMk/>
            <pc:sldMk cId="1666123162" sldId="260"/>
            <ac:spMk id="2" creationId="{00000000-0000-0000-0000-000000000000}"/>
          </ac:spMkLst>
        </pc:spChg>
      </pc:sldChg>
      <pc:sldChg chg="del">
        <pc:chgData name="Mario Marugán Cancio" userId="759fb4fe9c7a46c8" providerId="LiveId" clId="{215BBA42-AA4B-40A3-A923-05A3E0B74A6B}" dt="2023-09-07T07:32:02.460" v="169" actId="47"/>
        <pc:sldMkLst>
          <pc:docMk/>
          <pc:sldMk cId="2926441849" sldId="260"/>
        </pc:sldMkLst>
      </pc:sldChg>
      <pc:sldChg chg="modSp add mod modTransition">
        <pc:chgData name="Mario Marugán Cancio" userId="759fb4fe9c7a46c8" providerId="LiveId" clId="{215BBA42-AA4B-40A3-A923-05A3E0B74A6B}" dt="2023-09-07T07:39:02.513" v="328" actId="20577"/>
        <pc:sldMkLst>
          <pc:docMk/>
          <pc:sldMk cId="594010287" sldId="261"/>
        </pc:sldMkLst>
        <pc:spChg chg="mod">
          <ac:chgData name="Mario Marugán Cancio" userId="759fb4fe9c7a46c8" providerId="LiveId" clId="{215BBA42-AA4B-40A3-A923-05A3E0B74A6B}" dt="2023-09-07T07:39:02.513" v="328" actId="20577"/>
          <ac:spMkLst>
            <pc:docMk/>
            <pc:sldMk cId="594010287" sldId="261"/>
            <ac:spMk id="2" creationId="{00000000-0000-0000-0000-000000000000}"/>
          </ac:spMkLst>
        </pc:spChg>
      </pc:sldChg>
      <pc:sldChg chg="del">
        <pc:chgData name="Mario Marugán Cancio" userId="759fb4fe9c7a46c8" providerId="LiveId" clId="{215BBA42-AA4B-40A3-A923-05A3E0B74A6B}" dt="2023-09-07T07:32:02.835" v="170" actId="47"/>
        <pc:sldMkLst>
          <pc:docMk/>
          <pc:sldMk cId="3772773838" sldId="261"/>
        </pc:sldMkLst>
      </pc:sldChg>
      <pc:sldChg chg="modSp add mod modTransition">
        <pc:chgData name="Mario Marugán Cancio" userId="759fb4fe9c7a46c8" providerId="LiveId" clId="{215BBA42-AA4B-40A3-A923-05A3E0B74A6B}" dt="2023-09-07T07:39:10.932" v="334" actId="20577"/>
        <pc:sldMkLst>
          <pc:docMk/>
          <pc:sldMk cId="2721377469" sldId="262"/>
        </pc:sldMkLst>
        <pc:spChg chg="mod">
          <ac:chgData name="Mario Marugán Cancio" userId="759fb4fe9c7a46c8" providerId="LiveId" clId="{215BBA42-AA4B-40A3-A923-05A3E0B74A6B}" dt="2023-09-07T07:39:10.932" v="334" actId="20577"/>
          <ac:spMkLst>
            <pc:docMk/>
            <pc:sldMk cId="2721377469" sldId="262"/>
            <ac:spMk id="2" creationId="{00000000-0000-0000-0000-000000000000}"/>
          </ac:spMkLst>
        </pc:spChg>
      </pc:sldChg>
      <pc:sldChg chg="del">
        <pc:chgData name="Mario Marugán Cancio" userId="759fb4fe9c7a46c8" providerId="LiveId" clId="{215BBA42-AA4B-40A3-A923-05A3E0B74A6B}" dt="2023-09-07T07:32:03.257" v="171" actId="47"/>
        <pc:sldMkLst>
          <pc:docMk/>
          <pc:sldMk cId="3816403709" sldId="262"/>
        </pc:sldMkLst>
      </pc:sldChg>
      <pc:sldChg chg="del">
        <pc:chgData name="Mario Marugán Cancio" userId="759fb4fe9c7a46c8" providerId="LiveId" clId="{215BBA42-AA4B-40A3-A923-05A3E0B74A6B}" dt="2023-09-07T07:32:03.647" v="172" actId="47"/>
        <pc:sldMkLst>
          <pc:docMk/>
          <pc:sldMk cId="1280637945" sldId="263"/>
        </pc:sldMkLst>
      </pc:sldChg>
      <pc:sldChg chg="modSp add mod modTransition">
        <pc:chgData name="Mario Marugán Cancio" userId="759fb4fe9c7a46c8" providerId="LiveId" clId="{215BBA42-AA4B-40A3-A923-05A3E0B74A6B}" dt="2023-09-07T07:39:07.344" v="329"/>
        <pc:sldMkLst>
          <pc:docMk/>
          <pc:sldMk cId="3860497396" sldId="263"/>
        </pc:sldMkLst>
        <pc:spChg chg="mod">
          <ac:chgData name="Mario Marugán Cancio" userId="759fb4fe9c7a46c8" providerId="LiveId" clId="{215BBA42-AA4B-40A3-A923-05A3E0B74A6B}" dt="2023-09-07T07:39:07.344" v="329"/>
          <ac:spMkLst>
            <pc:docMk/>
            <pc:sldMk cId="3860497396" sldId="263"/>
            <ac:spMk id="2" creationId="{00000000-0000-0000-0000-000000000000}"/>
          </ac:spMkLst>
        </pc:spChg>
      </pc:sldChg>
      <pc:sldChg chg="del">
        <pc:chgData name="Mario Marugán Cancio" userId="759fb4fe9c7a46c8" providerId="LiveId" clId="{215BBA42-AA4B-40A3-A923-05A3E0B74A6B}" dt="2023-09-07T07:32:04.132" v="173" actId="47"/>
        <pc:sldMkLst>
          <pc:docMk/>
          <pc:sldMk cId="1339907036" sldId="264"/>
        </pc:sldMkLst>
      </pc:sldChg>
      <pc:sldChg chg="modSp add mod modTransition">
        <pc:chgData name="Mario Marugán Cancio" userId="759fb4fe9c7a46c8" providerId="LiveId" clId="{215BBA42-AA4B-40A3-A923-05A3E0B74A6B}" dt="2023-09-07T07:39:16.028" v="339" actId="20577"/>
        <pc:sldMkLst>
          <pc:docMk/>
          <pc:sldMk cId="3228428577" sldId="264"/>
        </pc:sldMkLst>
        <pc:spChg chg="mod">
          <ac:chgData name="Mario Marugán Cancio" userId="759fb4fe9c7a46c8" providerId="LiveId" clId="{215BBA42-AA4B-40A3-A923-05A3E0B74A6B}" dt="2023-09-07T07:39:16.028" v="339" actId="20577"/>
          <ac:spMkLst>
            <pc:docMk/>
            <pc:sldMk cId="3228428577" sldId="264"/>
            <ac:spMk id="2" creationId="{00000000-0000-0000-0000-000000000000}"/>
          </ac:spMkLst>
        </pc:spChg>
      </pc:sldChg>
      <pc:sldChg chg="del">
        <pc:chgData name="Mario Marugán Cancio" userId="759fb4fe9c7a46c8" providerId="LiveId" clId="{215BBA42-AA4B-40A3-A923-05A3E0B74A6B}" dt="2023-09-07T07:32:04.679" v="174" actId="47"/>
        <pc:sldMkLst>
          <pc:docMk/>
          <pc:sldMk cId="2803082233" sldId="265"/>
        </pc:sldMkLst>
      </pc:sldChg>
      <pc:sldChg chg="modSp add mod modTransition">
        <pc:chgData name="Mario Marugán Cancio" userId="759fb4fe9c7a46c8" providerId="LiveId" clId="{215BBA42-AA4B-40A3-A923-05A3E0B74A6B}" dt="2023-09-07T07:39:24.056" v="341" actId="33524"/>
        <pc:sldMkLst>
          <pc:docMk/>
          <pc:sldMk cId="3856329421" sldId="265"/>
        </pc:sldMkLst>
        <pc:spChg chg="mod">
          <ac:chgData name="Mario Marugán Cancio" userId="759fb4fe9c7a46c8" providerId="LiveId" clId="{215BBA42-AA4B-40A3-A923-05A3E0B74A6B}" dt="2023-09-07T07:39:21.846" v="340"/>
          <ac:spMkLst>
            <pc:docMk/>
            <pc:sldMk cId="3856329421" sldId="265"/>
            <ac:spMk id="2" creationId="{00000000-0000-0000-0000-000000000000}"/>
          </ac:spMkLst>
        </pc:spChg>
        <pc:spChg chg="mod">
          <ac:chgData name="Mario Marugán Cancio" userId="759fb4fe9c7a46c8" providerId="LiveId" clId="{215BBA42-AA4B-40A3-A923-05A3E0B74A6B}" dt="2023-09-07T07:39:24.056" v="341" actId="33524"/>
          <ac:spMkLst>
            <pc:docMk/>
            <pc:sldMk cId="3856329421" sldId="265"/>
            <ac:spMk id="3" creationId="{00000000-0000-0000-0000-000000000000}"/>
          </ac:spMkLst>
        </pc:spChg>
      </pc:sldChg>
      <pc:sldChg chg="del">
        <pc:chgData name="Mario Marugán Cancio" userId="759fb4fe9c7a46c8" providerId="LiveId" clId="{215BBA42-AA4B-40A3-A923-05A3E0B74A6B}" dt="2023-09-07T07:32:04.710" v="175" actId="47"/>
        <pc:sldMkLst>
          <pc:docMk/>
          <pc:sldMk cId="1342259638" sldId="266"/>
        </pc:sldMkLst>
      </pc:sldChg>
      <pc:sldChg chg="modSp add mod modTransition">
        <pc:chgData name="Mario Marugán Cancio" userId="759fb4fe9c7a46c8" providerId="LiveId" clId="{215BBA42-AA4B-40A3-A923-05A3E0B74A6B}" dt="2023-09-07T07:39:31.949" v="342"/>
        <pc:sldMkLst>
          <pc:docMk/>
          <pc:sldMk cId="2890819229" sldId="266"/>
        </pc:sldMkLst>
        <pc:spChg chg="mod">
          <ac:chgData name="Mario Marugán Cancio" userId="759fb4fe9c7a46c8" providerId="LiveId" clId="{215BBA42-AA4B-40A3-A923-05A3E0B74A6B}" dt="2023-09-07T07:39:31.949" v="342"/>
          <ac:spMkLst>
            <pc:docMk/>
            <pc:sldMk cId="2890819229" sldId="266"/>
            <ac:spMk id="2" creationId="{00000000-0000-0000-0000-000000000000}"/>
          </ac:spMkLst>
        </pc:spChg>
      </pc:sldChg>
      <pc:sldChg chg="del">
        <pc:chgData name="Mario Marugán Cancio" userId="759fb4fe9c7a46c8" providerId="LiveId" clId="{215BBA42-AA4B-40A3-A923-05A3E0B74A6B}" dt="2023-09-07T07:32:04.773" v="177" actId="47"/>
        <pc:sldMkLst>
          <pc:docMk/>
          <pc:sldMk cId="2399396342" sldId="267"/>
        </pc:sldMkLst>
      </pc:sldChg>
      <pc:sldChg chg="modSp add mod modTransition">
        <pc:chgData name="Mario Marugán Cancio" userId="759fb4fe9c7a46c8" providerId="LiveId" clId="{215BBA42-AA4B-40A3-A923-05A3E0B74A6B}" dt="2023-09-07T07:39:35.686" v="343"/>
        <pc:sldMkLst>
          <pc:docMk/>
          <pc:sldMk cId="3156329593" sldId="267"/>
        </pc:sldMkLst>
        <pc:spChg chg="mod">
          <ac:chgData name="Mario Marugán Cancio" userId="759fb4fe9c7a46c8" providerId="LiveId" clId="{215BBA42-AA4B-40A3-A923-05A3E0B74A6B}" dt="2023-09-07T07:39:35.686" v="343"/>
          <ac:spMkLst>
            <pc:docMk/>
            <pc:sldMk cId="3156329593" sldId="267"/>
            <ac:spMk id="2" creationId="{00000000-0000-0000-0000-000000000000}"/>
          </ac:spMkLst>
        </pc:spChg>
        <pc:spChg chg="mod">
          <ac:chgData name="Mario Marugán Cancio" userId="759fb4fe9c7a46c8" providerId="LiveId" clId="{215BBA42-AA4B-40A3-A923-05A3E0B74A6B}" dt="2023-09-07T07:32:46.819" v="262" actId="27636"/>
          <ac:spMkLst>
            <pc:docMk/>
            <pc:sldMk cId="3156329593" sldId="267"/>
            <ac:spMk id="3" creationId="{00000000-0000-0000-0000-000000000000}"/>
          </ac:spMkLst>
        </pc:spChg>
      </pc:sldChg>
      <pc:sldChg chg="del">
        <pc:chgData name="Mario Marugán Cancio" userId="759fb4fe9c7a46c8" providerId="LiveId" clId="{215BBA42-AA4B-40A3-A923-05A3E0B74A6B}" dt="2023-09-07T07:32:04.742" v="176" actId="47"/>
        <pc:sldMkLst>
          <pc:docMk/>
          <pc:sldMk cId="1197915465" sldId="268"/>
        </pc:sldMkLst>
      </pc:sldChg>
      <pc:sldChg chg="modSp add mod modTransition">
        <pc:chgData name="Mario Marugán Cancio" userId="759fb4fe9c7a46c8" providerId="LiveId" clId="{215BBA42-AA4B-40A3-A923-05A3E0B74A6B}" dt="2023-09-07T07:39:38.091" v="344"/>
        <pc:sldMkLst>
          <pc:docMk/>
          <pc:sldMk cId="1475179959" sldId="268"/>
        </pc:sldMkLst>
        <pc:spChg chg="mod">
          <ac:chgData name="Mario Marugán Cancio" userId="759fb4fe9c7a46c8" providerId="LiveId" clId="{215BBA42-AA4B-40A3-A923-05A3E0B74A6B}" dt="2023-09-07T07:39:38.091" v="344"/>
          <ac:spMkLst>
            <pc:docMk/>
            <pc:sldMk cId="1475179959" sldId="268"/>
            <ac:spMk id="2" creationId="{00000000-0000-0000-0000-000000000000}"/>
          </ac:spMkLst>
        </pc:spChg>
        <pc:spChg chg="mod">
          <ac:chgData name="Mario Marugán Cancio" userId="759fb4fe9c7a46c8" providerId="LiveId" clId="{215BBA42-AA4B-40A3-A923-05A3E0B74A6B}" dt="2023-09-07T07:32:46.866" v="263" actId="27636"/>
          <ac:spMkLst>
            <pc:docMk/>
            <pc:sldMk cId="1475179959" sldId="268"/>
            <ac:spMk id="3" creationId="{00000000-0000-0000-0000-000000000000}"/>
          </ac:spMkLst>
        </pc:spChg>
      </pc:sldChg>
      <pc:sldChg chg="del">
        <pc:chgData name="Mario Marugán Cancio" userId="759fb4fe9c7a46c8" providerId="LiveId" clId="{215BBA42-AA4B-40A3-A923-05A3E0B74A6B}" dt="2023-09-07T07:32:04.851" v="179" actId="47"/>
        <pc:sldMkLst>
          <pc:docMk/>
          <pc:sldMk cId="3008090" sldId="269"/>
        </pc:sldMkLst>
      </pc:sldChg>
      <pc:sldChg chg="modSp add mod modTransition">
        <pc:chgData name="Mario Marugán Cancio" userId="759fb4fe9c7a46c8" providerId="LiveId" clId="{215BBA42-AA4B-40A3-A923-05A3E0B74A6B}" dt="2023-09-07T07:39:40.462" v="345"/>
        <pc:sldMkLst>
          <pc:docMk/>
          <pc:sldMk cId="962898706" sldId="269"/>
        </pc:sldMkLst>
        <pc:spChg chg="mod">
          <ac:chgData name="Mario Marugán Cancio" userId="759fb4fe9c7a46c8" providerId="LiveId" clId="{215BBA42-AA4B-40A3-A923-05A3E0B74A6B}" dt="2023-09-07T07:39:40.462" v="345"/>
          <ac:spMkLst>
            <pc:docMk/>
            <pc:sldMk cId="962898706" sldId="269"/>
            <ac:spMk id="2" creationId="{00000000-0000-0000-0000-000000000000}"/>
          </ac:spMkLst>
        </pc:spChg>
        <pc:spChg chg="mod">
          <ac:chgData name="Mario Marugán Cancio" userId="759fb4fe9c7a46c8" providerId="LiveId" clId="{215BBA42-AA4B-40A3-A923-05A3E0B74A6B}" dt="2023-09-07T07:32:46.913" v="264" actId="27636"/>
          <ac:spMkLst>
            <pc:docMk/>
            <pc:sldMk cId="962898706" sldId="269"/>
            <ac:spMk id="3" creationId="{00000000-0000-0000-0000-000000000000}"/>
          </ac:spMkLst>
        </pc:spChg>
      </pc:sldChg>
      <pc:sldChg chg="modSp add mod modTransition">
        <pc:chgData name="Mario Marugán Cancio" userId="759fb4fe9c7a46c8" providerId="LiveId" clId="{215BBA42-AA4B-40A3-A923-05A3E0B74A6B}" dt="2023-09-07T07:39:43.676" v="346"/>
        <pc:sldMkLst>
          <pc:docMk/>
          <pc:sldMk cId="436649729" sldId="270"/>
        </pc:sldMkLst>
        <pc:spChg chg="mod">
          <ac:chgData name="Mario Marugán Cancio" userId="759fb4fe9c7a46c8" providerId="LiveId" clId="{215BBA42-AA4B-40A3-A923-05A3E0B74A6B}" dt="2023-09-07T07:39:43.676" v="346"/>
          <ac:spMkLst>
            <pc:docMk/>
            <pc:sldMk cId="436649729" sldId="270"/>
            <ac:spMk id="2" creationId="{00000000-0000-0000-0000-000000000000}"/>
          </ac:spMkLst>
        </pc:spChg>
      </pc:sldChg>
      <pc:sldChg chg="del">
        <pc:chgData name="Mario Marugán Cancio" userId="759fb4fe9c7a46c8" providerId="LiveId" clId="{215BBA42-AA4B-40A3-A923-05A3E0B74A6B}" dt="2023-09-07T07:32:04.913" v="181" actId="47"/>
        <pc:sldMkLst>
          <pc:docMk/>
          <pc:sldMk cId="3598166904" sldId="270"/>
        </pc:sldMkLst>
      </pc:sldChg>
      <pc:sldChg chg="del">
        <pc:chgData name="Mario Marugán Cancio" userId="759fb4fe9c7a46c8" providerId="LiveId" clId="{215BBA42-AA4B-40A3-A923-05A3E0B74A6B}" dt="2023-09-07T07:32:04.991" v="183" actId="47"/>
        <pc:sldMkLst>
          <pc:docMk/>
          <pc:sldMk cId="134517722" sldId="271"/>
        </pc:sldMkLst>
      </pc:sldChg>
      <pc:sldChg chg="modSp add mod modTransition">
        <pc:chgData name="Mario Marugán Cancio" userId="759fb4fe9c7a46c8" providerId="LiveId" clId="{215BBA42-AA4B-40A3-A923-05A3E0B74A6B}" dt="2023-09-07T07:39:45.797" v="347"/>
        <pc:sldMkLst>
          <pc:docMk/>
          <pc:sldMk cId="3495775726" sldId="271"/>
        </pc:sldMkLst>
        <pc:spChg chg="mod">
          <ac:chgData name="Mario Marugán Cancio" userId="759fb4fe9c7a46c8" providerId="LiveId" clId="{215BBA42-AA4B-40A3-A923-05A3E0B74A6B}" dt="2023-09-07T07:39:45.797" v="347"/>
          <ac:spMkLst>
            <pc:docMk/>
            <pc:sldMk cId="3495775726" sldId="271"/>
            <ac:spMk id="2" creationId="{00000000-0000-0000-0000-000000000000}"/>
          </ac:spMkLst>
        </pc:spChg>
      </pc:sldChg>
      <pc:sldChg chg="del">
        <pc:chgData name="Mario Marugán Cancio" userId="759fb4fe9c7a46c8" providerId="LiveId" clId="{215BBA42-AA4B-40A3-A923-05A3E0B74A6B}" dt="2023-09-07T07:32:05.007" v="184" actId="47"/>
        <pc:sldMkLst>
          <pc:docMk/>
          <pc:sldMk cId="2583236257" sldId="272"/>
        </pc:sldMkLst>
      </pc:sldChg>
      <pc:sldChg chg="modSp add mod modTransition">
        <pc:chgData name="Mario Marugán Cancio" userId="759fb4fe9c7a46c8" providerId="LiveId" clId="{215BBA42-AA4B-40A3-A923-05A3E0B74A6B}" dt="2023-09-07T07:39:48.546" v="348"/>
        <pc:sldMkLst>
          <pc:docMk/>
          <pc:sldMk cId="3326204494" sldId="272"/>
        </pc:sldMkLst>
        <pc:spChg chg="mod">
          <ac:chgData name="Mario Marugán Cancio" userId="759fb4fe9c7a46c8" providerId="LiveId" clId="{215BBA42-AA4B-40A3-A923-05A3E0B74A6B}" dt="2023-09-07T07:39:48.546" v="348"/>
          <ac:spMkLst>
            <pc:docMk/>
            <pc:sldMk cId="3326204494" sldId="272"/>
            <ac:spMk id="2" creationId="{00000000-0000-0000-0000-000000000000}"/>
          </ac:spMkLst>
        </pc:spChg>
      </pc:sldChg>
      <pc:sldChg chg="del">
        <pc:chgData name="Mario Marugán Cancio" userId="759fb4fe9c7a46c8" providerId="LiveId" clId="{215BBA42-AA4B-40A3-A923-05A3E0B74A6B}" dt="2023-09-07T07:32:05.038" v="185" actId="47"/>
        <pc:sldMkLst>
          <pc:docMk/>
          <pc:sldMk cId="2381017536" sldId="273"/>
        </pc:sldMkLst>
      </pc:sldChg>
      <pc:sldChg chg="modSp add mod modTransition">
        <pc:chgData name="Mario Marugán Cancio" userId="759fb4fe9c7a46c8" providerId="LiveId" clId="{215BBA42-AA4B-40A3-A923-05A3E0B74A6B}" dt="2023-09-07T07:39:51.276" v="349"/>
        <pc:sldMkLst>
          <pc:docMk/>
          <pc:sldMk cId="2907961880" sldId="273"/>
        </pc:sldMkLst>
        <pc:spChg chg="mod">
          <ac:chgData name="Mario Marugán Cancio" userId="759fb4fe9c7a46c8" providerId="LiveId" clId="{215BBA42-AA4B-40A3-A923-05A3E0B74A6B}" dt="2023-09-07T07:39:51.276" v="349"/>
          <ac:spMkLst>
            <pc:docMk/>
            <pc:sldMk cId="2907961880" sldId="273"/>
            <ac:spMk id="2" creationId="{00000000-0000-0000-0000-000000000000}"/>
          </ac:spMkLst>
        </pc:spChg>
      </pc:sldChg>
      <pc:sldChg chg="del">
        <pc:chgData name="Mario Marugán Cancio" userId="759fb4fe9c7a46c8" providerId="LiveId" clId="{215BBA42-AA4B-40A3-A923-05A3E0B74A6B}" dt="2023-09-07T07:32:05.070" v="186" actId="47"/>
        <pc:sldMkLst>
          <pc:docMk/>
          <pc:sldMk cId="2085312501" sldId="274"/>
        </pc:sldMkLst>
      </pc:sldChg>
      <pc:sldChg chg="modSp add mod modTransition">
        <pc:chgData name="Mario Marugán Cancio" userId="759fb4fe9c7a46c8" providerId="LiveId" clId="{215BBA42-AA4B-40A3-A923-05A3E0B74A6B}" dt="2023-09-07T07:39:56.619" v="351" actId="33524"/>
        <pc:sldMkLst>
          <pc:docMk/>
          <pc:sldMk cId="2765871492" sldId="274"/>
        </pc:sldMkLst>
        <pc:spChg chg="mod">
          <ac:chgData name="Mario Marugán Cancio" userId="759fb4fe9c7a46c8" providerId="LiveId" clId="{215BBA42-AA4B-40A3-A923-05A3E0B74A6B}" dt="2023-09-07T07:39:54.455" v="350"/>
          <ac:spMkLst>
            <pc:docMk/>
            <pc:sldMk cId="2765871492" sldId="274"/>
            <ac:spMk id="2" creationId="{00000000-0000-0000-0000-000000000000}"/>
          </ac:spMkLst>
        </pc:spChg>
        <pc:spChg chg="mod">
          <ac:chgData name="Mario Marugán Cancio" userId="759fb4fe9c7a46c8" providerId="LiveId" clId="{215BBA42-AA4B-40A3-A923-05A3E0B74A6B}" dt="2023-09-07T07:39:56.619" v="351" actId="33524"/>
          <ac:spMkLst>
            <pc:docMk/>
            <pc:sldMk cId="2765871492" sldId="274"/>
            <ac:spMk id="3" creationId="{00000000-0000-0000-0000-000000000000}"/>
          </ac:spMkLst>
        </pc:spChg>
      </pc:sldChg>
      <pc:sldChg chg="del">
        <pc:chgData name="Mario Marugán Cancio" userId="759fb4fe9c7a46c8" providerId="LiveId" clId="{215BBA42-AA4B-40A3-A923-05A3E0B74A6B}" dt="2023-09-07T07:32:05.101" v="187" actId="47"/>
        <pc:sldMkLst>
          <pc:docMk/>
          <pc:sldMk cId="1492902753" sldId="275"/>
        </pc:sldMkLst>
      </pc:sldChg>
      <pc:sldChg chg="modSp add mod modTransition">
        <pc:chgData name="Mario Marugán Cancio" userId="759fb4fe9c7a46c8" providerId="LiveId" clId="{215BBA42-AA4B-40A3-A923-05A3E0B74A6B}" dt="2023-09-07T07:39:59.322" v="352"/>
        <pc:sldMkLst>
          <pc:docMk/>
          <pc:sldMk cId="4226366507" sldId="275"/>
        </pc:sldMkLst>
        <pc:spChg chg="mod">
          <ac:chgData name="Mario Marugán Cancio" userId="759fb4fe9c7a46c8" providerId="LiveId" clId="{215BBA42-AA4B-40A3-A923-05A3E0B74A6B}" dt="2023-09-07T07:39:59.322" v="352"/>
          <ac:spMkLst>
            <pc:docMk/>
            <pc:sldMk cId="4226366507" sldId="275"/>
            <ac:spMk id="2" creationId="{00000000-0000-0000-0000-000000000000}"/>
          </ac:spMkLst>
        </pc:spChg>
      </pc:sldChg>
      <pc:sldChg chg="del">
        <pc:chgData name="Mario Marugán Cancio" userId="759fb4fe9c7a46c8" providerId="LiveId" clId="{215BBA42-AA4B-40A3-A923-05A3E0B74A6B}" dt="2023-09-07T07:32:05.132" v="188" actId="47"/>
        <pc:sldMkLst>
          <pc:docMk/>
          <pc:sldMk cId="2288216176" sldId="276"/>
        </pc:sldMkLst>
      </pc:sldChg>
      <pc:sldChg chg="modSp add mod modTransition">
        <pc:chgData name="Mario Marugán Cancio" userId="759fb4fe9c7a46c8" providerId="LiveId" clId="{215BBA42-AA4B-40A3-A923-05A3E0B74A6B}" dt="2023-09-07T07:41:55.930" v="477" actId="6549"/>
        <pc:sldMkLst>
          <pc:docMk/>
          <pc:sldMk cId="3154865553" sldId="276"/>
        </pc:sldMkLst>
        <pc:spChg chg="mod">
          <ac:chgData name="Mario Marugán Cancio" userId="759fb4fe9c7a46c8" providerId="LiveId" clId="{215BBA42-AA4B-40A3-A923-05A3E0B74A6B}" dt="2023-09-07T07:41:55.930" v="477" actId="6549"/>
          <ac:spMkLst>
            <pc:docMk/>
            <pc:sldMk cId="3154865553" sldId="276"/>
            <ac:spMk id="2" creationId="{00000000-0000-0000-0000-000000000000}"/>
          </ac:spMkLst>
        </pc:spChg>
      </pc:sldChg>
      <pc:sldChg chg="modSp add mod modTransition">
        <pc:chgData name="Mario Marugán Cancio" userId="759fb4fe9c7a46c8" providerId="LiveId" clId="{215BBA42-AA4B-40A3-A923-05A3E0B74A6B}" dt="2023-09-07T07:42:03.768" v="479" actId="33524"/>
        <pc:sldMkLst>
          <pc:docMk/>
          <pc:sldMk cId="1368966292" sldId="277"/>
        </pc:sldMkLst>
        <pc:spChg chg="mod">
          <ac:chgData name="Mario Marugán Cancio" userId="759fb4fe9c7a46c8" providerId="LiveId" clId="{215BBA42-AA4B-40A3-A923-05A3E0B74A6B}" dt="2023-09-07T07:42:00.987" v="478"/>
          <ac:spMkLst>
            <pc:docMk/>
            <pc:sldMk cId="1368966292" sldId="277"/>
            <ac:spMk id="2" creationId="{00000000-0000-0000-0000-000000000000}"/>
          </ac:spMkLst>
        </pc:spChg>
        <pc:spChg chg="mod">
          <ac:chgData name="Mario Marugán Cancio" userId="759fb4fe9c7a46c8" providerId="LiveId" clId="{215BBA42-AA4B-40A3-A923-05A3E0B74A6B}" dt="2023-09-07T07:42:03.768" v="479" actId="33524"/>
          <ac:spMkLst>
            <pc:docMk/>
            <pc:sldMk cId="1368966292" sldId="277"/>
            <ac:spMk id="3" creationId="{00000000-0000-0000-0000-000000000000}"/>
          </ac:spMkLst>
        </pc:spChg>
      </pc:sldChg>
      <pc:sldChg chg="del">
        <pc:chgData name="Mario Marugán Cancio" userId="759fb4fe9c7a46c8" providerId="LiveId" clId="{215BBA42-AA4B-40A3-A923-05A3E0B74A6B}" dt="2023-09-07T07:32:05.179" v="189" actId="47"/>
        <pc:sldMkLst>
          <pc:docMk/>
          <pc:sldMk cId="1920533662" sldId="277"/>
        </pc:sldMkLst>
      </pc:sldChg>
      <pc:sldChg chg="del">
        <pc:chgData name="Mario Marugán Cancio" userId="759fb4fe9c7a46c8" providerId="LiveId" clId="{215BBA42-AA4B-40A3-A923-05A3E0B74A6B}" dt="2023-09-07T07:32:05.210" v="190" actId="47"/>
        <pc:sldMkLst>
          <pc:docMk/>
          <pc:sldMk cId="149361409" sldId="278"/>
        </pc:sldMkLst>
      </pc:sldChg>
      <pc:sldChg chg="modSp add mod modTransition">
        <pc:chgData name="Mario Marugán Cancio" userId="759fb4fe9c7a46c8" providerId="LiveId" clId="{215BBA42-AA4B-40A3-A923-05A3E0B74A6B}" dt="2023-09-07T07:42:06.922" v="480"/>
        <pc:sldMkLst>
          <pc:docMk/>
          <pc:sldMk cId="3165208085" sldId="278"/>
        </pc:sldMkLst>
        <pc:spChg chg="mod">
          <ac:chgData name="Mario Marugán Cancio" userId="759fb4fe9c7a46c8" providerId="LiveId" clId="{215BBA42-AA4B-40A3-A923-05A3E0B74A6B}" dt="2023-09-07T07:42:06.922" v="480"/>
          <ac:spMkLst>
            <pc:docMk/>
            <pc:sldMk cId="3165208085" sldId="278"/>
            <ac:spMk id="2" creationId="{00000000-0000-0000-0000-000000000000}"/>
          </ac:spMkLst>
        </pc:spChg>
      </pc:sldChg>
      <pc:sldChg chg="del">
        <pc:chgData name="Mario Marugán Cancio" userId="759fb4fe9c7a46c8" providerId="LiveId" clId="{215BBA42-AA4B-40A3-A923-05A3E0B74A6B}" dt="2023-09-07T07:32:05.241" v="191" actId="47"/>
        <pc:sldMkLst>
          <pc:docMk/>
          <pc:sldMk cId="45641418" sldId="279"/>
        </pc:sldMkLst>
      </pc:sldChg>
      <pc:sldChg chg="modSp add mod modTransition">
        <pc:chgData name="Mario Marugán Cancio" userId="759fb4fe9c7a46c8" providerId="LiveId" clId="{215BBA42-AA4B-40A3-A923-05A3E0B74A6B}" dt="2023-09-07T07:42:09.639" v="481"/>
        <pc:sldMkLst>
          <pc:docMk/>
          <pc:sldMk cId="3254145186" sldId="279"/>
        </pc:sldMkLst>
        <pc:spChg chg="mod">
          <ac:chgData name="Mario Marugán Cancio" userId="759fb4fe9c7a46c8" providerId="LiveId" clId="{215BBA42-AA4B-40A3-A923-05A3E0B74A6B}" dt="2023-09-07T07:42:09.639" v="481"/>
          <ac:spMkLst>
            <pc:docMk/>
            <pc:sldMk cId="3254145186" sldId="279"/>
            <ac:spMk id="2" creationId="{00000000-0000-0000-0000-000000000000}"/>
          </ac:spMkLst>
        </pc:spChg>
      </pc:sldChg>
      <pc:sldChg chg="del">
        <pc:chgData name="Mario Marugán Cancio" userId="759fb4fe9c7a46c8" providerId="LiveId" clId="{215BBA42-AA4B-40A3-A923-05A3E0B74A6B}" dt="2023-09-07T07:32:05.288" v="192" actId="47"/>
        <pc:sldMkLst>
          <pc:docMk/>
          <pc:sldMk cId="3086476425" sldId="280"/>
        </pc:sldMkLst>
      </pc:sldChg>
      <pc:sldChg chg="modSp add mod modTransition">
        <pc:chgData name="Mario Marugán Cancio" userId="759fb4fe9c7a46c8" providerId="LiveId" clId="{215BBA42-AA4B-40A3-A923-05A3E0B74A6B}" dt="2023-09-07T07:40:02.268" v="353"/>
        <pc:sldMkLst>
          <pc:docMk/>
          <pc:sldMk cId="3226625073" sldId="280"/>
        </pc:sldMkLst>
        <pc:spChg chg="mod">
          <ac:chgData name="Mario Marugán Cancio" userId="759fb4fe9c7a46c8" providerId="LiveId" clId="{215BBA42-AA4B-40A3-A923-05A3E0B74A6B}" dt="2023-09-07T07:40:02.268" v="353"/>
          <ac:spMkLst>
            <pc:docMk/>
            <pc:sldMk cId="3226625073" sldId="280"/>
            <ac:spMk id="2" creationId="{00000000-0000-0000-0000-000000000000}"/>
          </ac:spMkLst>
        </pc:spChg>
      </pc:sldChg>
      <pc:sldChg chg="del">
        <pc:chgData name="Mario Marugán Cancio" userId="759fb4fe9c7a46c8" providerId="LiveId" clId="{215BBA42-AA4B-40A3-A923-05A3E0B74A6B}" dt="2023-09-07T07:32:05.304" v="193" actId="47"/>
        <pc:sldMkLst>
          <pc:docMk/>
          <pc:sldMk cId="269341018" sldId="281"/>
        </pc:sldMkLst>
      </pc:sldChg>
      <pc:sldChg chg="modSp add mod modTransition">
        <pc:chgData name="Mario Marugán Cancio" userId="759fb4fe9c7a46c8" providerId="LiveId" clId="{215BBA42-AA4B-40A3-A923-05A3E0B74A6B}" dt="2023-09-07T07:42:38.772" v="496" actId="20577"/>
        <pc:sldMkLst>
          <pc:docMk/>
          <pc:sldMk cId="2475703679" sldId="281"/>
        </pc:sldMkLst>
        <pc:spChg chg="mod">
          <ac:chgData name="Mario Marugán Cancio" userId="759fb4fe9c7a46c8" providerId="LiveId" clId="{215BBA42-AA4B-40A3-A923-05A3E0B74A6B}" dt="2023-09-07T07:42:38.772" v="496" actId="20577"/>
          <ac:spMkLst>
            <pc:docMk/>
            <pc:sldMk cId="2475703679" sldId="281"/>
            <ac:spMk id="2" creationId="{00000000-0000-0000-0000-000000000000}"/>
          </ac:spMkLst>
        </pc:spChg>
      </pc:sldChg>
      <pc:sldChg chg="modSp add mod modTransition">
        <pc:chgData name="Mario Marugán Cancio" userId="759fb4fe9c7a46c8" providerId="LiveId" clId="{215BBA42-AA4B-40A3-A923-05A3E0B74A6B}" dt="2023-09-07T07:42:47.287" v="499" actId="33524"/>
        <pc:sldMkLst>
          <pc:docMk/>
          <pc:sldMk cId="2074354773" sldId="282"/>
        </pc:sldMkLst>
        <pc:spChg chg="mod">
          <ac:chgData name="Mario Marugán Cancio" userId="759fb4fe9c7a46c8" providerId="LiveId" clId="{215BBA42-AA4B-40A3-A923-05A3E0B74A6B}" dt="2023-09-07T07:42:45.459" v="498"/>
          <ac:spMkLst>
            <pc:docMk/>
            <pc:sldMk cId="2074354773" sldId="282"/>
            <ac:spMk id="2" creationId="{00000000-0000-0000-0000-000000000000}"/>
          </ac:spMkLst>
        </pc:spChg>
        <pc:spChg chg="mod">
          <ac:chgData name="Mario Marugán Cancio" userId="759fb4fe9c7a46c8" providerId="LiveId" clId="{215BBA42-AA4B-40A3-A923-05A3E0B74A6B}" dt="2023-09-07T07:42:47.287" v="499" actId="33524"/>
          <ac:spMkLst>
            <pc:docMk/>
            <pc:sldMk cId="2074354773" sldId="282"/>
            <ac:spMk id="3" creationId="{00000000-0000-0000-0000-000000000000}"/>
          </ac:spMkLst>
        </pc:spChg>
      </pc:sldChg>
      <pc:sldChg chg="del">
        <pc:chgData name="Mario Marugán Cancio" userId="759fb4fe9c7a46c8" providerId="LiveId" clId="{215BBA42-AA4B-40A3-A923-05A3E0B74A6B}" dt="2023-09-07T07:32:05.335" v="194" actId="47"/>
        <pc:sldMkLst>
          <pc:docMk/>
          <pc:sldMk cId="3857078489" sldId="282"/>
        </pc:sldMkLst>
      </pc:sldChg>
      <pc:sldChg chg="modSp add mod modTransition">
        <pc:chgData name="Mario Marugán Cancio" userId="759fb4fe9c7a46c8" providerId="LiveId" clId="{215BBA42-AA4B-40A3-A923-05A3E0B74A6B}" dt="2023-09-07T07:43:58.020" v="537" actId="20577"/>
        <pc:sldMkLst>
          <pc:docMk/>
          <pc:sldMk cId="516809943" sldId="283"/>
        </pc:sldMkLst>
        <pc:spChg chg="mod">
          <ac:chgData name="Mario Marugán Cancio" userId="759fb4fe9c7a46c8" providerId="LiveId" clId="{215BBA42-AA4B-40A3-A923-05A3E0B74A6B}" dt="2023-09-07T07:43:58.020" v="537" actId="20577"/>
          <ac:spMkLst>
            <pc:docMk/>
            <pc:sldMk cId="516809943" sldId="283"/>
            <ac:spMk id="2" creationId="{00000000-0000-0000-0000-000000000000}"/>
          </ac:spMkLst>
        </pc:spChg>
      </pc:sldChg>
      <pc:sldChg chg="del">
        <pc:chgData name="Mario Marugán Cancio" userId="759fb4fe9c7a46c8" providerId="LiveId" clId="{215BBA42-AA4B-40A3-A923-05A3E0B74A6B}" dt="2023-09-07T07:32:05.398" v="196" actId="47"/>
        <pc:sldMkLst>
          <pc:docMk/>
          <pc:sldMk cId="3426167073" sldId="283"/>
        </pc:sldMkLst>
      </pc:sldChg>
      <pc:sldChg chg="modSp add mod modTransition">
        <pc:chgData name="Mario Marugán Cancio" userId="759fb4fe9c7a46c8" providerId="LiveId" clId="{215BBA42-AA4B-40A3-A923-05A3E0B74A6B}" dt="2023-09-07T07:43:54.939" v="535" actId="20577"/>
        <pc:sldMkLst>
          <pc:docMk/>
          <pc:sldMk cId="668761030" sldId="284"/>
        </pc:sldMkLst>
        <pc:spChg chg="mod">
          <ac:chgData name="Mario Marugán Cancio" userId="759fb4fe9c7a46c8" providerId="LiveId" clId="{215BBA42-AA4B-40A3-A923-05A3E0B74A6B}" dt="2023-09-07T07:43:54.939" v="535" actId="20577"/>
          <ac:spMkLst>
            <pc:docMk/>
            <pc:sldMk cId="668761030" sldId="284"/>
            <ac:spMk id="2" creationId="{00000000-0000-0000-0000-000000000000}"/>
          </ac:spMkLst>
        </pc:spChg>
      </pc:sldChg>
      <pc:sldChg chg="del">
        <pc:chgData name="Mario Marugán Cancio" userId="759fb4fe9c7a46c8" providerId="LiveId" clId="{215BBA42-AA4B-40A3-A923-05A3E0B74A6B}" dt="2023-09-07T07:32:05.366" v="195" actId="47"/>
        <pc:sldMkLst>
          <pc:docMk/>
          <pc:sldMk cId="2260170480" sldId="284"/>
        </pc:sldMkLst>
      </pc:sldChg>
      <pc:sldChg chg="modSp add mod modTransition">
        <pc:chgData name="Mario Marugán Cancio" userId="759fb4fe9c7a46c8" providerId="LiveId" clId="{215BBA42-AA4B-40A3-A923-05A3E0B74A6B}" dt="2023-09-07T07:43:49.191" v="531" actId="20577"/>
        <pc:sldMkLst>
          <pc:docMk/>
          <pc:sldMk cId="1019423461" sldId="285"/>
        </pc:sldMkLst>
        <pc:spChg chg="mod">
          <ac:chgData name="Mario Marugán Cancio" userId="759fb4fe9c7a46c8" providerId="LiveId" clId="{215BBA42-AA4B-40A3-A923-05A3E0B74A6B}" dt="2023-09-07T07:43:49.191" v="531" actId="20577"/>
          <ac:spMkLst>
            <pc:docMk/>
            <pc:sldMk cId="1019423461" sldId="285"/>
            <ac:spMk id="2" creationId="{00000000-0000-0000-0000-000000000000}"/>
          </ac:spMkLst>
        </pc:spChg>
      </pc:sldChg>
      <pc:sldChg chg="del">
        <pc:chgData name="Mario Marugán Cancio" userId="759fb4fe9c7a46c8" providerId="LiveId" clId="{215BBA42-AA4B-40A3-A923-05A3E0B74A6B}" dt="2023-09-07T07:32:05.429" v="197" actId="47"/>
        <pc:sldMkLst>
          <pc:docMk/>
          <pc:sldMk cId="3301716513" sldId="285"/>
        </pc:sldMkLst>
      </pc:sldChg>
      <pc:sldChg chg="modSp add mod modTransition">
        <pc:chgData name="Mario Marugán Cancio" userId="759fb4fe9c7a46c8" providerId="LiveId" clId="{215BBA42-AA4B-40A3-A923-05A3E0B74A6B}" dt="2023-09-07T07:43:46.174" v="529" actId="20577"/>
        <pc:sldMkLst>
          <pc:docMk/>
          <pc:sldMk cId="2218313325" sldId="286"/>
        </pc:sldMkLst>
        <pc:spChg chg="mod">
          <ac:chgData name="Mario Marugán Cancio" userId="759fb4fe9c7a46c8" providerId="LiveId" clId="{215BBA42-AA4B-40A3-A923-05A3E0B74A6B}" dt="2023-09-07T07:43:46.174" v="529" actId="20577"/>
          <ac:spMkLst>
            <pc:docMk/>
            <pc:sldMk cId="2218313325" sldId="286"/>
            <ac:spMk id="2" creationId="{00000000-0000-0000-0000-000000000000}"/>
          </ac:spMkLst>
        </pc:spChg>
        <pc:spChg chg="mod">
          <ac:chgData name="Mario Marugán Cancio" userId="759fb4fe9c7a46c8" providerId="LiveId" clId="{215BBA42-AA4B-40A3-A923-05A3E0B74A6B}" dt="2023-09-07T07:43:37.406" v="523" actId="33524"/>
          <ac:spMkLst>
            <pc:docMk/>
            <pc:sldMk cId="2218313325" sldId="286"/>
            <ac:spMk id="3" creationId="{00000000-0000-0000-0000-000000000000}"/>
          </ac:spMkLst>
        </pc:spChg>
      </pc:sldChg>
      <pc:sldChg chg="del">
        <pc:chgData name="Mario Marugán Cancio" userId="759fb4fe9c7a46c8" providerId="LiveId" clId="{215BBA42-AA4B-40A3-A923-05A3E0B74A6B}" dt="2023-09-07T07:32:05.476" v="198" actId="47"/>
        <pc:sldMkLst>
          <pc:docMk/>
          <pc:sldMk cId="3723728911" sldId="286"/>
        </pc:sldMkLst>
      </pc:sldChg>
      <pc:sldChg chg="del">
        <pc:chgData name="Mario Marugán Cancio" userId="759fb4fe9c7a46c8" providerId="LiveId" clId="{215BBA42-AA4B-40A3-A923-05A3E0B74A6B}" dt="2023-09-07T07:32:05.507" v="199" actId="47"/>
        <pc:sldMkLst>
          <pc:docMk/>
          <pc:sldMk cId="1479834276" sldId="287"/>
        </pc:sldMkLst>
      </pc:sldChg>
      <pc:sldChg chg="modSp add mod modTransition">
        <pc:chgData name="Mario Marugán Cancio" userId="759fb4fe9c7a46c8" providerId="LiveId" clId="{215BBA42-AA4B-40A3-A923-05A3E0B74A6B}" dt="2023-09-07T07:43:42.408" v="528" actId="20577"/>
        <pc:sldMkLst>
          <pc:docMk/>
          <pc:sldMk cId="2085085357" sldId="287"/>
        </pc:sldMkLst>
        <pc:spChg chg="mod">
          <ac:chgData name="Mario Marugán Cancio" userId="759fb4fe9c7a46c8" providerId="LiveId" clId="{215BBA42-AA4B-40A3-A923-05A3E0B74A6B}" dt="2023-09-07T07:43:42.408" v="528" actId="20577"/>
          <ac:spMkLst>
            <pc:docMk/>
            <pc:sldMk cId="2085085357" sldId="287"/>
            <ac:spMk id="2" creationId="{00000000-0000-0000-0000-000000000000}"/>
          </ac:spMkLst>
        </pc:spChg>
      </pc:sldChg>
      <pc:sldChg chg="del">
        <pc:chgData name="Mario Marugán Cancio" userId="759fb4fe9c7a46c8" providerId="LiveId" clId="{215BBA42-AA4B-40A3-A923-05A3E0B74A6B}" dt="2023-09-07T07:32:05.538" v="200" actId="47"/>
        <pc:sldMkLst>
          <pc:docMk/>
          <pc:sldMk cId="687000661" sldId="288"/>
        </pc:sldMkLst>
      </pc:sldChg>
      <pc:sldChg chg="modSp add mod modTransition">
        <pc:chgData name="Mario Marugán Cancio" userId="759fb4fe9c7a46c8" providerId="LiveId" clId="{215BBA42-AA4B-40A3-A923-05A3E0B74A6B}" dt="2023-09-07T07:42:43.059" v="497"/>
        <pc:sldMkLst>
          <pc:docMk/>
          <pc:sldMk cId="4078621774" sldId="288"/>
        </pc:sldMkLst>
        <pc:spChg chg="mod">
          <ac:chgData name="Mario Marugán Cancio" userId="759fb4fe9c7a46c8" providerId="LiveId" clId="{215BBA42-AA4B-40A3-A923-05A3E0B74A6B}" dt="2023-09-07T07:42:43.059" v="497"/>
          <ac:spMkLst>
            <pc:docMk/>
            <pc:sldMk cId="4078621774" sldId="288"/>
            <ac:spMk id="2" creationId="{00000000-0000-0000-0000-000000000000}"/>
          </ac:spMkLst>
        </pc:spChg>
      </pc:sldChg>
      <pc:sldChg chg="del">
        <pc:chgData name="Mario Marugán Cancio" userId="759fb4fe9c7a46c8" providerId="LiveId" clId="{215BBA42-AA4B-40A3-A923-05A3E0B74A6B}" dt="2023-09-07T07:32:05.585" v="201" actId="47"/>
        <pc:sldMkLst>
          <pc:docMk/>
          <pc:sldMk cId="2663768089" sldId="289"/>
        </pc:sldMkLst>
      </pc:sldChg>
      <pc:sldChg chg="modSp add mod modTransition">
        <pc:chgData name="Mario Marugán Cancio" userId="759fb4fe9c7a46c8" providerId="LiveId" clId="{215BBA42-AA4B-40A3-A923-05A3E0B74A6B}" dt="2023-09-07T07:43:52.145" v="533" actId="20577"/>
        <pc:sldMkLst>
          <pc:docMk/>
          <pc:sldMk cId="3958315602" sldId="289"/>
        </pc:sldMkLst>
        <pc:spChg chg="mod">
          <ac:chgData name="Mario Marugán Cancio" userId="759fb4fe9c7a46c8" providerId="LiveId" clId="{215BBA42-AA4B-40A3-A923-05A3E0B74A6B}" dt="2023-09-07T07:43:52.145" v="533" actId="20577"/>
          <ac:spMkLst>
            <pc:docMk/>
            <pc:sldMk cId="3958315602" sldId="289"/>
            <ac:spMk id="2" creationId="{00000000-0000-0000-0000-000000000000}"/>
          </ac:spMkLst>
        </pc:spChg>
      </pc:sldChg>
      <pc:sldChg chg="del">
        <pc:chgData name="Mario Marugán Cancio" userId="759fb4fe9c7a46c8" providerId="LiveId" clId="{215BBA42-AA4B-40A3-A923-05A3E0B74A6B}" dt="2023-09-07T07:32:05.648" v="203" actId="47"/>
        <pc:sldMkLst>
          <pc:docMk/>
          <pc:sldMk cId="376800730" sldId="290"/>
        </pc:sldMkLst>
      </pc:sldChg>
      <pc:sldChg chg="modSp add mod modTransition">
        <pc:chgData name="Mario Marugán Cancio" userId="759fb4fe9c7a46c8" providerId="LiveId" clId="{215BBA42-AA4B-40A3-A923-05A3E0B74A6B}" dt="2023-09-07T07:44:07.617" v="542" actId="20577"/>
        <pc:sldMkLst>
          <pc:docMk/>
          <pc:sldMk cId="1016275241" sldId="290"/>
        </pc:sldMkLst>
        <pc:spChg chg="mod">
          <ac:chgData name="Mario Marugán Cancio" userId="759fb4fe9c7a46c8" providerId="LiveId" clId="{215BBA42-AA4B-40A3-A923-05A3E0B74A6B}" dt="2023-09-07T07:44:07.617" v="542" actId="20577"/>
          <ac:spMkLst>
            <pc:docMk/>
            <pc:sldMk cId="1016275241" sldId="290"/>
            <ac:spMk id="2" creationId="{00000000-0000-0000-0000-000000000000}"/>
          </ac:spMkLst>
        </pc:spChg>
      </pc:sldChg>
      <pc:sldChg chg="del">
        <pc:chgData name="Mario Marugán Cancio" userId="759fb4fe9c7a46c8" providerId="LiveId" clId="{215BBA42-AA4B-40A3-A923-05A3E0B74A6B}" dt="2023-09-07T07:32:05.663" v="204" actId="47"/>
        <pc:sldMkLst>
          <pc:docMk/>
          <pc:sldMk cId="266827201" sldId="291"/>
        </pc:sldMkLst>
      </pc:sldChg>
      <pc:sldChg chg="modSp add mod modTransition">
        <pc:chgData name="Mario Marugán Cancio" userId="759fb4fe9c7a46c8" providerId="LiveId" clId="{215BBA42-AA4B-40A3-A923-05A3E0B74A6B}" dt="2023-09-07T07:44:13.123" v="543"/>
        <pc:sldMkLst>
          <pc:docMk/>
          <pc:sldMk cId="912048827" sldId="291"/>
        </pc:sldMkLst>
        <pc:spChg chg="mod">
          <ac:chgData name="Mario Marugán Cancio" userId="759fb4fe9c7a46c8" providerId="LiveId" clId="{215BBA42-AA4B-40A3-A923-05A3E0B74A6B}" dt="2023-09-07T07:44:13.123" v="543"/>
          <ac:spMkLst>
            <pc:docMk/>
            <pc:sldMk cId="912048827" sldId="291"/>
            <ac:spMk id="2" creationId="{00000000-0000-0000-0000-000000000000}"/>
          </ac:spMkLst>
        </pc:spChg>
      </pc:sldChg>
      <pc:sldChg chg="del">
        <pc:chgData name="Mario Marugán Cancio" userId="759fb4fe9c7a46c8" providerId="LiveId" clId="{215BBA42-AA4B-40A3-A923-05A3E0B74A6B}" dt="2023-09-07T07:32:05.710" v="205" actId="47"/>
        <pc:sldMkLst>
          <pc:docMk/>
          <pc:sldMk cId="3786490997" sldId="292"/>
        </pc:sldMkLst>
      </pc:sldChg>
      <pc:sldChg chg="modSp add mod modTransition">
        <pc:chgData name="Mario Marugán Cancio" userId="759fb4fe9c7a46c8" providerId="LiveId" clId="{215BBA42-AA4B-40A3-A923-05A3E0B74A6B}" dt="2023-09-07T07:44:15.614" v="544"/>
        <pc:sldMkLst>
          <pc:docMk/>
          <pc:sldMk cId="4277150600" sldId="292"/>
        </pc:sldMkLst>
        <pc:spChg chg="mod">
          <ac:chgData name="Mario Marugán Cancio" userId="759fb4fe9c7a46c8" providerId="LiveId" clId="{215BBA42-AA4B-40A3-A923-05A3E0B74A6B}" dt="2023-09-07T07:44:15.614" v="544"/>
          <ac:spMkLst>
            <pc:docMk/>
            <pc:sldMk cId="4277150600" sldId="292"/>
            <ac:spMk id="2" creationId="{00000000-0000-0000-0000-000000000000}"/>
          </ac:spMkLst>
        </pc:spChg>
      </pc:sldChg>
      <pc:sldChg chg="modSp add mod modTransition">
        <pc:chgData name="Mario Marugán Cancio" userId="759fb4fe9c7a46c8" providerId="LiveId" clId="{215BBA42-AA4B-40A3-A923-05A3E0B74A6B}" dt="2023-09-07T07:44:27.127" v="552" actId="20577"/>
        <pc:sldMkLst>
          <pc:docMk/>
          <pc:sldMk cId="487634423" sldId="293"/>
        </pc:sldMkLst>
        <pc:spChg chg="mod">
          <ac:chgData name="Mario Marugán Cancio" userId="759fb4fe9c7a46c8" providerId="LiveId" clId="{215BBA42-AA4B-40A3-A923-05A3E0B74A6B}" dt="2023-09-07T07:44:27.127" v="552" actId="20577"/>
          <ac:spMkLst>
            <pc:docMk/>
            <pc:sldMk cId="487634423" sldId="293"/>
            <ac:spMk id="2" creationId="{00000000-0000-0000-0000-000000000000}"/>
          </ac:spMkLst>
        </pc:spChg>
        <pc:spChg chg="mod">
          <ac:chgData name="Mario Marugán Cancio" userId="759fb4fe9c7a46c8" providerId="LiveId" clId="{215BBA42-AA4B-40A3-A923-05A3E0B74A6B}" dt="2023-09-07T07:44:21.769" v="545" actId="33524"/>
          <ac:spMkLst>
            <pc:docMk/>
            <pc:sldMk cId="487634423" sldId="293"/>
            <ac:spMk id="3" creationId="{00000000-0000-0000-0000-000000000000}"/>
          </ac:spMkLst>
        </pc:spChg>
      </pc:sldChg>
      <pc:sldChg chg="del">
        <pc:chgData name="Mario Marugán Cancio" userId="759fb4fe9c7a46c8" providerId="LiveId" clId="{215BBA42-AA4B-40A3-A923-05A3E0B74A6B}" dt="2023-09-07T07:32:05.741" v="206" actId="47"/>
        <pc:sldMkLst>
          <pc:docMk/>
          <pc:sldMk cId="1546350292" sldId="293"/>
        </pc:sldMkLst>
      </pc:sldChg>
      <pc:sldChg chg="modSp add mod modTransition">
        <pc:chgData name="Mario Marugán Cancio" userId="759fb4fe9c7a46c8" providerId="LiveId" clId="{215BBA42-AA4B-40A3-A923-05A3E0B74A6B}" dt="2023-09-07T07:44:34.153" v="553"/>
        <pc:sldMkLst>
          <pc:docMk/>
          <pc:sldMk cId="810713086" sldId="294"/>
        </pc:sldMkLst>
        <pc:spChg chg="mod">
          <ac:chgData name="Mario Marugán Cancio" userId="759fb4fe9c7a46c8" providerId="LiveId" clId="{215BBA42-AA4B-40A3-A923-05A3E0B74A6B}" dt="2023-09-07T07:44:34.153" v="553"/>
          <ac:spMkLst>
            <pc:docMk/>
            <pc:sldMk cId="810713086" sldId="294"/>
            <ac:spMk id="2" creationId="{00000000-0000-0000-0000-000000000000}"/>
          </ac:spMkLst>
        </pc:spChg>
      </pc:sldChg>
      <pc:sldChg chg="del">
        <pc:chgData name="Mario Marugán Cancio" userId="759fb4fe9c7a46c8" providerId="LiveId" clId="{215BBA42-AA4B-40A3-A923-05A3E0B74A6B}" dt="2023-09-07T07:32:05.804" v="208" actId="47"/>
        <pc:sldMkLst>
          <pc:docMk/>
          <pc:sldMk cId="3379011083" sldId="294"/>
        </pc:sldMkLst>
      </pc:sldChg>
      <pc:sldChg chg="modSp add mod modTransition">
        <pc:chgData name="Mario Marugán Cancio" userId="759fb4fe9c7a46c8" providerId="LiveId" clId="{215BBA42-AA4B-40A3-A923-05A3E0B74A6B}" dt="2023-09-07T07:44:41.545" v="558" actId="20577"/>
        <pc:sldMkLst>
          <pc:docMk/>
          <pc:sldMk cId="36629017" sldId="295"/>
        </pc:sldMkLst>
        <pc:spChg chg="mod">
          <ac:chgData name="Mario Marugán Cancio" userId="759fb4fe9c7a46c8" providerId="LiveId" clId="{215BBA42-AA4B-40A3-A923-05A3E0B74A6B}" dt="2023-09-07T07:44:41.545" v="558" actId="20577"/>
          <ac:spMkLst>
            <pc:docMk/>
            <pc:sldMk cId="36629017" sldId="295"/>
            <ac:spMk id="2" creationId="{00000000-0000-0000-0000-000000000000}"/>
          </ac:spMkLst>
        </pc:spChg>
        <pc:spChg chg="mod">
          <ac:chgData name="Mario Marugán Cancio" userId="759fb4fe9c7a46c8" providerId="LiveId" clId="{215BBA42-AA4B-40A3-A923-05A3E0B74A6B}" dt="2023-09-07T07:32:47.132" v="269" actId="27636"/>
          <ac:spMkLst>
            <pc:docMk/>
            <pc:sldMk cId="36629017" sldId="295"/>
            <ac:spMk id="3" creationId="{00000000-0000-0000-0000-000000000000}"/>
          </ac:spMkLst>
        </pc:spChg>
      </pc:sldChg>
      <pc:sldChg chg="del">
        <pc:chgData name="Mario Marugán Cancio" userId="759fb4fe9c7a46c8" providerId="LiveId" clId="{215BBA42-AA4B-40A3-A923-05A3E0B74A6B}" dt="2023-09-07T07:32:05.913" v="211" actId="47"/>
        <pc:sldMkLst>
          <pc:docMk/>
          <pc:sldMk cId="1310046554" sldId="295"/>
        </pc:sldMkLst>
      </pc:sldChg>
      <pc:sldChg chg="modSp add mod modTransition">
        <pc:chgData name="Mario Marugán Cancio" userId="759fb4fe9c7a46c8" providerId="LiveId" clId="{215BBA42-AA4B-40A3-A923-05A3E0B74A6B}" dt="2023-09-07T07:44:45.717" v="559"/>
        <pc:sldMkLst>
          <pc:docMk/>
          <pc:sldMk cId="323340329" sldId="296"/>
        </pc:sldMkLst>
        <pc:spChg chg="mod">
          <ac:chgData name="Mario Marugán Cancio" userId="759fb4fe9c7a46c8" providerId="LiveId" clId="{215BBA42-AA4B-40A3-A923-05A3E0B74A6B}" dt="2023-09-07T07:44:45.717" v="559"/>
          <ac:spMkLst>
            <pc:docMk/>
            <pc:sldMk cId="323340329" sldId="296"/>
            <ac:spMk id="2" creationId="{00000000-0000-0000-0000-000000000000}"/>
          </ac:spMkLst>
        </pc:spChg>
      </pc:sldChg>
      <pc:sldChg chg="del">
        <pc:chgData name="Mario Marugán Cancio" userId="759fb4fe9c7a46c8" providerId="LiveId" clId="{215BBA42-AA4B-40A3-A923-05A3E0B74A6B}" dt="2023-09-07T07:32:05.835" v="209" actId="47"/>
        <pc:sldMkLst>
          <pc:docMk/>
          <pc:sldMk cId="3945115433" sldId="296"/>
        </pc:sldMkLst>
      </pc:sldChg>
      <pc:sldChg chg="modSp add mod modTransition">
        <pc:chgData name="Mario Marugán Cancio" userId="759fb4fe9c7a46c8" providerId="LiveId" clId="{215BBA42-AA4B-40A3-A923-05A3E0B74A6B}" dt="2023-09-07T07:44:47.753" v="560"/>
        <pc:sldMkLst>
          <pc:docMk/>
          <pc:sldMk cId="600779402" sldId="297"/>
        </pc:sldMkLst>
        <pc:spChg chg="mod">
          <ac:chgData name="Mario Marugán Cancio" userId="759fb4fe9c7a46c8" providerId="LiveId" clId="{215BBA42-AA4B-40A3-A923-05A3E0B74A6B}" dt="2023-09-07T07:44:47.753" v="560"/>
          <ac:spMkLst>
            <pc:docMk/>
            <pc:sldMk cId="600779402" sldId="297"/>
            <ac:spMk id="2" creationId="{00000000-0000-0000-0000-000000000000}"/>
          </ac:spMkLst>
        </pc:spChg>
      </pc:sldChg>
      <pc:sldChg chg="del">
        <pc:chgData name="Mario Marugán Cancio" userId="759fb4fe9c7a46c8" providerId="LiveId" clId="{215BBA42-AA4B-40A3-A923-05A3E0B74A6B}" dt="2023-09-07T07:32:05.882" v="210" actId="47"/>
        <pc:sldMkLst>
          <pc:docMk/>
          <pc:sldMk cId="2278154830" sldId="297"/>
        </pc:sldMkLst>
      </pc:sldChg>
      <pc:sldChg chg="del">
        <pc:chgData name="Mario Marugán Cancio" userId="759fb4fe9c7a46c8" providerId="LiveId" clId="{215BBA42-AA4B-40A3-A923-05A3E0B74A6B}" dt="2023-09-07T07:32:05.929" v="212" actId="47"/>
        <pc:sldMkLst>
          <pc:docMk/>
          <pc:sldMk cId="221323636" sldId="298"/>
        </pc:sldMkLst>
      </pc:sldChg>
      <pc:sldChg chg="modSp add mod modTransition">
        <pc:chgData name="Mario Marugán Cancio" userId="759fb4fe9c7a46c8" providerId="LiveId" clId="{215BBA42-AA4B-40A3-A923-05A3E0B74A6B}" dt="2023-09-07T07:46:17.785" v="588" actId="20577"/>
        <pc:sldMkLst>
          <pc:docMk/>
          <pc:sldMk cId="1005703202" sldId="298"/>
        </pc:sldMkLst>
        <pc:spChg chg="mod">
          <ac:chgData name="Mario Marugán Cancio" userId="759fb4fe9c7a46c8" providerId="LiveId" clId="{215BBA42-AA4B-40A3-A923-05A3E0B74A6B}" dt="2023-09-07T07:46:17.785" v="588" actId="20577"/>
          <ac:spMkLst>
            <pc:docMk/>
            <pc:sldMk cId="1005703202" sldId="298"/>
            <ac:spMk id="2" creationId="{00000000-0000-0000-0000-000000000000}"/>
          </ac:spMkLst>
        </pc:spChg>
      </pc:sldChg>
      <pc:sldChg chg="del">
        <pc:chgData name="Mario Marugán Cancio" userId="759fb4fe9c7a46c8" providerId="LiveId" clId="{215BBA42-AA4B-40A3-A923-05A3E0B74A6B}" dt="2023-09-07T07:32:05.991" v="213" actId="47"/>
        <pc:sldMkLst>
          <pc:docMk/>
          <pc:sldMk cId="1450650437" sldId="299"/>
        </pc:sldMkLst>
      </pc:sldChg>
      <pc:sldChg chg="modSp add mod modTransition">
        <pc:chgData name="Mario Marugán Cancio" userId="759fb4fe9c7a46c8" providerId="LiveId" clId="{215BBA42-AA4B-40A3-A923-05A3E0B74A6B}" dt="2023-09-07T07:46:34.778" v="599"/>
        <pc:sldMkLst>
          <pc:docMk/>
          <pc:sldMk cId="3841888816" sldId="299"/>
        </pc:sldMkLst>
        <pc:spChg chg="mod">
          <ac:chgData name="Mario Marugán Cancio" userId="759fb4fe9c7a46c8" providerId="LiveId" clId="{215BBA42-AA4B-40A3-A923-05A3E0B74A6B}" dt="2023-09-07T07:46:34.778" v="599"/>
          <ac:spMkLst>
            <pc:docMk/>
            <pc:sldMk cId="3841888816" sldId="299"/>
            <ac:spMk id="2" creationId="{00000000-0000-0000-0000-000000000000}"/>
          </ac:spMkLst>
        </pc:spChg>
      </pc:sldChg>
      <pc:sldChg chg="modSp add mod modTransition">
        <pc:chgData name="Mario Marugán Cancio" userId="759fb4fe9c7a46c8" providerId="LiveId" clId="{215BBA42-AA4B-40A3-A923-05A3E0B74A6B}" dt="2023-09-07T07:46:36.652" v="600"/>
        <pc:sldMkLst>
          <pc:docMk/>
          <pc:sldMk cId="3789049260" sldId="300"/>
        </pc:sldMkLst>
        <pc:spChg chg="mod">
          <ac:chgData name="Mario Marugán Cancio" userId="759fb4fe9c7a46c8" providerId="LiveId" clId="{215BBA42-AA4B-40A3-A923-05A3E0B74A6B}" dt="2023-09-07T07:46:36.652" v="600"/>
          <ac:spMkLst>
            <pc:docMk/>
            <pc:sldMk cId="3789049260" sldId="300"/>
            <ac:spMk id="2" creationId="{00000000-0000-0000-0000-000000000000}"/>
          </ac:spMkLst>
        </pc:spChg>
      </pc:sldChg>
      <pc:sldChg chg="del">
        <pc:chgData name="Mario Marugán Cancio" userId="759fb4fe9c7a46c8" providerId="LiveId" clId="{215BBA42-AA4B-40A3-A923-05A3E0B74A6B}" dt="2023-09-07T07:32:06.023" v="214" actId="47"/>
        <pc:sldMkLst>
          <pc:docMk/>
          <pc:sldMk cId="4024896143" sldId="300"/>
        </pc:sldMkLst>
      </pc:sldChg>
      <pc:sldChg chg="del">
        <pc:chgData name="Mario Marugán Cancio" userId="759fb4fe9c7a46c8" providerId="LiveId" clId="{215BBA42-AA4B-40A3-A923-05A3E0B74A6B}" dt="2023-09-07T07:32:06.038" v="215" actId="47"/>
        <pc:sldMkLst>
          <pc:docMk/>
          <pc:sldMk cId="1378778810" sldId="301"/>
        </pc:sldMkLst>
      </pc:sldChg>
      <pc:sldChg chg="modSp add mod modTransition">
        <pc:chgData name="Mario Marugán Cancio" userId="759fb4fe9c7a46c8" providerId="LiveId" clId="{215BBA42-AA4B-40A3-A923-05A3E0B74A6B}" dt="2023-09-07T07:46:38.655" v="601"/>
        <pc:sldMkLst>
          <pc:docMk/>
          <pc:sldMk cId="3143133396" sldId="301"/>
        </pc:sldMkLst>
        <pc:spChg chg="mod">
          <ac:chgData name="Mario Marugán Cancio" userId="759fb4fe9c7a46c8" providerId="LiveId" clId="{215BBA42-AA4B-40A3-A923-05A3E0B74A6B}" dt="2023-09-07T07:46:38.655" v="601"/>
          <ac:spMkLst>
            <pc:docMk/>
            <pc:sldMk cId="3143133396" sldId="301"/>
            <ac:spMk id="2" creationId="{00000000-0000-0000-0000-000000000000}"/>
          </ac:spMkLst>
        </pc:spChg>
      </pc:sldChg>
      <pc:sldChg chg="modSp add mod modTransition">
        <pc:chgData name="Mario Marugán Cancio" userId="759fb4fe9c7a46c8" providerId="LiveId" clId="{215BBA42-AA4B-40A3-A923-05A3E0B74A6B}" dt="2023-09-07T07:46:40.808" v="602"/>
        <pc:sldMkLst>
          <pc:docMk/>
          <pc:sldMk cId="1344219424" sldId="302"/>
        </pc:sldMkLst>
        <pc:spChg chg="mod">
          <ac:chgData name="Mario Marugán Cancio" userId="759fb4fe9c7a46c8" providerId="LiveId" clId="{215BBA42-AA4B-40A3-A923-05A3E0B74A6B}" dt="2023-09-07T07:46:40.808" v="602"/>
          <ac:spMkLst>
            <pc:docMk/>
            <pc:sldMk cId="1344219424" sldId="302"/>
            <ac:spMk id="2" creationId="{00000000-0000-0000-0000-000000000000}"/>
          </ac:spMkLst>
        </pc:spChg>
      </pc:sldChg>
      <pc:sldChg chg="del">
        <pc:chgData name="Mario Marugán Cancio" userId="759fb4fe9c7a46c8" providerId="LiveId" clId="{215BBA42-AA4B-40A3-A923-05A3E0B74A6B}" dt="2023-09-07T07:32:06.069" v="216" actId="47"/>
        <pc:sldMkLst>
          <pc:docMk/>
          <pc:sldMk cId="2555680888" sldId="302"/>
        </pc:sldMkLst>
      </pc:sldChg>
      <pc:sldChg chg="modSp add mod modTransition">
        <pc:chgData name="Mario Marugán Cancio" userId="759fb4fe9c7a46c8" providerId="LiveId" clId="{215BBA42-AA4B-40A3-A923-05A3E0B74A6B}" dt="2023-09-07T07:46:44.031" v="603"/>
        <pc:sldMkLst>
          <pc:docMk/>
          <pc:sldMk cId="351408003" sldId="303"/>
        </pc:sldMkLst>
        <pc:spChg chg="mod">
          <ac:chgData name="Mario Marugán Cancio" userId="759fb4fe9c7a46c8" providerId="LiveId" clId="{215BBA42-AA4B-40A3-A923-05A3E0B74A6B}" dt="2023-09-07T07:46:44.031" v="603"/>
          <ac:spMkLst>
            <pc:docMk/>
            <pc:sldMk cId="351408003" sldId="303"/>
            <ac:spMk id="2" creationId="{00000000-0000-0000-0000-000000000000}"/>
          </ac:spMkLst>
        </pc:spChg>
      </pc:sldChg>
      <pc:sldChg chg="del">
        <pc:chgData name="Mario Marugán Cancio" userId="759fb4fe9c7a46c8" providerId="LiveId" clId="{215BBA42-AA4B-40A3-A923-05A3E0B74A6B}" dt="2023-09-07T07:32:06.116" v="217" actId="47"/>
        <pc:sldMkLst>
          <pc:docMk/>
          <pc:sldMk cId="4196337930" sldId="303"/>
        </pc:sldMkLst>
      </pc:sldChg>
      <pc:sldChg chg="del">
        <pc:chgData name="Mario Marugán Cancio" userId="759fb4fe9c7a46c8" providerId="LiveId" clId="{215BBA42-AA4B-40A3-A923-05A3E0B74A6B}" dt="2023-09-07T07:32:06.148" v="218" actId="47"/>
        <pc:sldMkLst>
          <pc:docMk/>
          <pc:sldMk cId="752165903" sldId="304"/>
        </pc:sldMkLst>
      </pc:sldChg>
      <pc:sldChg chg="modSp add mod modTransition">
        <pc:chgData name="Mario Marugán Cancio" userId="759fb4fe9c7a46c8" providerId="LiveId" clId="{215BBA42-AA4B-40A3-A923-05A3E0B74A6B}" dt="2023-09-07T07:47:29.735" v="644" actId="20577"/>
        <pc:sldMkLst>
          <pc:docMk/>
          <pc:sldMk cId="1093855735" sldId="304"/>
        </pc:sldMkLst>
        <pc:spChg chg="mod">
          <ac:chgData name="Mario Marugán Cancio" userId="759fb4fe9c7a46c8" providerId="LiveId" clId="{215BBA42-AA4B-40A3-A923-05A3E0B74A6B}" dt="2023-09-07T07:47:29.735" v="644" actId="20577"/>
          <ac:spMkLst>
            <pc:docMk/>
            <pc:sldMk cId="1093855735" sldId="304"/>
            <ac:spMk id="2" creationId="{00000000-0000-0000-0000-000000000000}"/>
          </ac:spMkLst>
        </pc:spChg>
      </pc:sldChg>
      <pc:sldChg chg="modSp add mod modTransition">
        <pc:chgData name="Mario Marugán Cancio" userId="759fb4fe9c7a46c8" providerId="LiveId" clId="{215BBA42-AA4B-40A3-A923-05A3E0B74A6B}" dt="2023-09-07T07:47:38.106" v="648"/>
        <pc:sldMkLst>
          <pc:docMk/>
          <pc:sldMk cId="1093039128" sldId="305"/>
        </pc:sldMkLst>
        <pc:spChg chg="mod">
          <ac:chgData name="Mario Marugán Cancio" userId="759fb4fe9c7a46c8" providerId="LiveId" clId="{215BBA42-AA4B-40A3-A923-05A3E0B74A6B}" dt="2023-09-07T07:47:38.106" v="648"/>
          <ac:spMkLst>
            <pc:docMk/>
            <pc:sldMk cId="1093039128" sldId="305"/>
            <ac:spMk id="2" creationId="{00000000-0000-0000-0000-000000000000}"/>
          </ac:spMkLst>
        </pc:spChg>
      </pc:sldChg>
      <pc:sldChg chg="del">
        <pc:chgData name="Mario Marugán Cancio" userId="759fb4fe9c7a46c8" providerId="LiveId" clId="{215BBA42-AA4B-40A3-A923-05A3E0B74A6B}" dt="2023-09-07T07:32:06.179" v="219" actId="47"/>
        <pc:sldMkLst>
          <pc:docMk/>
          <pc:sldMk cId="2017839350" sldId="305"/>
        </pc:sldMkLst>
      </pc:sldChg>
      <pc:sldChg chg="del">
        <pc:chgData name="Mario Marugán Cancio" userId="759fb4fe9c7a46c8" providerId="LiveId" clId="{215BBA42-AA4B-40A3-A923-05A3E0B74A6B}" dt="2023-09-07T07:32:06.335" v="224" actId="47"/>
        <pc:sldMkLst>
          <pc:docMk/>
          <pc:sldMk cId="2678883475" sldId="306"/>
        </pc:sldMkLst>
      </pc:sldChg>
      <pc:sldChg chg="del">
        <pc:chgData name="Mario Marugán Cancio" userId="759fb4fe9c7a46c8" providerId="LiveId" clId="{215BBA42-AA4B-40A3-A923-05A3E0B74A6B}" dt="2023-09-07T07:32:06.413" v="226" actId="47"/>
        <pc:sldMkLst>
          <pc:docMk/>
          <pc:sldMk cId="4175552317" sldId="307"/>
        </pc:sldMkLst>
      </pc:sldChg>
      <pc:sldChg chg="del">
        <pc:chgData name="Mario Marugán Cancio" userId="759fb4fe9c7a46c8" providerId="LiveId" clId="{215BBA42-AA4B-40A3-A923-05A3E0B74A6B}" dt="2023-09-07T07:32:06.460" v="227" actId="47"/>
        <pc:sldMkLst>
          <pc:docMk/>
          <pc:sldMk cId="2361438748" sldId="308"/>
        </pc:sldMkLst>
      </pc:sldChg>
      <pc:sldChg chg="modSp add mod modTransition">
        <pc:chgData name="Mario Marugán Cancio" userId="759fb4fe9c7a46c8" providerId="LiveId" clId="{215BBA42-AA4B-40A3-A923-05A3E0B74A6B}" dt="2023-09-07T07:47:40.158" v="649"/>
        <pc:sldMkLst>
          <pc:docMk/>
          <pc:sldMk cId="2805103600" sldId="308"/>
        </pc:sldMkLst>
        <pc:spChg chg="mod">
          <ac:chgData name="Mario Marugán Cancio" userId="759fb4fe9c7a46c8" providerId="LiveId" clId="{215BBA42-AA4B-40A3-A923-05A3E0B74A6B}" dt="2023-09-07T07:47:40.158" v="649"/>
          <ac:spMkLst>
            <pc:docMk/>
            <pc:sldMk cId="2805103600" sldId="308"/>
            <ac:spMk id="2" creationId="{00000000-0000-0000-0000-000000000000}"/>
          </ac:spMkLst>
        </pc:spChg>
      </pc:sldChg>
      <pc:sldChg chg="del">
        <pc:chgData name="Mario Marugán Cancio" userId="759fb4fe9c7a46c8" providerId="LiveId" clId="{215BBA42-AA4B-40A3-A923-05A3E0B74A6B}" dt="2023-09-07T07:32:06.491" v="228" actId="47"/>
        <pc:sldMkLst>
          <pc:docMk/>
          <pc:sldMk cId="869873090" sldId="309"/>
        </pc:sldMkLst>
      </pc:sldChg>
      <pc:sldChg chg="modSp add mod modTransition">
        <pc:chgData name="Mario Marugán Cancio" userId="759fb4fe9c7a46c8" providerId="LiveId" clId="{215BBA42-AA4B-40A3-A923-05A3E0B74A6B}" dt="2023-09-07T07:47:42.437" v="650"/>
        <pc:sldMkLst>
          <pc:docMk/>
          <pc:sldMk cId="2914125235" sldId="309"/>
        </pc:sldMkLst>
        <pc:spChg chg="mod">
          <ac:chgData name="Mario Marugán Cancio" userId="759fb4fe9c7a46c8" providerId="LiveId" clId="{215BBA42-AA4B-40A3-A923-05A3E0B74A6B}" dt="2023-09-07T07:47:42.437" v="650"/>
          <ac:spMkLst>
            <pc:docMk/>
            <pc:sldMk cId="2914125235" sldId="309"/>
            <ac:spMk id="2" creationId="{00000000-0000-0000-0000-000000000000}"/>
          </ac:spMkLst>
        </pc:spChg>
      </pc:sldChg>
      <pc:sldChg chg="modSp add mod modTransition">
        <pc:chgData name="Mario Marugán Cancio" userId="759fb4fe9c7a46c8" providerId="LiveId" clId="{215BBA42-AA4B-40A3-A923-05A3E0B74A6B}" dt="2023-09-07T07:47:46.681" v="652" actId="33524"/>
        <pc:sldMkLst>
          <pc:docMk/>
          <pc:sldMk cId="119641532" sldId="310"/>
        </pc:sldMkLst>
        <pc:spChg chg="mod">
          <ac:chgData name="Mario Marugán Cancio" userId="759fb4fe9c7a46c8" providerId="LiveId" clId="{215BBA42-AA4B-40A3-A923-05A3E0B74A6B}" dt="2023-09-07T07:47:44.621" v="651"/>
          <ac:spMkLst>
            <pc:docMk/>
            <pc:sldMk cId="119641532" sldId="310"/>
            <ac:spMk id="2" creationId="{00000000-0000-0000-0000-000000000000}"/>
          </ac:spMkLst>
        </pc:spChg>
        <pc:spChg chg="mod">
          <ac:chgData name="Mario Marugán Cancio" userId="759fb4fe9c7a46c8" providerId="LiveId" clId="{215BBA42-AA4B-40A3-A923-05A3E0B74A6B}" dt="2023-09-07T07:47:46.681" v="652" actId="33524"/>
          <ac:spMkLst>
            <pc:docMk/>
            <pc:sldMk cId="119641532" sldId="310"/>
            <ac:spMk id="3" creationId="{00000000-0000-0000-0000-000000000000}"/>
          </ac:spMkLst>
        </pc:spChg>
      </pc:sldChg>
      <pc:sldChg chg="del">
        <pc:chgData name="Mario Marugán Cancio" userId="759fb4fe9c7a46c8" providerId="LiveId" clId="{215BBA42-AA4B-40A3-A923-05A3E0B74A6B}" dt="2023-09-07T07:32:06.382" v="225" actId="47"/>
        <pc:sldMkLst>
          <pc:docMk/>
          <pc:sldMk cId="2332991088" sldId="310"/>
        </pc:sldMkLst>
      </pc:sldChg>
      <pc:sldChg chg="del">
        <pc:chgData name="Mario Marugán Cancio" userId="759fb4fe9c7a46c8" providerId="LiveId" clId="{215BBA42-AA4B-40A3-A923-05A3E0B74A6B}" dt="2023-09-07T07:32:07.602" v="235" actId="47"/>
        <pc:sldMkLst>
          <pc:docMk/>
          <pc:sldMk cId="728932129" sldId="311"/>
        </pc:sldMkLst>
      </pc:sldChg>
      <pc:sldChg chg="modSp add mod modTransition">
        <pc:chgData name="Mario Marugán Cancio" userId="759fb4fe9c7a46c8" providerId="LiveId" clId="{215BBA42-AA4B-40A3-A923-05A3E0B74A6B}" dt="2023-09-07T07:47:51.322" v="653"/>
        <pc:sldMkLst>
          <pc:docMk/>
          <pc:sldMk cId="2703935795" sldId="311"/>
        </pc:sldMkLst>
        <pc:spChg chg="mod">
          <ac:chgData name="Mario Marugán Cancio" userId="759fb4fe9c7a46c8" providerId="LiveId" clId="{215BBA42-AA4B-40A3-A923-05A3E0B74A6B}" dt="2023-09-07T07:47:51.322" v="653"/>
          <ac:spMkLst>
            <pc:docMk/>
            <pc:sldMk cId="2703935795" sldId="311"/>
            <ac:spMk id="2" creationId="{00000000-0000-0000-0000-000000000000}"/>
          </ac:spMkLst>
        </pc:spChg>
      </pc:sldChg>
      <pc:sldChg chg="modSp add mod modTransition">
        <pc:chgData name="Mario Marugán Cancio" userId="759fb4fe9c7a46c8" providerId="LiveId" clId="{215BBA42-AA4B-40A3-A923-05A3E0B74A6B}" dt="2023-09-07T07:47:55.265" v="654"/>
        <pc:sldMkLst>
          <pc:docMk/>
          <pc:sldMk cId="783791580" sldId="312"/>
        </pc:sldMkLst>
        <pc:spChg chg="mod">
          <ac:chgData name="Mario Marugán Cancio" userId="759fb4fe9c7a46c8" providerId="LiveId" clId="{215BBA42-AA4B-40A3-A923-05A3E0B74A6B}" dt="2023-09-07T07:47:55.265" v="654"/>
          <ac:spMkLst>
            <pc:docMk/>
            <pc:sldMk cId="783791580" sldId="312"/>
            <ac:spMk id="2" creationId="{00000000-0000-0000-0000-000000000000}"/>
          </ac:spMkLst>
        </pc:spChg>
      </pc:sldChg>
      <pc:sldChg chg="del">
        <pc:chgData name="Mario Marugán Cancio" userId="759fb4fe9c7a46c8" providerId="LiveId" clId="{215BBA42-AA4B-40A3-A923-05A3E0B74A6B}" dt="2023-09-07T07:32:07.649" v="236" actId="47"/>
        <pc:sldMkLst>
          <pc:docMk/>
          <pc:sldMk cId="1671026638" sldId="312"/>
        </pc:sldMkLst>
      </pc:sldChg>
      <pc:sldChg chg="modSp add mod modTransition">
        <pc:chgData name="Mario Marugán Cancio" userId="759fb4fe9c7a46c8" providerId="LiveId" clId="{215BBA42-AA4B-40A3-A923-05A3E0B74A6B}" dt="2023-09-07T07:46:30.915" v="598" actId="20577"/>
        <pc:sldMkLst>
          <pc:docMk/>
          <pc:sldMk cId="930921072" sldId="313"/>
        </pc:sldMkLst>
        <pc:spChg chg="mod">
          <ac:chgData name="Mario Marugán Cancio" userId="759fb4fe9c7a46c8" providerId="LiveId" clId="{215BBA42-AA4B-40A3-A923-05A3E0B74A6B}" dt="2023-09-07T07:46:30.915" v="598" actId="20577"/>
          <ac:spMkLst>
            <pc:docMk/>
            <pc:sldMk cId="930921072" sldId="313"/>
            <ac:spMk id="2" creationId="{00000000-0000-0000-0000-000000000000}"/>
          </ac:spMkLst>
        </pc:spChg>
      </pc:sldChg>
      <pc:sldChg chg="del">
        <pc:chgData name="Mario Marugán Cancio" userId="759fb4fe9c7a46c8" providerId="LiveId" clId="{215BBA42-AA4B-40A3-A923-05A3E0B74A6B}" dt="2023-09-07T07:32:06.538" v="230" actId="47"/>
        <pc:sldMkLst>
          <pc:docMk/>
          <pc:sldMk cId="2108720957" sldId="313"/>
        </pc:sldMkLst>
      </pc:sldChg>
      <pc:sldChg chg="modSp add mod modTransition">
        <pc:chgData name="Mario Marugán Cancio" userId="759fb4fe9c7a46c8" providerId="LiveId" clId="{215BBA42-AA4B-40A3-A923-05A3E0B74A6B}" dt="2023-09-07T07:46:57.020" v="606" actId="20577"/>
        <pc:sldMkLst>
          <pc:docMk/>
          <pc:sldMk cId="3231077464" sldId="314"/>
        </pc:sldMkLst>
        <pc:spChg chg="mod">
          <ac:chgData name="Mario Marugán Cancio" userId="759fb4fe9c7a46c8" providerId="LiveId" clId="{215BBA42-AA4B-40A3-A923-05A3E0B74A6B}" dt="2023-09-07T07:46:57.020" v="606" actId="20577"/>
          <ac:spMkLst>
            <pc:docMk/>
            <pc:sldMk cId="3231077464" sldId="314"/>
            <ac:spMk id="2" creationId="{00000000-0000-0000-0000-000000000000}"/>
          </ac:spMkLst>
        </pc:spChg>
      </pc:sldChg>
      <pc:sldChg chg="del">
        <pc:chgData name="Mario Marugán Cancio" userId="759fb4fe9c7a46c8" providerId="LiveId" clId="{215BBA42-AA4B-40A3-A923-05A3E0B74A6B}" dt="2023-09-07T07:32:06.507" v="229" actId="47"/>
        <pc:sldMkLst>
          <pc:docMk/>
          <pc:sldMk cId="4213324106" sldId="314"/>
        </pc:sldMkLst>
      </pc:sldChg>
      <pc:sldChg chg="modSp add mod modTransition">
        <pc:chgData name="Mario Marugán Cancio" userId="759fb4fe9c7a46c8" providerId="LiveId" clId="{215BBA42-AA4B-40A3-A923-05A3E0B74A6B}" dt="2023-09-07T07:49:32.311" v="724" actId="20577"/>
        <pc:sldMkLst>
          <pc:docMk/>
          <pc:sldMk cId="2153820472" sldId="315"/>
        </pc:sldMkLst>
        <pc:spChg chg="mod">
          <ac:chgData name="Mario Marugán Cancio" userId="759fb4fe9c7a46c8" providerId="LiveId" clId="{215BBA42-AA4B-40A3-A923-05A3E0B74A6B}" dt="2023-09-07T07:49:32.311" v="724" actId="20577"/>
          <ac:spMkLst>
            <pc:docMk/>
            <pc:sldMk cId="2153820472" sldId="315"/>
            <ac:spMk id="2" creationId="{00000000-0000-0000-0000-000000000000}"/>
          </ac:spMkLst>
        </pc:spChg>
        <pc:spChg chg="mod">
          <ac:chgData name="Mario Marugán Cancio" userId="759fb4fe9c7a46c8" providerId="LiveId" clId="{215BBA42-AA4B-40A3-A923-05A3E0B74A6B}" dt="2023-09-07T07:48:12.177" v="657" actId="33524"/>
          <ac:spMkLst>
            <pc:docMk/>
            <pc:sldMk cId="2153820472" sldId="315"/>
            <ac:spMk id="3" creationId="{00000000-0000-0000-0000-000000000000}"/>
          </ac:spMkLst>
        </pc:spChg>
      </pc:sldChg>
      <pc:sldChg chg="del">
        <pc:chgData name="Mario Marugán Cancio" userId="759fb4fe9c7a46c8" providerId="LiveId" clId="{215BBA42-AA4B-40A3-A923-05A3E0B74A6B}" dt="2023-09-07T07:32:06.585" v="231" actId="47"/>
        <pc:sldMkLst>
          <pc:docMk/>
          <pc:sldMk cId="3741658702" sldId="315"/>
        </pc:sldMkLst>
      </pc:sldChg>
      <pc:sldChg chg="del">
        <pc:chgData name="Mario Marugán Cancio" userId="759fb4fe9c7a46c8" providerId="LiveId" clId="{215BBA42-AA4B-40A3-A923-05A3E0B74A6B}" dt="2023-09-07T07:32:06.616" v="232" actId="47"/>
        <pc:sldMkLst>
          <pc:docMk/>
          <pc:sldMk cId="1803174849" sldId="316"/>
        </pc:sldMkLst>
      </pc:sldChg>
      <pc:sldChg chg="modSp add mod modTransition">
        <pc:chgData name="Mario Marugán Cancio" userId="759fb4fe9c7a46c8" providerId="LiveId" clId="{215BBA42-AA4B-40A3-A923-05A3E0B74A6B}" dt="2023-09-07T07:49:36.572" v="725"/>
        <pc:sldMkLst>
          <pc:docMk/>
          <pc:sldMk cId="3347411788" sldId="316"/>
        </pc:sldMkLst>
        <pc:spChg chg="mod">
          <ac:chgData name="Mario Marugán Cancio" userId="759fb4fe9c7a46c8" providerId="LiveId" clId="{215BBA42-AA4B-40A3-A923-05A3E0B74A6B}" dt="2023-09-07T07:49:36.572" v="725"/>
          <ac:spMkLst>
            <pc:docMk/>
            <pc:sldMk cId="3347411788" sldId="316"/>
            <ac:spMk id="2" creationId="{00000000-0000-0000-0000-000000000000}"/>
          </ac:spMkLst>
        </pc:spChg>
      </pc:sldChg>
      <pc:sldChg chg="modSp add mod modTransition">
        <pc:chgData name="Mario Marugán Cancio" userId="759fb4fe9c7a46c8" providerId="LiveId" clId="{215BBA42-AA4B-40A3-A923-05A3E0B74A6B}" dt="2023-09-07T07:49:38.654" v="726"/>
        <pc:sldMkLst>
          <pc:docMk/>
          <pc:sldMk cId="1643495093" sldId="317"/>
        </pc:sldMkLst>
        <pc:spChg chg="mod">
          <ac:chgData name="Mario Marugán Cancio" userId="759fb4fe9c7a46c8" providerId="LiveId" clId="{215BBA42-AA4B-40A3-A923-05A3E0B74A6B}" dt="2023-09-07T07:49:38.654" v="726"/>
          <ac:spMkLst>
            <pc:docMk/>
            <pc:sldMk cId="1643495093" sldId="317"/>
            <ac:spMk id="2" creationId="{00000000-0000-0000-0000-000000000000}"/>
          </ac:spMkLst>
        </pc:spChg>
      </pc:sldChg>
      <pc:sldChg chg="del">
        <pc:chgData name="Mario Marugán Cancio" userId="759fb4fe9c7a46c8" providerId="LiveId" clId="{215BBA42-AA4B-40A3-A923-05A3E0B74A6B}" dt="2023-09-07T07:32:06.647" v="233" actId="47"/>
        <pc:sldMkLst>
          <pc:docMk/>
          <pc:sldMk cId="2994938870" sldId="317"/>
        </pc:sldMkLst>
      </pc:sldChg>
      <pc:sldChg chg="modSp add mod modTransition">
        <pc:chgData name="Mario Marugán Cancio" userId="759fb4fe9c7a46c8" providerId="LiveId" clId="{215BBA42-AA4B-40A3-A923-05A3E0B74A6B}" dt="2023-09-07T07:50:23.435" v="780" actId="27636"/>
        <pc:sldMkLst>
          <pc:docMk/>
          <pc:sldMk cId="607275853" sldId="318"/>
        </pc:sldMkLst>
        <pc:spChg chg="mod">
          <ac:chgData name="Mario Marugán Cancio" userId="759fb4fe9c7a46c8" providerId="LiveId" clId="{215BBA42-AA4B-40A3-A923-05A3E0B74A6B}" dt="2023-09-07T07:49:40.893" v="728" actId="27636"/>
          <ac:spMkLst>
            <pc:docMk/>
            <pc:sldMk cId="607275853" sldId="318"/>
            <ac:spMk id="2" creationId="{00000000-0000-0000-0000-000000000000}"/>
          </ac:spMkLst>
        </pc:spChg>
        <pc:spChg chg="mod">
          <ac:chgData name="Mario Marugán Cancio" userId="759fb4fe9c7a46c8" providerId="LiveId" clId="{215BBA42-AA4B-40A3-A923-05A3E0B74A6B}" dt="2023-09-07T07:50:23.435" v="780" actId="27636"/>
          <ac:spMkLst>
            <pc:docMk/>
            <pc:sldMk cId="607275853" sldId="318"/>
            <ac:spMk id="3" creationId="{00000000-0000-0000-0000-000000000000}"/>
          </ac:spMkLst>
        </pc:spChg>
      </pc:sldChg>
      <pc:sldChg chg="del">
        <pc:chgData name="Mario Marugán Cancio" userId="759fb4fe9c7a46c8" providerId="LiveId" clId="{215BBA42-AA4B-40A3-A923-05A3E0B74A6B}" dt="2023-09-07T07:32:07.100" v="234" actId="47"/>
        <pc:sldMkLst>
          <pc:docMk/>
          <pc:sldMk cId="794324510" sldId="318"/>
        </pc:sldMkLst>
      </pc:sldChg>
      <pc:sldChg chg="modSp add mod modTransition">
        <pc:chgData name="Mario Marugán Cancio" userId="759fb4fe9c7a46c8" providerId="LiveId" clId="{215BBA42-AA4B-40A3-A923-05A3E0B74A6B}" dt="2023-09-07T07:50:26.292" v="781"/>
        <pc:sldMkLst>
          <pc:docMk/>
          <pc:sldMk cId="1196747571" sldId="319"/>
        </pc:sldMkLst>
        <pc:spChg chg="mod">
          <ac:chgData name="Mario Marugán Cancio" userId="759fb4fe9c7a46c8" providerId="LiveId" clId="{215BBA42-AA4B-40A3-A923-05A3E0B74A6B}" dt="2023-09-07T07:50:26.292" v="781"/>
          <ac:spMkLst>
            <pc:docMk/>
            <pc:sldMk cId="1196747571" sldId="319"/>
            <ac:spMk id="2" creationId="{00000000-0000-0000-0000-000000000000}"/>
          </ac:spMkLst>
        </pc:spChg>
      </pc:sldChg>
      <pc:sldChg chg="del">
        <pc:chgData name="Mario Marugán Cancio" userId="759fb4fe9c7a46c8" providerId="LiveId" clId="{215BBA42-AA4B-40A3-A923-05A3E0B74A6B}" dt="2023-09-07T07:32:06.210" v="220" actId="47"/>
        <pc:sldMkLst>
          <pc:docMk/>
          <pc:sldMk cId="1206303716" sldId="319"/>
        </pc:sldMkLst>
      </pc:sldChg>
      <pc:sldChg chg="del">
        <pc:chgData name="Mario Marugán Cancio" userId="759fb4fe9c7a46c8" providerId="LiveId" clId="{215BBA42-AA4B-40A3-A923-05A3E0B74A6B}" dt="2023-09-07T07:32:06.241" v="221" actId="47"/>
        <pc:sldMkLst>
          <pc:docMk/>
          <pc:sldMk cId="2898744226" sldId="320"/>
        </pc:sldMkLst>
      </pc:sldChg>
      <pc:sldChg chg="modSp add mod modTransition">
        <pc:chgData name="Mario Marugán Cancio" userId="759fb4fe9c7a46c8" providerId="LiveId" clId="{215BBA42-AA4B-40A3-A923-05A3E0B74A6B}" dt="2023-09-07T07:50:29.432" v="782"/>
        <pc:sldMkLst>
          <pc:docMk/>
          <pc:sldMk cId="1042695066" sldId="321"/>
        </pc:sldMkLst>
        <pc:spChg chg="mod">
          <ac:chgData name="Mario Marugán Cancio" userId="759fb4fe9c7a46c8" providerId="LiveId" clId="{215BBA42-AA4B-40A3-A923-05A3E0B74A6B}" dt="2023-09-07T07:50:29.432" v="782"/>
          <ac:spMkLst>
            <pc:docMk/>
            <pc:sldMk cId="1042695066" sldId="321"/>
            <ac:spMk id="2" creationId="{00000000-0000-0000-0000-000000000000}"/>
          </ac:spMkLst>
        </pc:spChg>
      </pc:sldChg>
      <pc:sldChg chg="del">
        <pc:chgData name="Mario Marugán Cancio" userId="759fb4fe9c7a46c8" providerId="LiveId" clId="{215BBA42-AA4B-40A3-A923-05A3E0B74A6B}" dt="2023-09-07T07:32:06.288" v="222" actId="47"/>
        <pc:sldMkLst>
          <pc:docMk/>
          <pc:sldMk cId="3107944872" sldId="321"/>
        </pc:sldMkLst>
      </pc:sldChg>
      <pc:sldChg chg="modSp add mod modTransition">
        <pc:chgData name="Mario Marugán Cancio" userId="759fb4fe9c7a46c8" providerId="LiveId" clId="{215BBA42-AA4B-40A3-A923-05A3E0B74A6B}" dt="2023-09-07T07:50:31.857" v="783"/>
        <pc:sldMkLst>
          <pc:docMk/>
          <pc:sldMk cId="1636983659" sldId="322"/>
        </pc:sldMkLst>
        <pc:spChg chg="mod">
          <ac:chgData name="Mario Marugán Cancio" userId="759fb4fe9c7a46c8" providerId="LiveId" clId="{215BBA42-AA4B-40A3-A923-05A3E0B74A6B}" dt="2023-09-07T07:50:31.857" v="783"/>
          <ac:spMkLst>
            <pc:docMk/>
            <pc:sldMk cId="1636983659" sldId="322"/>
            <ac:spMk id="2" creationId="{00000000-0000-0000-0000-000000000000}"/>
          </ac:spMkLst>
        </pc:spChg>
      </pc:sldChg>
      <pc:sldChg chg="del">
        <pc:chgData name="Mario Marugán Cancio" userId="759fb4fe9c7a46c8" providerId="LiveId" clId="{215BBA42-AA4B-40A3-A923-05A3E0B74A6B}" dt="2023-09-07T07:32:07.727" v="238" actId="47"/>
        <pc:sldMkLst>
          <pc:docMk/>
          <pc:sldMk cId="3980586123" sldId="322"/>
        </pc:sldMkLst>
      </pc:sldChg>
      <pc:sldChg chg="modSp add mod modTransition">
        <pc:chgData name="Mario Marugán Cancio" userId="759fb4fe9c7a46c8" providerId="LiveId" clId="{215BBA42-AA4B-40A3-A923-05A3E0B74A6B}" dt="2023-09-07T07:50:34.318" v="784"/>
        <pc:sldMkLst>
          <pc:docMk/>
          <pc:sldMk cId="127124750" sldId="323"/>
        </pc:sldMkLst>
        <pc:spChg chg="mod">
          <ac:chgData name="Mario Marugán Cancio" userId="759fb4fe9c7a46c8" providerId="LiveId" clId="{215BBA42-AA4B-40A3-A923-05A3E0B74A6B}" dt="2023-09-07T07:50:34.318" v="784"/>
          <ac:spMkLst>
            <pc:docMk/>
            <pc:sldMk cId="127124750" sldId="323"/>
            <ac:spMk id="2" creationId="{00000000-0000-0000-0000-000000000000}"/>
          </ac:spMkLst>
        </pc:spChg>
      </pc:sldChg>
      <pc:sldChg chg="del">
        <pc:chgData name="Mario Marugán Cancio" userId="759fb4fe9c7a46c8" providerId="LiveId" clId="{215BBA42-AA4B-40A3-A923-05A3E0B74A6B}" dt="2023-09-07T07:32:07.742" v="239" actId="47"/>
        <pc:sldMkLst>
          <pc:docMk/>
          <pc:sldMk cId="1356557811" sldId="323"/>
        </pc:sldMkLst>
      </pc:sldChg>
      <pc:sldChg chg="del">
        <pc:chgData name="Mario Marugán Cancio" userId="759fb4fe9c7a46c8" providerId="LiveId" clId="{215BBA42-AA4B-40A3-A923-05A3E0B74A6B}" dt="2023-09-07T07:32:07.789" v="240" actId="47"/>
        <pc:sldMkLst>
          <pc:docMk/>
          <pc:sldMk cId="786455171" sldId="324"/>
        </pc:sldMkLst>
      </pc:sldChg>
      <pc:sldChg chg="modSp add mod modTransition">
        <pc:chgData name="Mario Marugán Cancio" userId="759fb4fe9c7a46c8" providerId="LiveId" clId="{215BBA42-AA4B-40A3-A923-05A3E0B74A6B}" dt="2023-09-07T07:50:36.313" v="785"/>
        <pc:sldMkLst>
          <pc:docMk/>
          <pc:sldMk cId="3237220043" sldId="324"/>
        </pc:sldMkLst>
        <pc:spChg chg="mod">
          <ac:chgData name="Mario Marugán Cancio" userId="759fb4fe9c7a46c8" providerId="LiveId" clId="{215BBA42-AA4B-40A3-A923-05A3E0B74A6B}" dt="2023-09-07T07:50:36.313" v="785"/>
          <ac:spMkLst>
            <pc:docMk/>
            <pc:sldMk cId="3237220043" sldId="324"/>
            <ac:spMk id="2" creationId="{00000000-0000-0000-0000-000000000000}"/>
          </ac:spMkLst>
        </pc:spChg>
      </pc:sldChg>
      <pc:sldChg chg="modSp add mod modTransition">
        <pc:chgData name="Mario Marugán Cancio" userId="759fb4fe9c7a46c8" providerId="LiveId" clId="{215BBA42-AA4B-40A3-A923-05A3E0B74A6B}" dt="2023-09-07T07:50:38.603" v="786"/>
        <pc:sldMkLst>
          <pc:docMk/>
          <pc:sldMk cId="476950590" sldId="325"/>
        </pc:sldMkLst>
        <pc:spChg chg="mod">
          <ac:chgData name="Mario Marugán Cancio" userId="759fb4fe9c7a46c8" providerId="LiveId" clId="{215BBA42-AA4B-40A3-A923-05A3E0B74A6B}" dt="2023-09-07T07:50:38.603" v="786"/>
          <ac:spMkLst>
            <pc:docMk/>
            <pc:sldMk cId="476950590" sldId="325"/>
            <ac:spMk id="2" creationId="{00000000-0000-0000-0000-000000000000}"/>
          </ac:spMkLst>
        </pc:spChg>
      </pc:sldChg>
      <pc:sldChg chg="del">
        <pc:chgData name="Mario Marugán Cancio" userId="759fb4fe9c7a46c8" providerId="LiveId" clId="{215BBA42-AA4B-40A3-A923-05A3E0B74A6B}" dt="2023-09-07T07:32:08.039" v="241" actId="47"/>
        <pc:sldMkLst>
          <pc:docMk/>
          <pc:sldMk cId="3858999793" sldId="325"/>
        </pc:sldMkLst>
      </pc:sldChg>
      <pc:sldChg chg="modSp add mod modTransition">
        <pc:chgData name="Mario Marugán Cancio" userId="759fb4fe9c7a46c8" providerId="LiveId" clId="{215BBA42-AA4B-40A3-A923-05A3E0B74A6B}" dt="2023-09-07T07:50:40.890" v="787"/>
        <pc:sldMkLst>
          <pc:docMk/>
          <pc:sldMk cId="932911814" sldId="326"/>
        </pc:sldMkLst>
        <pc:spChg chg="mod">
          <ac:chgData name="Mario Marugán Cancio" userId="759fb4fe9c7a46c8" providerId="LiveId" clId="{215BBA42-AA4B-40A3-A923-05A3E0B74A6B}" dt="2023-09-07T07:50:40.890" v="787"/>
          <ac:spMkLst>
            <pc:docMk/>
            <pc:sldMk cId="932911814" sldId="326"/>
            <ac:spMk id="2" creationId="{00000000-0000-0000-0000-000000000000}"/>
          </ac:spMkLst>
        </pc:spChg>
      </pc:sldChg>
      <pc:sldChg chg="del">
        <pc:chgData name="Mario Marugán Cancio" userId="759fb4fe9c7a46c8" providerId="LiveId" clId="{215BBA42-AA4B-40A3-A923-05A3E0B74A6B}" dt="2023-09-07T07:32:08.570" v="242" actId="47"/>
        <pc:sldMkLst>
          <pc:docMk/>
          <pc:sldMk cId="1190532700" sldId="326"/>
        </pc:sldMkLst>
      </pc:sldChg>
      <pc:sldChg chg="del">
        <pc:chgData name="Mario Marugán Cancio" userId="759fb4fe9c7a46c8" providerId="LiveId" clId="{215BBA42-AA4B-40A3-A923-05A3E0B74A6B}" dt="2023-09-07T07:32:08.633" v="244" actId="47"/>
        <pc:sldMkLst>
          <pc:docMk/>
          <pc:sldMk cId="294928380" sldId="327"/>
        </pc:sldMkLst>
      </pc:sldChg>
      <pc:sldChg chg="modSp add mod modTransition">
        <pc:chgData name="Mario Marugán Cancio" userId="759fb4fe9c7a46c8" providerId="LiveId" clId="{215BBA42-AA4B-40A3-A923-05A3E0B74A6B}" dt="2023-09-07T07:50:43.285" v="788"/>
        <pc:sldMkLst>
          <pc:docMk/>
          <pc:sldMk cId="2615814305" sldId="327"/>
        </pc:sldMkLst>
        <pc:spChg chg="mod">
          <ac:chgData name="Mario Marugán Cancio" userId="759fb4fe9c7a46c8" providerId="LiveId" clId="{215BBA42-AA4B-40A3-A923-05A3E0B74A6B}" dt="2023-09-07T07:50:43.285" v="788"/>
          <ac:spMkLst>
            <pc:docMk/>
            <pc:sldMk cId="2615814305" sldId="327"/>
            <ac:spMk id="2" creationId="{00000000-0000-0000-0000-000000000000}"/>
          </ac:spMkLst>
        </pc:spChg>
      </pc:sldChg>
      <pc:sldChg chg="del">
        <pc:chgData name="Mario Marugán Cancio" userId="759fb4fe9c7a46c8" providerId="LiveId" clId="{215BBA42-AA4B-40A3-A923-05A3E0B74A6B}" dt="2023-09-07T07:32:08.664" v="245" actId="47"/>
        <pc:sldMkLst>
          <pc:docMk/>
          <pc:sldMk cId="1374063699" sldId="328"/>
        </pc:sldMkLst>
      </pc:sldChg>
      <pc:sldChg chg="modSp add mod modTransition">
        <pc:chgData name="Mario Marugán Cancio" userId="759fb4fe9c7a46c8" providerId="LiveId" clId="{215BBA42-AA4B-40A3-A923-05A3E0B74A6B}" dt="2023-09-07T07:50:45.813" v="789"/>
        <pc:sldMkLst>
          <pc:docMk/>
          <pc:sldMk cId="1632152774" sldId="328"/>
        </pc:sldMkLst>
        <pc:spChg chg="mod">
          <ac:chgData name="Mario Marugán Cancio" userId="759fb4fe9c7a46c8" providerId="LiveId" clId="{215BBA42-AA4B-40A3-A923-05A3E0B74A6B}" dt="2023-09-07T07:50:45.813" v="789"/>
          <ac:spMkLst>
            <pc:docMk/>
            <pc:sldMk cId="1632152774" sldId="328"/>
            <ac:spMk id="2" creationId="{00000000-0000-0000-0000-000000000000}"/>
          </ac:spMkLst>
        </pc:spChg>
      </pc:sldChg>
      <pc:sldChg chg="modSp add mod modTransition">
        <pc:chgData name="Mario Marugán Cancio" userId="759fb4fe9c7a46c8" providerId="LiveId" clId="{215BBA42-AA4B-40A3-A923-05A3E0B74A6B}" dt="2023-09-07T07:50:48.057" v="790"/>
        <pc:sldMkLst>
          <pc:docMk/>
          <pc:sldMk cId="1898822872" sldId="329"/>
        </pc:sldMkLst>
        <pc:spChg chg="mod">
          <ac:chgData name="Mario Marugán Cancio" userId="759fb4fe9c7a46c8" providerId="LiveId" clId="{215BBA42-AA4B-40A3-A923-05A3E0B74A6B}" dt="2023-09-07T07:50:48.057" v="790"/>
          <ac:spMkLst>
            <pc:docMk/>
            <pc:sldMk cId="1898822872" sldId="329"/>
            <ac:spMk id="2" creationId="{00000000-0000-0000-0000-000000000000}"/>
          </ac:spMkLst>
        </pc:spChg>
      </pc:sldChg>
      <pc:sldChg chg="del">
        <pc:chgData name="Mario Marugán Cancio" userId="759fb4fe9c7a46c8" providerId="LiveId" clId="{215BBA42-AA4B-40A3-A923-05A3E0B74A6B}" dt="2023-09-07T07:32:08.695" v="246" actId="47"/>
        <pc:sldMkLst>
          <pc:docMk/>
          <pc:sldMk cId="2411826908" sldId="329"/>
        </pc:sldMkLst>
      </pc:sldChg>
      <pc:sldChg chg="modSp add mod modTransition">
        <pc:chgData name="Mario Marugán Cancio" userId="759fb4fe9c7a46c8" providerId="LiveId" clId="{215BBA42-AA4B-40A3-A923-05A3E0B74A6B}" dt="2023-09-07T07:50:50.440" v="791"/>
        <pc:sldMkLst>
          <pc:docMk/>
          <pc:sldMk cId="939543396" sldId="330"/>
        </pc:sldMkLst>
        <pc:spChg chg="mod">
          <ac:chgData name="Mario Marugán Cancio" userId="759fb4fe9c7a46c8" providerId="LiveId" clId="{215BBA42-AA4B-40A3-A923-05A3E0B74A6B}" dt="2023-09-07T07:50:50.440" v="791"/>
          <ac:spMkLst>
            <pc:docMk/>
            <pc:sldMk cId="939543396" sldId="330"/>
            <ac:spMk id="2" creationId="{00000000-0000-0000-0000-000000000000}"/>
          </ac:spMkLst>
        </pc:spChg>
      </pc:sldChg>
      <pc:sldChg chg="del">
        <pc:chgData name="Mario Marugán Cancio" userId="759fb4fe9c7a46c8" providerId="LiveId" clId="{215BBA42-AA4B-40A3-A923-05A3E0B74A6B}" dt="2023-09-07T07:32:08.742" v="247" actId="47"/>
        <pc:sldMkLst>
          <pc:docMk/>
          <pc:sldMk cId="3255867673" sldId="330"/>
        </pc:sldMkLst>
      </pc:sldChg>
      <pc:sldChg chg="modSp add mod modTransition">
        <pc:chgData name="Mario Marugán Cancio" userId="759fb4fe9c7a46c8" providerId="LiveId" clId="{215BBA42-AA4B-40A3-A923-05A3E0B74A6B}" dt="2023-09-07T07:50:52.565" v="792"/>
        <pc:sldMkLst>
          <pc:docMk/>
          <pc:sldMk cId="1396853207" sldId="331"/>
        </pc:sldMkLst>
        <pc:spChg chg="mod">
          <ac:chgData name="Mario Marugán Cancio" userId="759fb4fe9c7a46c8" providerId="LiveId" clId="{215BBA42-AA4B-40A3-A923-05A3E0B74A6B}" dt="2023-09-07T07:50:52.565" v="792"/>
          <ac:spMkLst>
            <pc:docMk/>
            <pc:sldMk cId="1396853207" sldId="331"/>
            <ac:spMk id="2" creationId="{00000000-0000-0000-0000-000000000000}"/>
          </ac:spMkLst>
        </pc:spChg>
      </pc:sldChg>
      <pc:sldChg chg="del">
        <pc:chgData name="Mario Marugán Cancio" userId="759fb4fe9c7a46c8" providerId="LiveId" clId="{215BBA42-AA4B-40A3-A923-05A3E0B74A6B}" dt="2023-09-07T07:32:08.758" v="248" actId="47"/>
        <pc:sldMkLst>
          <pc:docMk/>
          <pc:sldMk cId="3684773203" sldId="331"/>
        </pc:sldMkLst>
      </pc:sldChg>
      <pc:sldChg chg="del">
        <pc:chgData name="Mario Marugán Cancio" userId="759fb4fe9c7a46c8" providerId="LiveId" clId="{215BBA42-AA4B-40A3-A923-05A3E0B74A6B}" dt="2023-09-07T07:32:09.148" v="249" actId="47"/>
        <pc:sldMkLst>
          <pc:docMk/>
          <pc:sldMk cId="507893868" sldId="332"/>
        </pc:sldMkLst>
      </pc:sldChg>
      <pc:sldChg chg="modSp add mod modTransition">
        <pc:chgData name="Mario Marugán Cancio" userId="759fb4fe9c7a46c8" providerId="LiveId" clId="{215BBA42-AA4B-40A3-A923-05A3E0B74A6B}" dt="2023-09-07T07:50:58.846" v="794" actId="27636"/>
        <pc:sldMkLst>
          <pc:docMk/>
          <pc:sldMk cId="2401036191" sldId="332"/>
        </pc:sldMkLst>
        <pc:spChg chg="mod">
          <ac:chgData name="Mario Marugán Cancio" userId="759fb4fe9c7a46c8" providerId="LiveId" clId="{215BBA42-AA4B-40A3-A923-05A3E0B74A6B}" dt="2023-09-07T07:50:58.846" v="794" actId="27636"/>
          <ac:spMkLst>
            <pc:docMk/>
            <pc:sldMk cId="2401036191" sldId="332"/>
            <ac:spMk id="2" creationId="{00000000-0000-0000-0000-000000000000}"/>
          </ac:spMkLst>
        </pc:spChg>
      </pc:sldChg>
      <pc:sldChg chg="modSp add mod modTransition">
        <pc:chgData name="Mario Marugán Cancio" userId="759fb4fe9c7a46c8" providerId="LiveId" clId="{215BBA42-AA4B-40A3-A923-05A3E0B74A6B}" dt="2023-09-07T07:51:06.883" v="813" actId="20577"/>
        <pc:sldMkLst>
          <pc:docMk/>
          <pc:sldMk cId="1274225679" sldId="333"/>
        </pc:sldMkLst>
        <pc:spChg chg="mod">
          <ac:chgData name="Mario Marugán Cancio" userId="759fb4fe9c7a46c8" providerId="LiveId" clId="{215BBA42-AA4B-40A3-A923-05A3E0B74A6B}" dt="2023-09-07T07:51:06.883" v="813" actId="20577"/>
          <ac:spMkLst>
            <pc:docMk/>
            <pc:sldMk cId="1274225679" sldId="333"/>
            <ac:spMk id="2" creationId="{00000000-0000-0000-0000-000000000000}"/>
          </ac:spMkLst>
        </pc:spChg>
      </pc:sldChg>
      <pc:sldChg chg="del">
        <pc:chgData name="Mario Marugán Cancio" userId="759fb4fe9c7a46c8" providerId="LiveId" clId="{215BBA42-AA4B-40A3-A923-05A3E0B74A6B}" dt="2023-09-07T07:32:09.664" v="250" actId="47"/>
        <pc:sldMkLst>
          <pc:docMk/>
          <pc:sldMk cId="1558840864" sldId="333"/>
        </pc:sldMkLst>
      </pc:sldChg>
      <pc:sldChg chg="del">
        <pc:chgData name="Mario Marugán Cancio" userId="759fb4fe9c7a46c8" providerId="LiveId" clId="{215BBA42-AA4B-40A3-A923-05A3E0B74A6B}" dt="2023-09-07T07:32:09.726" v="251" actId="47"/>
        <pc:sldMkLst>
          <pc:docMk/>
          <pc:sldMk cId="120327200" sldId="334"/>
        </pc:sldMkLst>
      </pc:sldChg>
      <pc:sldChg chg="modSp add mod modTransition">
        <pc:chgData name="Mario Marugán Cancio" userId="759fb4fe9c7a46c8" providerId="LiveId" clId="{215BBA42-AA4B-40A3-A923-05A3E0B74A6B}" dt="2023-09-07T07:51:11.494" v="814"/>
        <pc:sldMkLst>
          <pc:docMk/>
          <pc:sldMk cId="2842812820" sldId="334"/>
        </pc:sldMkLst>
        <pc:spChg chg="mod">
          <ac:chgData name="Mario Marugán Cancio" userId="759fb4fe9c7a46c8" providerId="LiveId" clId="{215BBA42-AA4B-40A3-A923-05A3E0B74A6B}" dt="2023-09-07T07:51:11.494" v="814"/>
          <ac:spMkLst>
            <pc:docMk/>
            <pc:sldMk cId="2842812820" sldId="334"/>
            <ac:spMk id="2" creationId="{00000000-0000-0000-0000-000000000000}"/>
          </ac:spMkLst>
        </pc:spChg>
      </pc:sldChg>
      <pc:sldChg chg="del">
        <pc:chgData name="Mario Marugán Cancio" userId="759fb4fe9c7a46c8" providerId="LiveId" clId="{215BBA42-AA4B-40A3-A923-05A3E0B74A6B}" dt="2023-09-07T07:32:09.773" v="253" actId="47"/>
        <pc:sldMkLst>
          <pc:docMk/>
          <pc:sldMk cId="598972956" sldId="335"/>
        </pc:sldMkLst>
      </pc:sldChg>
      <pc:sldChg chg="modSp add mod modTransition">
        <pc:chgData name="Mario Marugán Cancio" userId="759fb4fe9c7a46c8" providerId="LiveId" clId="{215BBA42-AA4B-40A3-A923-05A3E0B74A6B}" dt="2023-09-07T07:51:14.181" v="815"/>
        <pc:sldMkLst>
          <pc:docMk/>
          <pc:sldMk cId="3066459816" sldId="335"/>
        </pc:sldMkLst>
        <pc:spChg chg="mod">
          <ac:chgData name="Mario Marugán Cancio" userId="759fb4fe9c7a46c8" providerId="LiveId" clId="{215BBA42-AA4B-40A3-A923-05A3E0B74A6B}" dt="2023-09-07T07:51:14.181" v="815"/>
          <ac:spMkLst>
            <pc:docMk/>
            <pc:sldMk cId="3066459816" sldId="335"/>
            <ac:spMk id="2" creationId="{00000000-0000-0000-0000-000000000000}"/>
          </ac:spMkLst>
        </pc:spChg>
      </pc:sldChg>
      <pc:sldChg chg="del">
        <pc:chgData name="Mario Marugán Cancio" userId="759fb4fe9c7a46c8" providerId="LiveId" clId="{215BBA42-AA4B-40A3-A923-05A3E0B74A6B}" dt="2023-09-07T07:32:09.804" v="254" actId="47"/>
        <pc:sldMkLst>
          <pc:docMk/>
          <pc:sldMk cId="3601990710" sldId="336"/>
        </pc:sldMkLst>
      </pc:sldChg>
      <pc:sldChg chg="modSp add mod modTransition">
        <pc:chgData name="Mario Marugán Cancio" userId="759fb4fe9c7a46c8" providerId="LiveId" clId="{215BBA42-AA4B-40A3-A923-05A3E0B74A6B}" dt="2023-09-07T07:51:16.584" v="816"/>
        <pc:sldMkLst>
          <pc:docMk/>
          <pc:sldMk cId="4053228356" sldId="336"/>
        </pc:sldMkLst>
        <pc:spChg chg="mod">
          <ac:chgData name="Mario Marugán Cancio" userId="759fb4fe9c7a46c8" providerId="LiveId" clId="{215BBA42-AA4B-40A3-A923-05A3E0B74A6B}" dt="2023-09-07T07:51:16.584" v="816"/>
          <ac:spMkLst>
            <pc:docMk/>
            <pc:sldMk cId="4053228356" sldId="336"/>
            <ac:spMk id="2" creationId="{00000000-0000-0000-0000-000000000000}"/>
          </ac:spMkLst>
        </pc:spChg>
      </pc:sldChg>
      <pc:sldChg chg="del">
        <pc:chgData name="Mario Marugán Cancio" userId="759fb4fe9c7a46c8" providerId="LiveId" clId="{215BBA42-AA4B-40A3-A923-05A3E0B74A6B}" dt="2023-09-07T07:32:09.836" v="255" actId="47"/>
        <pc:sldMkLst>
          <pc:docMk/>
          <pc:sldMk cId="500148379" sldId="337"/>
        </pc:sldMkLst>
      </pc:sldChg>
      <pc:sldChg chg="modSp add mod modTransition">
        <pc:chgData name="Mario Marugán Cancio" userId="759fb4fe9c7a46c8" providerId="LiveId" clId="{215BBA42-AA4B-40A3-A923-05A3E0B74A6B}" dt="2023-09-07T07:51:18.798" v="817"/>
        <pc:sldMkLst>
          <pc:docMk/>
          <pc:sldMk cId="4131047897" sldId="337"/>
        </pc:sldMkLst>
        <pc:spChg chg="mod">
          <ac:chgData name="Mario Marugán Cancio" userId="759fb4fe9c7a46c8" providerId="LiveId" clId="{215BBA42-AA4B-40A3-A923-05A3E0B74A6B}" dt="2023-09-07T07:51:18.798" v="817"/>
          <ac:spMkLst>
            <pc:docMk/>
            <pc:sldMk cId="4131047897" sldId="337"/>
            <ac:spMk id="2" creationId="{00000000-0000-0000-0000-000000000000}"/>
          </ac:spMkLst>
        </pc:spChg>
        <pc:spChg chg="mod">
          <ac:chgData name="Mario Marugán Cancio" userId="759fb4fe9c7a46c8" providerId="LiveId" clId="{215BBA42-AA4B-40A3-A923-05A3E0B74A6B}" dt="2023-09-07T07:32:47.397" v="280" actId="27636"/>
          <ac:spMkLst>
            <pc:docMk/>
            <pc:sldMk cId="4131047897" sldId="337"/>
            <ac:spMk id="3" creationId="{00000000-0000-0000-0000-000000000000}"/>
          </ac:spMkLst>
        </pc:spChg>
      </pc:sldChg>
      <pc:sldChg chg="modSp add mod modTransition">
        <pc:chgData name="Mario Marugán Cancio" userId="759fb4fe9c7a46c8" providerId="LiveId" clId="{215BBA42-AA4B-40A3-A923-05A3E0B74A6B}" dt="2023-09-07T07:51:21" v="818"/>
        <pc:sldMkLst>
          <pc:docMk/>
          <pc:sldMk cId="1804044907" sldId="338"/>
        </pc:sldMkLst>
        <pc:spChg chg="mod">
          <ac:chgData name="Mario Marugán Cancio" userId="759fb4fe9c7a46c8" providerId="LiveId" clId="{215BBA42-AA4B-40A3-A923-05A3E0B74A6B}" dt="2023-09-07T07:51:21" v="818"/>
          <ac:spMkLst>
            <pc:docMk/>
            <pc:sldMk cId="1804044907" sldId="338"/>
            <ac:spMk id="2" creationId="{00000000-0000-0000-0000-000000000000}"/>
          </ac:spMkLst>
        </pc:spChg>
      </pc:sldChg>
      <pc:sldChg chg="del">
        <pc:chgData name="Mario Marugán Cancio" userId="759fb4fe9c7a46c8" providerId="LiveId" clId="{215BBA42-AA4B-40A3-A923-05A3E0B74A6B}" dt="2023-09-07T07:32:09.882" v="256" actId="47"/>
        <pc:sldMkLst>
          <pc:docMk/>
          <pc:sldMk cId="2456767489" sldId="338"/>
        </pc:sldMkLst>
      </pc:sldChg>
      <pc:sldChg chg="modSp add mod modTransition">
        <pc:chgData name="Mario Marugán Cancio" userId="759fb4fe9c7a46c8" providerId="LiveId" clId="{215BBA42-AA4B-40A3-A923-05A3E0B74A6B}" dt="2023-09-07T07:51:23.194" v="819"/>
        <pc:sldMkLst>
          <pc:docMk/>
          <pc:sldMk cId="447956303" sldId="339"/>
        </pc:sldMkLst>
        <pc:spChg chg="mod">
          <ac:chgData name="Mario Marugán Cancio" userId="759fb4fe9c7a46c8" providerId="LiveId" clId="{215BBA42-AA4B-40A3-A923-05A3E0B74A6B}" dt="2023-09-07T07:51:23.194" v="819"/>
          <ac:spMkLst>
            <pc:docMk/>
            <pc:sldMk cId="447956303" sldId="339"/>
            <ac:spMk id="2" creationId="{00000000-0000-0000-0000-000000000000}"/>
          </ac:spMkLst>
        </pc:spChg>
      </pc:sldChg>
      <pc:sldChg chg="del">
        <pc:chgData name="Mario Marugán Cancio" userId="759fb4fe9c7a46c8" providerId="LiveId" clId="{215BBA42-AA4B-40A3-A923-05A3E0B74A6B}" dt="2023-09-07T07:32:10.257" v="257" actId="47"/>
        <pc:sldMkLst>
          <pc:docMk/>
          <pc:sldMk cId="2365147801" sldId="339"/>
        </pc:sldMkLst>
      </pc:sldChg>
      <pc:sldChg chg="del">
        <pc:chgData name="Mario Marugán Cancio" userId="759fb4fe9c7a46c8" providerId="LiveId" clId="{215BBA42-AA4B-40A3-A923-05A3E0B74A6B}" dt="2023-09-07T07:32:10.523" v="258" actId="47"/>
        <pc:sldMkLst>
          <pc:docMk/>
          <pc:sldMk cId="497939957" sldId="340"/>
        </pc:sldMkLst>
      </pc:sldChg>
      <pc:sldChg chg="modSp add mod modTransition">
        <pc:chgData name="Mario Marugán Cancio" userId="759fb4fe9c7a46c8" providerId="LiveId" clId="{215BBA42-AA4B-40A3-A923-05A3E0B74A6B}" dt="2023-09-07T07:51:25.595" v="820"/>
        <pc:sldMkLst>
          <pc:docMk/>
          <pc:sldMk cId="630161317" sldId="340"/>
        </pc:sldMkLst>
        <pc:spChg chg="mod">
          <ac:chgData name="Mario Marugán Cancio" userId="759fb4fe9c7a46c8" providerId="LiveId" clId="{215BBA42-AA4B-40A3-A923-05A3E0B74A6B}" dt="2023-09-07T07:51:25.595" v="820"/>
          <ac:spMkLst>
            <pc:docMk/>
            <pc:sldMk cId="630161317" sldId="340"/>
            <ac:spMk id="2" creationId="{00000000-0000-0000-0000-000000000000}"/>
          </ac:spMkLst>
        </pc:spChg>
      </pc:sldChg>
      <pc:sldChg chg="modSp add mod modTransition">
        <pc:chgData name="Mario Marugán Cancio" userId="759fb4fe9c7a46c8" providerId="LiveId" clId="{215BBA42-AA4B-40A3-A923-05A3E0B74A6B}" dt="2023-09-07T07:51:47.179" v="843" actId="6549"/>
        <pc:sldMkLst>
          <pc:docMk/>
          <pc:sldMk cId="133366186" sldId="341"/>
        </pc:sldMkLst>
        <pc:spChg chg="mod">
          <ac:chgData name="Mario Marugán Cancio" userId="759fb4fe9c7a46c8" providerId="LiveId" clId="{215BBA42-AA4B-40A3-A923-05A3E0B74A6B}" dt="2023-09-07T07:51:47.179" v="843" actId="6549"/>
          <ac:spMkLst>
            <pc:docMk/>
            <pc:sldMk cId="133366186" sldId="341"/>
            <ac:spMk id="2" creationId="{00000000-0000-0000-0000-000000000000}"/>
          </ac:spMkLst>
        </pc:spChg>
        <pc:spChg chg="mod">
          <ac:chgData name="Mario Marugán Cancio" userId="759fb4fe9c7a46c8" providerId="LiveId" clId="{215BBA42-AA4B-40A3-A923-05A3E0B74A6B}" dt="2023-09-07T07:32:47.460" v="281" actId="27636"/>
          <ac:spMkLst>
            <pc:docMk/>
            <pc:sldMk cId="133366186" sldId="341"/>
            <ac:spMk id="3" creationId="{00000000-0000-0000-0000-000000000000}"/>
          </ac:spMkLst>
        </pc:spChg>
      </pc:sldChg>
      <pc:sldChg chg="del">
        <pc:chgData name="Mario Marugán Cancio" userId="759fb4fe9c7a46c8" providerId="LiveId" clId="{215BBA42-AA4B-40A3-A923-05A3E0B74A6B}" dt="2023-09-07T07:32:10.976" v="259" actId="47"/>
        <pc:sldMkLst>
          <pc:docMk/>
          <pc:sldMk cId="1473519147" sldId="341"/>
        </pc:sldMkLst>
      </pc:sldChg>
      <pc:sldChg chg="modSp add mod modTransition">
        <pc:chgData name="Mario Marugán Cancio" userId="759fb4fe9c7a46c8" providerId="LiveId" clId="{215BBA42-AA4B-40A3-A923-05A3E0B74A6B}" dt="2023-09-07T07:51:59.580" v="850" actId="20577"/>
        <pc:sldMkLst>
          <pc:docMk/>
          <pc:sldMk cId="208734541" sldId="342"/>
        </pc:sldMkLst>
        <pc:spChg chg="mod">
          <ac:chgData name="Mario Marugán Cancio" userId="759fb4fe9c7a46c8" providerId="LiveId" clId="{215BBA42-AA4B-40A3-A923-05A3E0B74A6B}" dt="2023-09-07T07:51:59.580" v="850" actId="20577"/>
          <ac:spMkLst>
            <pc:docMk/>
            <pc:sldMk cId="208734541" sldId="342"/>
            <ac:spMk id="2" creationId="{00000000-0000-0000-0000-000000000000}"/>
          </ac:spMkLst>
        </pc:spChg>
      </pc:sldChg>
      <pc:sldChg chg="del">
        <pc:chgData name="Mario Marugán Cancio" userId="759fb4fe9c7a46c8" providerId="LiveId" clId="{215BBA42-AA4B-40A3-A923-05A3E0B74A6B}" dt="2023-09-07T07:32:11.570" v="260" actId="47"/>
        <pc:sldMkLst>
          <pc:docMk/>
          <pc:sldMk cId="3562857433" sldId="342"/>
        </pc:sldMkLst>
      </pc:sldChg>
      <pc:sldChg chg="modSp add mod modTransition">
        <pc:chgData name="Mario Marugán Cancio" userId="759fb4fe9c7a46c8" providerId="LiveId" clId="{215BBA42-AA4B-40A3-A923-05A3E0B74A6B}" dt="2023-09-07T07:52:02.686" v="851"/>
        <pc:sldMkLst>
          <pc:docMk/>
          <pc:sldMk cId="1189979864" sldId="343"/>
        </pc:sldMkLst>
        <pc:spChg chg="mod">
          <ac:chgData name="Mario Marugán Cancio" userId="759fb4fe9c7a46c8" providerId="LiveId" clId="{215BBA42-AA4B-40A3-A923-05A3E0B74A6B}" dt="2023-09-07T07:52:02.686" v="851"/>
          <ac:spMkLst>
            <pc:docMk/>
            <pc:sldMk cId="1189979864" sldId="343"/>
            <ac:spMk id="2" creationId="{00000000-0000-0000-0000-000000000000}"/>
          </ac:spMkLst>
        </pc:spChg>
      </pc:sldChg>
      <pc:sldChg chg="modSp add mod modTransition">
        <pc:chgData name="Mario Marugán Cancio" userId="759fb4fe9c7a46c8" providerId="LiveId" clId="{215BBA42-AA4B-40A3-A923-05A3E0B74A6B}" dt="2023-09-07T07:52:04.549" v="852"/>
        <pc:sldMkLst>
          <pc:docMk/>
          <pc:sldMk cId="3250714112" sldId="344"/>
        </pc:sldMkLst>
        <pc:spChg chg="mod">
          <ac:chgData name="Mario Marugán Cancio" userId="759fb4fe9c7a46c8" providerId="LiveId" clId="{215BBA42-AA4B-40A3-A923-05A3E0B74A6B}" dt="2023-09-07T07:52:04.549" v="852"/>
          <ac:spMkLst>
            <pc:docMk/>
            <pc:sldMk cId="3250714112" sldId="344"/>
            <ac:spMk id="2" creationId="{00000000-0000-0000-0000-000000000000}"/>
          </ac:spMkLst>
        </pc:spChg>
      </pc:sldChg>
      <pc:sldChg chg="modSp add mod modTransition">
        <pc:chgData name="Mario Marugán Cancio" userId="759fb4fe9c7a46c8" providerId="LiveId" clId="{215BBA42-AA4B-40A3-A923-05A3E0B74A6B}" dt="2023-09-07T07:52:06.510" v="853"/>
        <pc:sldMkLst>
          <pc:docMk/>
          <pc:sldMk cId="37312240" sldId="345"/>
        </pc:sldMkLst>
        <pc:spChg chg="mod">
          <ac:chgData name="Mario Marugán Cancio" userId="759fb4fe9c7a46c8" providerId="LiveId" clId="{215BBA42-AA4B-40A3-A923-05A3E0B74A6B}" dt="2023-09-07T07:52:06.510" v="853"/>
          <ac:spMkLst>
            <pc:docMk/>
            <pc:sldMk cId="37312240" sldId="345"/>
            <ac:spMk id="2" creationId="{00000000-0000-0000-0000-000000000000}"/>
          </ac:spMkLst>
        </pc:spChg>
      </pc:sldChg>
      <pc:sldChg chg="modSp add mod modTransition">
        <pc:chgData name="Mario Marugán Cancio" userId="759fb4fe9c7a46c8" providerId="LiveId" clId="{215BBA42-AA4B-40A3-A923-05A3E0B74A6B}" dt="2023-09-07T07:52:08.765" v="854"/>
        <pc:sldMkLst>
          <pc:docMk/>
          <pc:sldMk cId="1493070944" sldId="346"/>
        </pc:sldMkLst>
        <pc:spChg chg="mod">
          <ac:chgData name="Mario Marugán Cancio" userId="759fb4fe9c7a46c8" providerId="LiveId" clId="{215BBA42-AA4B-40A3-A923-05A3E0B74A6B}" dt="2023-09-07T07:52:08.765" v="854"/>
          <ac:spMkLst>
            <pc:docMk/>
            <pc:sldMk cId="1493070944" sldId="346"/>
            <ac:spMk id="2" creationId="{00000000-0000-0000-0000-000000000000}"/>
          </ac:spMkLst>
        </pc:spChg>
      </pc:sldChg>
      <pc:sldChg chg="modSp add mod modTransition">
        <pc:chgData name="Mario Marugán Cancio" userId="759fb4fe9c7a46c8" providerId="LiveId" clId="{215BBA42-AA4B-40A3-A923-05A3E0B74A6B}" dt="2023-09-07T07:52:10.816" v="855"/>
        <pc:sldMkLst>
          <pc:docMk/>
          <pc:sldMk cId="2886816217" sldId="347"/>
        </pc:sldMkLst>
        <pc:spChg chg="mod">
          <ac:chgData name="Mario Marugán Cancio" userId="759fb4fe9c7a46c8" providerId="LiveId" clId="{215BBA42-AA4B-40A3-A923-05A3E0B74A6B}" dt="2023-09-07T07:52:10.816" v="855"/>
          <ac:spMkLst>
            <pc:docMk/>
            <pc:sldMk cId="2886816217" sldId="347"/>
            <ac:spMk id="2" creationId="{00000000-0000-0000-0000-000000000000}"/>
          </ac:spMkLst>
        </pc:spChg>
      </pc:sldChg>
      <pc:sldChg chg="modSp add mod modTransition">
        <pc:chgData name="Mario Marugán Cancio" userId="759fb4fe9c7a46c8" providerId="LiveId" clId="{215BBA42-AA4B-40A3-A923-05A3E0B74A6B}" dt="2023-09-07T07:52:13.072" v="856"/>
        <pc:sldMkLst>
          <pc:docMk/>
          <pc:sldMk cId="3831643542" sldId="348"/>
        </pc:sldMkLst>
        <pc:spChg chg="mod">
          <ac:chgData name="Mario Marugán Cancio" userId="759fb4fe9c7a46c8" providerId="LiveId" clId="{215BBA42-AA4B-40A3-A923-05A3E0B74A6B}" dt="2023-09-07T07:52:13.072" v="856"/>
          <ac:spMkLst>
            <pc:docMk/>
            <pc:sldMk cId="3831643542" sldId="348"/>
            <ac:spMk id="2" creationId="{00000000-0000-0000-0000-000000000000}"/>
          </ac:spMkLst>
        </pc:spChg>
      </pc:sldChg>
      <pc:sldChg chg="modSp add mod modTransition">
        <pc:chgData name="Mario Marugán Cancio" userId="759fb4fe9c7a46c8" providerId="LiveId" clId="{215BBA42-AA4B-40A3-A923-05A3E0B74A6B}" dt="2023-09-07T07:52:14.929" v="857"/>
        <pc:sldMkLst>
          <pc:docMk/>
          <pc:sldMk cId="311851499" sldId="349"/>
        </pc:sldMkLst>
        <pc:spChg chg="mod">
          <ac:chgData name="Mario Marugán Cancio" userId="759fb4fe9c7a46c8" providerId="LiveId" clId="{215BBA42-AA4B-40A3-A923-05A3E0B74A6B}" dt="2023-09-07T07:52:14.929" v="857"/>
          <ac:spMkLst>
            <pc:docMk/>
            <pc:sldMk cId="311851499" sldId="349"/>
            <ac:spMk id="2" creationId="{00000000-0000-0000-0000-000000000000}"/>
          </ac:spMkLst>
        </pc:spChg>
        <pc:spChg chg="mod">
          <ac:chgData name="Mario Marugán Cancio" userId="759fb4fe9c7a46c8" providerId="LiveId" clId="{215BBA42-AA4B-40A3-A923-05A3E0B74A6B}" dt="2023-09-07T07:32:47.523" v="282" actId="27636"/>
          <ac:spMkLst>
            <pc:docMk/>
            <pc:sldMk cId="311851499" sldId="349"/>
            <ac:spMk id="3" creationId="{00000000-0000-0000-0000-000000000000}"/>
          </ac:spMkLst>
        </pc:spChg>
      </pc:sldChg>
      <pc:sldChg chg="modSp add mod modTransition">
        <pc:chgData name="Mario Marugán Cancio" userId="759fb4fe9c7a46c8" providerId="LiveId" clId="{215BBA42-AA4B-40A3-A923-05A3E0B74A6B}" dt="2023-09-07T07:52:17.606" v="858"/>
        <pc:sldMkLst>
          <pc:docMk/>
          <pc:sldMk cId="3252532549" sldId="350"/>
        </pc:sldMkLst>
        <pc:spChg chg="mod">
          <ac:chgData name="Mario Marugán Cancio" userId="759fb4fe9c7a46c8" providerId="LiveId" clId="{215BBA42-AA4B-40A3-A923-05A3E0B74A6B}" dt="2023-09-07T07:52:17.606" v="858"/>
          <ac:spMkLst>
            <pc:docMk/>
            <pc:sldMk cId="3252532549" sldId="350"/>
            <ac:spMk id="2" creationId="{00000000-0000-0000-0000-000000000000}"/>
          </ac:spMkLst>
        </pc:spChg>
      </pc:sldChg>
      <pc:sldChg chg="modSp add del mod">
        <pc:chgData name="Mario Marugán Cancio" userId="759fb4fe9c7a46c8" providerId="LiveId" clId="{215BBA42-AA4B-40A3-A923-05A3E0B74A6B}" dt="2023-09-07T07:45:47.026" v="577" actId="2696"/>
        <pc:sldMkLst>
          <pc:docMk/>
          <pc:sldMk cId="372748784" sldId="490"/>
        </pc:sldMkLst>
        <pc:spChg chg="mod">
          <ac:chgData name="Mario Marugán Cancio" userId="759fb4fe9c7a46c8" providerId="LiveId" clId="{215BBA42-AA4B-40A3-A923-05A3E0B74A6B}" dt="2023-09-07T07:45:45.113" v="576" actId="27636"/>
          <ac:spMkLst>
            <pc:docMk/>
            <pc:sldMk cId="372748784" sldId="490"/>
            <ac:spMk id="3" creationId="{7C8B59AA-8ADB-4CAA-B98D-D63A3B20AC60}"/>
          </ac:spMkLst>
        </pc:spChg>
      </pc:sldChg>
      <pc:sldChg chg="modSp add del mod">
        <pc:chgData name="Mario Marugán Cancio" userId="759fb4fe9c7a46c8" providerId="LiveId" clId="{215BBA42-AA4B-40A3-A923-05A3E0B74A6B}" dt="2023-09-07T07:48:02.815" v="655" actId="2696"/>
        <pc:sldMkLst>
          <pc:docMk/>
          <pc:sldMk cId="989310318" sldId="490"/>
        </pc:sldMkLst>
        <pc:spChg chg="mod">
          <ac:chgData name="Mario Marugán Cancio" userId="759fb4fe9c7a46c8" providerId="LiveId" clId="{215BBA42-AA4B-40A3-A923-05A3E0B74A6B}" dt="2023-09-07T07:47:35.095" v="647" actId="27636"/>
          <ac:spMkLst>
            <pc:docMk/>
            <pc:sldMk cId="989310318" sldId="490"/>
            <ac:spMk id="3" creationId="{7C8B59AA-8ADB-4CAA-B98D-D63A3B20AC60}"/>
          </ac:spMkLst>
        </pc:spChg>
      </pc:sldChg>
      <pc:sldChg chg="modSp add del mod">
        <pc:chgData name="Mario Marugán Cancio" userId="759fb4fe9c7a46c8" providerId="LiveId" clId="{215BBA42-AA4B-40A3-A923-05A3E0B74A6B}" dt="2023-09-07T07:47:05.779" v="610" actId="2696"/>
        <pc:sldMkLst>
          <pc:docMk/>
          <pc:sldMk cId="1371409627" sldId="490"/>
        </pc:sldMkLst>
        <pc:spChg chg="mod">
          <ac:chgData name="Mario Marugán Cancio" userId="759fb4fe9c7a46c8" providerId="LiveId" clId="{215BBA42-AA4B-40A3-A923-05A3E0B74A6B}" dt="2023-09-07T07:47:03.413" v="609"/>
          <ac:spMkLst>
            <pc:docMk/>
            <pc:sldMk cId="1371409627" sldId="490"/>
            <ac:spMk id="3" creationId="{7C8B59AA-8ADB-4CAA-B98D-D63A3B20AC60}"/>
          </ac:spMkLst>
        </pc:spChg>
      </pc:sldChg>
      <pc:sldChg chg="modSp del mod">
        <pc:chgData name="Mario Marugán Cancio" userId="759fb4fe9c7a46c8" providerId="LiveId" clId="{215BBA42-AA4B-40A3-A923-05A3E0B74A6B}" dt="2023-09-07T07:45:06.666" v="561" actId="2696"/>
        <pc:sldMkLst>
          <pc:docMk/>
          <pc:sldMk cId="1796057210" sldId="490"/>
        </pc:sldMkLst>
        <pc:spChg chg="mod">
          <ac:chgData name="Mario Marugán Cancio" userId="759fb4fe9c7a46c8" providerId="LiveId" clId="{215BBA42-AA4B-40A3-A923-05A3E0B74A6B}" dt="2023-09-07T07:43:04.545" v="511" actId="20577"/>
          <ac:spMkLst>
            <pc:docMk/>
            <pc:sldMk cId="1796057210" sldId="490"/>
            <ac:spMk id="3" creationId="{7C8B59AA-8ADB-4CAA-B98D-D63A3B20AC60}"/>
          </ac:spMkLst>
        </pc:spChg>
      </pc:sldChg>
      <pc:sldChg chg="modSp add del mod ord">
        <pc:chgData name="Mario Marugán Cancio" userId="759fb4fe9c7a46c8" providerId="LiveId" clId="{215BBA42-AA4B-40A3-A923-05A3E0B74A6B}" dt="2023-09-07T07:45:36.270" v="572" actId="2696"/>
        <pc:sldMkLst>
          <pc:docMk/>
          <pc:sldMk cId="1828013234" sldId="490"/>
        </pc:sldMkLst>
        <pc:spChg chg="mod">
          <ac:chgData name="Mario Marugán Cancio" userId="759fb4fe9c7a46c8" providerId="LiveId" clId="{215BBA42-AA4B-40A3-A923-05A3E0B74A6B}" dt="2023-09-07T07:45:34.525" v="571"/>
          <ac:spMkLst>
            <pc:docMk/>
            <pc:sldMk cId="1828013234" sldId="490"/>
            <ac:spMk id="3" creationId="{7C8B59AA-8ADB-4CAA-B98D-D63A3B20AC60}"/>
          </ac:spMkLst>
        </pc:spChg>
      </pc:sldChg>
      <pc:sldChg chg="modSp add del mod">
        <pc:chgData name="Mario Marugán Cancio" userId="759fb4fe9c7a46c8" providerId="LiveId" clId="{215BBA42-AA4B-40A3-A923-05A3E0B74A6B}" dt="2023-09-07T07:49:04.987" v="705" actId="2696"/>
        <pc:sldMkLst>
          <pc:docMk/>
          <pc:sldMk cId="2904100569" sldId="490"/>
        </pc:sldMkLst>
        <pc:spChg chg="mod">
          <ac:chgData name="Mario Marugán Cancio" userId="759fb4fe9c7a46c8" providerId="LiveId" clId="{215BBA42-AA4B-40A3-A923-05A3E0B74A6B}" dt="2023-09-07T07:48:44.632" v="704" actId="20577"/>
          <ac:spMkLst>
            <pc:docMk/>
            <pc:sldMk cId="2904100569" sldId="490"/>
            <ac:spMk id="3" creationId="{7C8B59AA-8ADB-4CAA-B98D-D63A3B20AC60}"/>
          </ac:spMkLst>
        </pc:spChg>
      </pc:sldChg>
      <pc:sldChg chg="addSp delSp modSp add mod modClrScheme chgLayout">
        <pc:chgData name="Mario Marugán Cancio" userId="759fb4fe9c7a46c8" providerId="LiveId" clId="{215BBA42-AA4B-40A3-A923-05A3E0B74A6B}" dt="2023-09-07T07:57:05.720" v="1003" actId="6549"/>
        <pc:sldMkLst>
          <pc:docMk/>
          <pc:sldMk cId="3407751269" sldId="490"/>
        </pc:sldMkLst>
        <pc:spChg chg="mod ord">
          <ac:chgData name="Mario Marugán Cancio" userId="759fb4fe9c7a46c8" providerId="LiveId" clId="{215BBA42-AA4B-40A3-A923-05A3E0B74A6B}" dt="2023-09-07T07:53:01.285" v="877" actId="700"/>
          <ac:spMkLst>
            <pc:docMk/>
            <pc:sldMk cId="3407751269" sldId="490"/>
            <ac:spMk id="2" creationId="{09F3DCA3-8499-46AE-8FC3-4372350CF20D}"/>
          </ac:spMkLst>
        </pc:spChg>
        <pc:spChg chg="mod ord">
          <ac:chgData name="Mario Marugán Cancio" userId="759fb4fe9c7a46c8" providerId="LiveId" clId="{215BBA42-AA4B-40A3-A923-05A3E0B74A6B}" dt="2023-09-07T07:57:05.720" v="1003" actId="6549"/>
          <ac:spMkLst>
            <pc:docMk/>
            <pc:sldMk cId="3407751269" sldId="490"/>
            <ac:spMk id="3" creationId="{7C8B59AA-8ADB-4CAA-B98D-D63A3B20AC60}"/>
          </ac:spMkLst>
        </pc:spChg>
        <pc:spChg chg="mod ord">
          <ac:chgData name="Mario Marugán Cancio" userId="759fb4fe9c7a46c8" providerId="LiveId" clId="{215BBA42-AA4B-40A3-A923-05A3E0B74A6B}" dt="2023-09-07T07:53:01.285" v="877" actId="700"/>
          <ac:spMkLst>
            <pc:docMk/>
            <pc:sldMk cId="3407751269" sldId="490"/>
            <ac:spMk id="4" creationId="{1E03AC90-C6D0-4FFD-B1C7-05CAAF5CB90A}"/>
          </ac:spMkLst>
        </pc:spChg>
        <pc:spChg chg="add del mod ord">
          <ac:chgData name="Mario Marugán Cancio" userId="759fb4fe9c7a46c8" providerId="LiveId" clId="{215BBA42-AA4B-40A3-A923-05A3E0B74A6B}" dt="2023-09-07T07:53:04.221" v="879" actId="478"/>
          <ac:spMkLst>
            <pc:docMk/>
            <pc:sldMk cId="3407751269" sldId="490"/>
            <ac:spMk id="5" creationId="{E9F7FB7B-3D6A-88E2-16EE-AEE9A1C640D9}"/>
          </ac:spMkLst>
        </pc:spChg>
        <pc:spChg chg="mod ord">
          <ac:chgData name="Mario Marugán Cancio" userId="759fb4fe9c7a46c8" providerId="LiveId" clId="{215BBA42-AA4B-40A3-A923-05A3E0B74A6B}" dt="2023-09-07T07:53:01.285" v="877" actId="700"/>
          <ac:spMkLst>
            <pc:docMk/>
            <pc:sldMk cId="3407751269" sldId="490"/>
            <ac:spMk id="6" creationId="{7EFA54E0-DBEF-D1A8-3B5B-40767968231E}"/>
          </ac:spMkLst>
        </pc:spChg>
        <pc:spChg chg="add del mod ord">
          <ac:chgData name="Mario Marugán Cancio" userId="759fb4fe9c7a46c8" providerId="LiveId" clId="{215BBA42-AA4B-40A3-A923-05A3E0B74A6B}" dt="2023-09-07T07:53:05.663" v="880" actId="478"/>
          <ac:spMkLst>
            <pc:docMk/>
            <pc:sldMk cId="3407751269" sldId="490"/>
            <ac:spMk id="7" creationId="{322F83E9-78CD-639B-D240-712114E1CD5C}"/>
          </ac:spMkLst>
        </pc:spChg>
        <pc:spChg chg="add mod ord">
          <ac:chgData name="Mario Marugán Cancio" userId="759fb4fe9c7a46c8" providerId="LiveId" clId="{215BBA42-AA4B-40A3-A923-05A3E0B74A6B}" dt="2023-09-07T07:54:21.321" v="903" actId="11"/>
          <ac:spMkLst>
            <pc:docMk/>
            <pc:sldMk cId="3407751269" sldId="490"/>
            <ac:spMk id="8" creationId="{58B2F471-5620-57D6-9906-2E6AB41F4C96}"/>
          </ac:spMkLst>
        </pc:spChg>
      </pc:sldChg>
      <pc:sldChg chg="add del">
        <pc:chgData name="Mario Marugán Cancio" userId="759fb4fe9c7a46c8" providerId="LiveId" clId="{215BBA42-AA4B-40A3-A923-05A3E0B74A6B}" dt="2023-09-07T07:45:52.173" v="579"/>
        <pc:sldMkLst>
          <pc:docMk/>
          <pc:sldMk cId="3921041825" sldId="490"/>
        </pc:sldMkLst>
      </pc:sldChg>
      <pc:sldChg chg="del">
        <pc:chgData name="Mario Marugán Cancio" userId="759fb4fe9c7a46c8" providerId="LiveId" clId="{215BBA42-AA4B-40A3-A923-05A3E0B74A6B}" dt="2023-09-07T07:32:01.101" v="166" actId="47"/>
        <pc:sldMkLst>
          <pc:docMk/>
          <pc:sldMk cId="1211616956" sldId="492"/>
        </pc:sldMkLst>
      </pc:sldChg>
      <pc:sldChg chg="del">
        <pc:chgData name="Mario Marugán Cancio" userId="759fb4fe9c7a46c8" providerId="LiveId" clId="{215BBA42-AA4B-40A3-A923-05A3E0B74A6B}" dt="2023-09-07T07:32:02.069" v="168" actId="47"/>
        <pc:sldMkLst>
          <pc:docMk/>
          <pc:sldMk cId="1750706172" sldId="493"/>
        </pc:sldMkLst>
      </pc:sldChg>
      <pc:sldChg chg="del">
        <pc:chgData name="Mario Marugán Cancio" userId="759fb4fe9c7a46c8" providerId="LiveId" clId="{215BBA42-AA4B-40A3-A923-05A3E0B74A6B}" dt="2023-09-07T07:30:07.534" v="32" actId="47"/>
        <pc:sldMkLst>
          <pc:docMk/>
          <pc:sldMk cId="3337182641" sldId="494"/>
        </pc:sldMkLst>
      </pc:sldChg>
      <pc:sldChg chg="del">
        <pc:chgData name="Mario Marugán Cancio" userId="759fb4fe9c7a46c8" providerId="LiveId" clId="{215BBA42-AA4B-40A3-A923-05A3E0B74A6B}" dt="2023-09-07T07:32:00.226" v="165" actId="47"/>
        <pc:sldMkLst>
          <pc:docMk/>
          <pc:sldMk cId="4211047046" sldId="495"/>
        </pc:sldMkLst>
      </pc:sldChg>
      <pc:sldChg chg="del">
        <pc:chgData name="Mario Marugán Cancio" userId="759fb4fe9c7a46c8" providerId="LiveId" clId="{215BBA42-AA4B-40A3-A923-05A3E0B74A6B}" dt="2023-09-07T07:32:04.788" v="178" actId="47"/>
        <pc:sldMkLst>
          <pc:docMk/>
          <pc:sldMk cId="3843249415" sldId="496"/>
        </pc:sldMkLst>
      </pc:sldChg>
      <pc:sldChg chg="del">
        <pc:chgData name="Mario Marugán Cancio" userId="759fb4fe9c7a46c8" providerId="LiveId" clId="{215BBA42-AA4B-40A3-A923-05A3E0B74A6B}" dt="2023-09-07T07:32:04.882" v="180" actId="47"/>
        <pc:sldMkLst>
          <pc:docMk/>
          <pc:sldMk cId="1665682401" sldId="497"/>
        </pc:sldMkLst>
      </pc:sldChg>
      <pc:sldChg chg="del">
        <pc:chgData name="Mario Marugán Cancio" userId="759fb4fe9c7a46c8" providerId="LiveId" clId="{215BBA42-AA4B-40A3-A923-05A3E0B74A6B}" dt="2023-09-07T07:32:04.929" v="182" actId="47"/>
        <pc:sldMkLst>
          <pc:docMk/>
          <pc:sldMk cId="48147056" sldId="498"/>
        </pc:sldMkLst>
      </pc:sldChg>
      <pc:sldChg chg="del">
        <pc:chgData name="Mario Marugán Cancio" userId="759fb4fe9c7a46c8" providerId="LiveId" clId="{215BBA42-AA4B-40A3-A923-05A3E0B74A6B}" dt="2023-09-07T07:32:05.601" v="202" actId="47"/>
        <pc:sldMkLst>
          <pc:docMk/>
          <pc:sldMk cId="3030554725" sldId="499"/>
        </pc:sldMkLst>
      </pc:sldChg>
      <pc:sldChg chg="del">
        <pc:chgData name="Mario Marugán Cancio" userId="759fb4fe9c7a46c8" providerId="LiveId" clId="{215BBA42-AA4B-40A3-A923-05A3E0B74A6B}" dt="2023-09-07T07:32:05.773" v="207" actId="47"/>
        <pc:sldMkLst>
          <pc:docMk/>
          <pc:sldMk cId="1755453208" sldId="500"/>
        </pc:sldMkLst>
      </pc:sldChg>
      <pc:sldChg chg="del">
        <pc:chgData name="Mario Marugán Cancio" userId="759fb4fe9c7a46c8" providerId="LiveId" clId="{215BBA42-AA4B-40A3-A923-05A3E0B74A6B}" dt="2023-09-07T07:32:06.304" v="223" actId="47"/>
        <pc:sldMkLst>
          <pc:docMk/>
          <pc:sldMk cId="4064655598" sldId="501"/>
        </pc:sldMkLst>
      </pc:sldChg>
      <pc:sldChg chg="del">
        <pc:chgData name="Mario Marugán Cancio" userId="759fb4fe9c7a46c8" providerId="LiveId" clId="{215BBA42-AA4B-40A3-A923-05A3E0B74A6B}" dt="2023-09-07T07:32:07.695" v="237" actId="47"/>
        <pc:sldMkLst>
          <pc:docMk/>
          <pc:sldMk cId="4242613755" sldId="502"/>
        </pc:sldMkLst>
      </pc:sldChg>
      <pc:sldChg chg="del">
        <pc:chgData name="Mario Marugán Cancio" userId="759fb4fe9c7a46c8" providerId="LiveId" clId="{215BBA42-AA4B-40A3-A923-05A3E0B74A6B}" dt="2023-09-07T07:32:08.601" v="243" actId="47"/>
        <pc:sldMkLst>
          <pc:docMk/>
          <pc:sldMk cId="2296142522" sldId="503"/>
        </pc:sldMkLst>
      </pc:sldChg>
      <pc:sldChg chg="del">
        <pc:chgData name="Mario Marugán Cancio" userId="759fb4fe9c7a46c8" providerId="LiveId" clId="{215BBA42-AA4B-40A3-A923-05A3E0B74A6B}" dt="2023-09-07T07:32:09.742" v="252" actId="47"/>
        <pc:sldMkLst>
          <pc:docMk/>
          <pc:sldMk cId="4279001541" sldId="504"/>
        </pc:sldMkLst>
      </pc:sldChg>
      <pc:sldChg chg="add">
        <pc:chgData name="Mario Marugán Cancio" userId="759fb4fe9c7a46c8" providerId="LiveId" clId="{215BBA42-AA4B-40A3-A923-05A3E0B74A6B}" dt="2023-09-07T07:30:08.644" v="33"/>
        <pc:sldMkLst>
          <pc:docMk/>
          <pc:sldMk cId="1888798311" sldId="505"/>
        </pc:sldMkLst>
      </pc:sldChg>
      <pc:sldChg chg="modSp add mod modTransition">
        <pc:chgData name="Mario Marugán Cancio" userId="759fb4fe9c7a46c8" providerId="LiveId" clId="{215BBA42-AA4B-40A3-A923-05A3E0B74A6B}" dt="2023-09-07T07:35:31.987" v="285" actId="20577"/>
        <pc:sldMkLst>
          <pc:docMk/>
          <pc:sldMk cId="3955880069" sldId="506"/>
        </pc:sldMkLst>
        <pc:spChg chg="mod">
          <ac:chgData name="Mario Marugán Cancio" userId="759fb4fe9c7a46c8" providerId="LiveId" clId="{215BBA42-AA4B-40A3-A923-05A3E0B74A6B}" dt="2023-09-07T07:35:31.987" v="285" actId="20577"/>
          <ac:spMkLst>
            <pc:docMk/>
            <pc:sldMk cId="3955880069" sldId="506"/>
            <ac:spMk id="2" creationId="{00000000-0000-0000-0000-000000000000}"/>
          </ac:spMkLst>
        </pc:spChg>
      </pc:sldChg>
      <pc:sldChg chg="modSp add mod modTransition">
        <pc:chgData name="Mario Marugán Cancio" userId="759fb4fe9c7a46c8" providerId="LiveId" clId="{215BBA42-AA4B-40A3-A923-05A3E0B74A6B}" dt="2023-09-07T07:36:40.638" v="296" actId="404"/>
        <pc:sldMkLst>
          <pc:docMk/>
          <pc:sldMk cId="3040175261" sldId="507"/>
        </pc:sldMkLst>
        <pc:spChg chg="mod">
          <ac:chgData name="Mario Marugán Cancio" userId="759fb4fe9c7a46c8" providerId="LiveId" clId="{215BBA42-AA4B-40A3-A923-05A3E0B74A6B}" dt="2023-09-07T07:36:40.638" v="296" actId="404"/>
          <ac:spMkLst>
            <pc:docMk/>
            <pc:sldMk cId="3040175261" sldId="507"/>
            <ac:spMk id="2" creationId="{00000000-0000-0000-0000-000000000000}"/>
          </ac:spMkLst>
        </pc:spChg>
      </pc:sldChg>
      <pc:sldChg chg="modSp add mod">
        <pc:chgData name="Mario Marugán Cancio" userId="759fb4fe9c7a46c8" providerId="LiveId" clId="{215BBA42-AA4B-40A3-A923-05A3E0B74A6B}" dt="2023-09-07T07:57:15.639" v="1023" actId="6549"/>
        <pc:sldMkLst>
          <pc:docMk/>
          <pc:sldMk cId="458467122" sldId="508"/>
        </pc:sldMkLst>
        <pc:spChg chg="mod">
          <ac:chgData name="Mario Marugán Cancio" userId="759fb4fe9c7a46c8" providerId="LiveId" clId="{215BBA42-AA4B-40A3-A923-05A3E0B74A6B}" dt="2023-09-07T07:57:15.639" v="1023" actId="6549"/>
          <ac:spMkLst>
            <pc:docMk/>
            <pc:sldMk cId="458467122" sldId="508"/>
            <ac:spMk id="3" creationId="{7C8B59AA-8ADB-4CAA-B98D-D63A3B20AC60}"/>
          </ac:spMkLst>
        </pc:spChg>
        <pc:spChg chg="mod">
          <ac:chgData name="Mario Marugán Cancio" userId="759fb4fe9c7a46c8" providerId="LiveId" clId="{215BBA42-AA4B-40A3-A923-05A3E0B74A6B}" dt="2023-09-07T07:54:39.174" v="904" actId="11"/>
          <ac:spMkLst>
            <pc:docMk/>
            <pc:sldMk cId="458467122" sldId="508"/>
            <ac:spMk id="8" creationId="{58B2F471-5620-57D6-9906-2E6AB41F4C96}"/>
          </ac:spMkLst>
        </pc:spChg>
      </pc:sldChg>
      <pc:sldChg chg="modSp add mod">
        <pc:chgData name="Mario Marugán Cancio" userId="759fb4fe9c7a46c8" providerId="LiveId" clId="{215BBA42-AA4B-40A3-A923-05A3E0B74A6B}" dt="2023-09-07T07:57:27.335" v="1039" actId="6549"/>
        <pc:sldMkLst>
          <pc:docMk/>
          <pc:sldMk cId="3839237743" sldId="509"/>
        </pc:sldMkLst>
        <pc:spChg chg="mod">
          <ac:chgData name="Mario Marugán Cancio" userId="759fb4fe9c7a46c8" providerId="LiveId" clId="{215BBA42-AA4B-40A3-A923-05A3E0B74A6B}" dt="2023-09-07T07:57:27.335" v="1039" actId="6549"/>
          <ac:spMkLst>
            <pc:docMk/>
            <pc:sldMk cId="3839237743" sldId="509"/>
            <ac:spMk id="3" creationId="{7C8B59AA-8ADB-4CAA-B98D-D63A3B20AC60}"/>
          </ac:spMkLst>
        </pc:spChg>
        <pc:spChg chg="mod">
          <ac:chgData name="Mario Marugán Cancio" userId="759fb4fe9c7a46c8" providerId="LiveId" clId="{215BBA42-AA4B-40A3-A923-05A3E0B74A6B}" dt="2023-09-07T07:54:55.685" v="906" actId="207"/>
          <ac:spMkLst>
            <pc:docMk/>
            <pc:sldMk cId="3839237743" sldId="509"/>
            <ac:spMk id="8" creationId="{58B2F471-5620-57D6-9906-2E6AB41F4C96}"/>
          </ac:spMkLst>
        </pc:spChg>
      </pc:sldChg>
      <pc:sldChg chg="modSp add mod">
        <pc:chgData name="Mario Marugán Cancio" userId="759fb4fe9c7a46c8" providerId="LiveId" clId="{215BBA42-AA4B-40A3-A923-05A3E0B74A6B}" dt="2023-09-07T07:57:36.401" v="1059" actId="6549"/>
        <pc:sldMkLst>
          <pc:docMk/>
          <pc:sldMk cId="3114628105" sldId="510"/>
        </pc:sldMkLst>
        <pc:spChg chg="mod">
          <ac:chgData name="Mario Marugán Cancio" userId="759fb4fe9c7a46c8" providerId="LiveId" clId="{215BBA42-AA4B-40A3-A923-05A3E0B74A6B}" dt="2023-09-07T07:57:36.401" v="1059" actId="6549"/>
          <ac:spMkLst>
            <pc:docMk/>
            <pc:sldMk cId="3114628105" sldId="510"/>
            <ac:spMk id="3" creationId="{7C8B59AA-8ADB-4CAA-B98D-D63A3B20AC60}"/>
          </ac:spMkLst>
        </pc:spChg>
      </pc:sldChg>
      <pc:sldChg chg="modSp add mod">
        <pc:chgData name="Mario Marugán Cancio" userId="759fb4fe9c7a46c8" providerId="LiveId" clId="{215BBA42-AA4B-40A3-A923-05A3E0B74A6B}" dt="2023-09-07T07:57:46.465" v="1079" actId="6549"/>
        <pc:sldMkLst>
          <pc:docMk/>
          <pc:sldMk cId="2891062894" sldId="511"/>
        </pc:sldMkLst>
        <pc:spChg chg="mod">
          <ac:chgData name="Mario Marugán Cancio" userId="759fb4fe9c7a46c8" providerId="LiveId" clId="{215BBA42-AA4B-40A3-A923-05A3E0B74A6B}" dt="2023-09-07T07:57:46.465" v="1079" actId="6549"/>
          <ac:spMkLst>
            <pc:docMk/>
            <pc:sldMk cId="2891062894" sldId="511"/>
            <ac:spMk id="3" creationId="{7C8B59AA-8ADB-4CAA-B98D-D63A3B20AC60}"/>
          </ac:spMkLst>
        </pc:spChg>
      </pc:sldChg>
      <pc:sldChg chg="modSp add mod">
        <pc:chgData name="Mario Marugán Cancio" userId="759fb4fe9c7a46c8" providerId="LiveId" clId="{215BBA42-AA4B-40A3-A923-05A3E0B74A6B}" dt="2023-09-07T07:58:18.389" v="1101" actId="6549"/>
        <pc:sldMkLst>
          <pc:docMk/>
          <pc:sldMk cId="2109861000" sldId="512"/>
        </pc:sldMkLst>
        <pc:spChg chg="mod">
          <ac:chgData name="Mario Marugán Cancio" userId="759fb4fe9c7a46c8" providerId="LiveId" clId="{215BBA42-AA4B-40A3-A923-05A3E0B74A6B}" dt="2023-09-07T07:58:18.389" v="1101" actId="6549"/>
          <ac:spMkLst>
            <pc:docMk/>
            <pc:sldMk cId="2109861000" sldId="512"/>
            <ac:spMk id="3" creationId="{7C8B59AA-8ADB-4CAA-B98D-D63A3B20AC60}"/>
          </ac:spMkLst>
        </pc:spChg>
      </pc:sldChg>
      <pc:sldChg chg="modSp add mod">
        <pc:chgData name="Mario Marugán Cancio" userId="759fb4fe9c7a46c8" providerId="LiveId" clId="{215BBA42-AA4B-40A3-A923-05A3E0B74A6B}" dt="2023-09-07T07:58:31.655" v="1121" actId="6549"/>
        <pc:sldMkLst>
          <pc:docMk/>
          <pc:sldMk cId="3034121554" sldId="513"/>
        </pc:sldMkLst>
        <pc:spChg chg="mod">
          <ac:chgData name="Mario Marugán Cancio" userId="759fb4fe9c7a46c8" providerId="LiveId" clId="{215BBA42-AA4B-40A3-A923-05A3E0B74A6B}" dt="2023-09-07T07:58:31.655" v="1121" actId="6549"/>
          <ac:spMkLst>
            <pc:docMk/>
            <pc:sldMk cId="3034121554" sldId="513"/>
            <ac:spMk id="3" creationId="{7C8B59AA-8ADB-4CAA-B98D-D63A3B20AC60}"/>
          </ac:spMkLst>
        </pc:spChg>
      </pc:sldChg>
      <pc:sldChg chg="addSp modSp add mod">
        <pc:chgData name="Mario Marugán Cancio" userId="759fb4fe9c7a46c8" providerId="LiveId" clId="{215BBA42-AA4B-40A3-A923-05A3E0B74A6B}" dt="2023-09-07T07:58:42.289" v="1141" actId="6549"/>
        <pc:sldMkLst>
          <pc:docMk/>
          <pc:sldMk cId="1876109305" sldId="514"/>
        </pc:sldMkLst>
        <pc:spChg chg="mod">
          <ac:chgData name="Mario Marugán Cancio" userId="759fb4fe9c7a46c8" providerId="LiveId" clId="{215BBA42-AA4B-40A3-A923-05A3E0B74A6B}" dt="2023-09-07T07:58:42.289" v="1141" actId="6549"/>
          <ac:spMkLst>
            <pc:docMk/>
            <pc:sldMk cId="1876109305" sldId="514"/>
            <ac:spMk id="3" creationId="{7C8B59AA-8ADB-4CAA-B98D-D63A3B20AC60}"/>
          </ac:spMkLst>
        </pc:spChg>
        <pc:spChg chg="add mod">
          <ac:chgData name="Mario Marugán Cancio" userId="759fb4fe9c7a46c8" providerId="LiveId" clId="{215BBA42-AA4B-40A3-A923-05A3E0B74A6B}" dt="2023-09-07T07:55:47.504" v="918" actId="571"/>
          <ac:spMkLst>
            <pc:docMk/>
            <pc:sldMk cId="1876109305" sldId="514"/>
            <ac:spMk id="5" creationId="{6603F727-7FE8-AF39-1EB6-19D15C356F0B}"/>
          </ac:spMkLst>
        </pc:spChg>
      </pc:sldChg>
      <pc:sldChg chg="modSp add mod">
        <pc:chgData name="Mario Marugán Cancio" userId="759fb4fe9c7a46c8" providerId="LiveId" clId="{215BBA42-AA4B-40A3-A923-05A3E0B74A6B}" dt="2023-09-07T07:58:55.934" v="1161" actId="6549"/>
        <pc:sldMkLst>
          <pc:docMk/>
          <pc:sldMk cId="2137144402" sldId="515"/>
        </pc:sldMkLst>
        <pc:spChg chg="mod">
          <ac:chgData name="Mario Marugán Cancio" userId="759fb4fe9c7a46c8" providerId="LiveId" clId="{215BBA42-AA4B-40A3-A923-05A3E0B74A6B}" dt="2023-09-07T07:58:55.934" v="1161" actId="6549"/>
          <ac:spMkLst>
            <pc:docMk/>
            <pc:sldMk cId="2137144402" sldId="515"/>
            <ac:spMk id="3" creationId="{7C8B59AA-8ADB-4CAA-B98D-D63A3B20AC60}"/>
          </ac:spMkLst>
        </pc:spChg>
      </pc:sldChg>
      <pc:sldChg chg="addSp modSp add mod">
        <pc:chgData name="Mario Marugán Cancio" userId="759fb4fe9c7a46c8" providerId="LiveId" clId="{215BBA42-AA4B-40A3-A923-05A3E0B74A6B}" dt="2023-09-07T07:56:28.100" v="949" actId="20577"/>
        <pc:sldMkLst>
          <pc:docMk/>
          <pc:sldMk cId="2789571447" sldId="516"/>
        </pc:sldMkLst>
        <pc:spChg chg="mod">
          <ac:chgData name="Mario Marugán Cancio" userId="759fb4fe9c7a46c8" providerId="LiveId" clId="{215BBA42-AA4B-40A3-A923-05A3E0B74A6B}" dt="2023-09-07T07:56:28.100" v="949" actId="20577"/>
          <ac:spMkLst>
            <pc:docMk/>
            <pc:sldMk cId="2789571447" sldId="516"/>
            <ac:spMk id="3" creationId="{7C8B59AA-8ADB-4CAA-B98D-D63A3B20AC60}"/>
          </ac:spMkLst>
        </pc:spChg>
        <pc:spChg chg="add mod">
          <ac:chgData name="Mario Marugán Cancio" userId="759fb4fe9c7a46c8" providerId="LiveId" clId="{215BBA42-AA4B-40A3-A923-05A3E0B74A6B}" dt="2023-09-07T07:56:13.658" v="924" actId="571"/>
          <ac:spMkLst>
            <pc:docMk/>
            <pc:sldMk cId="2789571447" sldId="516"/>
            <ac:spMk id="5" creationId="{8722C7F2-2EDC-B825-9E99-EED65C2AAB4B}"/>
          </ac:spMkLst>
        </pc:spChg>
      </pc:sldChg>
      <pc:sldChg chg="addSp modSp add mod">
        <pc:chgData name="Mario Marugán Cancio" userId="759fb4fe9c7a46c8" providerId="LiveId" clId="{215BBA42-AA4B-40A3-A923-05A3E0B74A6B}" dt="2023-09-07T07:56:53.641" v="983" actId="6549"/>
        <pc:sldMkLst>
          <pc:docMk/>
          <pc:sldMk cId="3010281416" sldId="517"/>
        </pc:sldMkLst>
        <pc:spChg chg="mod">
          <ac:chgData name="Mario Marugán Cancio" userId="759fb4fe9c7a46c8" providerId="LiveId" clId="{215BBA42-AA4B-40A3-A923-05A3E0B74A6B}" dt="2023-09-07T07:56:53.641" v="983" actId="6549"/>
          <ac:spMkLst>
            <pc:docMk/>
            <pc:sldMk cId="3010281416" sldId="517"/>
            <ac:spMk id="3" creationId="{7C8B59AA-8ADB-4CAA-B98D-D63A3B20AC60}"/>
          </ac:spMkLst>
        </pc:spChg>
        <pc:spChg chg="add mod">
          <ac:chgData name="Mario Marugán Cancio" userId="759fb4fe9c7a46c8" providerId="LiveId" clId="{215BBA42-AA4B-40A3-A923-05A3E0B74A6B}" dt="2023-09-07T07:56:38.492" v="952" actId="571"/>
          <ac:spMkLst>
            <pc:docMk/>
            <pc:sldMk cId="3010281416" sldId="517"/>
            <ac:spMk id="5" creationId="{75873605-9C29-FA16-9289-B65364BDB9F0}"/>
          </ac:spMkLst>
        </pc:spChg>
      </pc:sldChg>
      <pc:sldChg chg="modSp add mod">
        <pc:chgData name="Mario Marugán Cancio" userId="759fb4fe9c7a46c8" providerId="LiveId" clId="{215BBA42-AA4B-40A3-A923-05A3E0B74A6B}" dt="2023-09-07T07:59:16.027" v="1164" actId="207"/>
        <pc:sldMkLst>
          <pc:docMk/>
          <pc:sldMk cId="1156882762" sldId="518"/>
        </pc:sldMkLst>
        <pc:spChg chg="mod">
          <ac:chgData name="Mario Marugán Cancio" userId="759fb4fe9c7a46c8" providerId="LiveId" clId="{215BBA42-AA4B-40A3-A923-05A3E0B74A6B}" dt="2023-09-07T07:59:11.146" v="1163" actId="207"/>
          <ac:spMkLst>
            <pc:docMk/>
            <pc:sldMk cId="1156882762" sldId="518"/>
            <ac:spMk id="3" creationId="{7C8B59AA-8ADB-4CAA-B98D-D63A3B20AC60}"/>
          </ac:spMkLst>
        </pc:spChg>
        <pc:spChg chg="mod">
          <ac:chgData name="Mario Marugán Cancio" userId="759fb4fe9c7a46c8" providerId="LiveId" clId="{215BBA42-AA4B-40A3-A923-05A3E0B74A6B}" dt="2023-09-07T07:59:16.027" v="1164" actId="207"/>
          <ac:spMkLst>
            <pc:docMk/>
            <pc:sldMk cId="1156882762" sldId="518"/>
            <ac:spMk id="8" creationId="{58B2F471-5620-57D6-9906-2E6AB41F4C96}"/>
          </ac:spMkLst>
        </pc:spChg>
      </pc:sldChg>
      <pc:sldChg chg="addSp modSp add mod">
        <pc:chgData name="Mario Marugán Cancio" userId="759fb4fe9c7a46c8" providerId="LiveId" clId="{215BBA42-AA4B-40A3-A923-05A3E0B74A6B}" dt="2023-09-07T07:59:28.275" v="1168" actId="207"/>
        <pc:sldMkLst>
          <pc:docMk/>
          <pc:sldMk cId="4241974424" sldId="519"/>
        </pc:sldMkLst>
        <pc:spChg chg="add mod">
          <ac:chgData name="Mario Marugán Cancio" userId="759fb4fe9c7a46c8" providerId="LiveId" clId="{215BBA42-AA4B-40A3-A923-05A3E0B74A6B}" dt="2023-09-07T07:59:24.378" v="1167" actId="571"/>
          <ac:spMkLst>
            <pc:docMk/>
            <pc:sldMk cId="4241974424" sldId="519"/>
            <ac:spMk id="5" creationId="{D2BF28E1-B2F8-EFE3-4231-661B965E3B61}"/>
          </ac:spMkLst>
        </pc:spChg>
        <pc:spChg chg="mod">
          <ac:chgData name="Mario Marugán Cancio" userId="759fb4fe9c7a46c8" providerId="LiveId" clId="{215BBA42-AA4B-40A3-A923-05A3E0B74A6B}" dt="2023-09-07T07:59:28.275" v="1168" actId="207"/>
          <ac:spMkLst>
            <pc:docMk/>
            <pc:sldMk cId="4241974424" sldId="519"/>
            <ac:spMk id="8" creationId="{58B2F471-5620-57D6-9906-2E6AB41F4C96}"/>
          </ac:spMkLst>
        </pc:spChg>
      </pc:sldChg>
      <pc:sldChg chg="modSp add mod">
        <pc:chgData name="Mario Marugán Cancio" userId="759fb4fe9c7a46c8" providerId="LiveId" clId="{215BBA42-AA4B-40A3-A923-05A3E0B74A6B}" dt="2023-09-07T07:59:44.615" v="1170" actId="207"/>
        <pc:sldMkLst>
          <pc:docMk/>
          <pc:sldMk cId="1053201980" sldId="520"/>
        </pc:sldMkLst>
        <pc:spChg chg="mod">
          <ac:chgData name="Mario Marugán Cancio" userId="759fb4fe9c7a46c8" providerId="LiveId" clId="{215BBA42-AA4B-40A3-A923-05A3E0B74A6B}" dt="2023-09-07T07:59:44.615" v="1170" actId="207"/>
          <ac:spMkLst>
            <pc:docMk/>
            <pc:sldMk cId="1053201980" sldId="520"/>
            <ac:spMk id="8" creationId="{58B2F471-5620-57D6-9906-2E6AB41F4C96}"/>
          </ac:spMkLst>
        </pc:spChg>
      </pc:sldChg>
      <pc:sldChg chg="modSp add mod">
        <pc:chgData name="Mario Marugán Cancio" userId="759fb4fe9c7a46c8" providerId="LiveId" clId="{215BBA42-AA4B-40A3-A923-05A3E0B74A6B}" dt="2023-09-07T07:59:54.820" v="1172" actId="207"/>
        <pc:sldMkLst>
          <pc:docMk/>
          <pc:sldMk cId="1693799668" sldId="521"/>
        </pc:sldMkLst>
        <pc:spChg chg="mod">
          <ac:chgData name="Mario Marugán Cancio" userId="759fb4fe9c7a46c8" providerId="LiveId" clId="{215BBA42-AA4B-40A3-A923-05A3E0B74A6B}" dt="2023-09-07T07:59:54.820" v="1172" actId="207"/>
          <ac:spMkLst>
            <pc:docMk/>
            <pc:sldMk cId="1693799668" sldId="521"/>
            <ac:spMk id="8" creationId="{58B2F471-5620-57D6-9906-2E6AB41F4C96}"/>
          </ac:spMkLst>
        </pc:spChg>
      </pc:sldChg>
      <pc:sldChg chg="modSp add mod">
        <pc:chgData name="Mario Marugán Cancio" userId="759fb4fe9c7a46c8" providerId="LiveId" clId="{215BBA42-AA4B-40A3-A923-05A3E0B74A6B}" dt="2023-09-07T08:00:10.454" v="1174" actId="207"/>
        <pc:sldMkLst>
          <pc:docMk/>
          <pc:sldMk cId="235330477" sldId="522"/>
        </pc:sldMkLst>
        <pc:spChg chg="mod">
          <ac:chgData name="Mario Marugán Cancio" userId="759fb4fe9c7a46c8" providerId="LiveId" clId="{215BBA42-AA4B-40A3-A923-05A3E0B74A6B}" dt="2023-09-07T08:00:10.454" v="1174" actId="207"/>
          <ac:spMkLst>
            <pc:docMk/>
            <pc:sldMk cId="235330477" sldId="522"/>
            <ac:spMk id="8" creationId="{58B2F471-5620-57D6-9906-2E6AB41F4C96}"/>
          </ac:spMkLst>
        </pc:spChg>
      </pc:sldChg>
      <pc:sldChg chg="modSp add mod">
        <pc:chgData name="Mario Marugán Cancio" userId="759fb4fe9c7a46c8" providerId="LiveId" clId="{215BBA42-AA4B-40A3-A923-05A3E0B74A6B}" dt="2023-09-07T08:00:19.619" v="1176" actId="207"/>
        <pc:sldMkLst>
          <pc:docMk/>
          <pc:sldMk cId="3967511063" sldId="523"/>
        </pc:sldMkLst>
        <pc:spChg chg="mod">
          <ac:chgData name="Mario Marugán Cancio" userId="759fb4fe9c7a46c8" providerId="LiveId" clId="{215BBA42-AA4B-40A3-A923-05A3E0B74A6B}" dt="2023-09-07T08:00:19.619" v="1176" actId="207"/>
          <ac:spMkLst>
            <pc:docMk/>
            <pc:sldMk cId="3967511063" sldId="523"/>
            <ac:spMk id="8" creationId="{58B2F471-5620-57D6-9906-2E6AB41F4C96}"/>
          </ac:spMkLst>
        </pc:spChg>
      </pc:sldChg>
      <pc:sldChg chg="modSp add mod">
        <pc:chgData name="Mario Marugán Cancio" userId="759fb4fe9c7a46c8" providerId="LiveId" clId="{215BBA42-AA4B-40A3-A923-05A3E0B74A6B}" dt="2023-09-07T08:00:27.114" v="1178" actId="207"/>
        <pc:sldMkLst>
          <pc:docMk/>
          <pc:sldMk cId="2238317881" sldId="524"/>
        </pc:sldMkLst>
        <pc:spChg chg="mod">
          <ac:chgData name="Mario Marugán Cancio" userId="759fb4fe9c7a46c8" providerId="LiveId" clId="{215BBA42-AA4B-40A3-A923-05A3E0B74A6B}" dt="2023-09-07T08:00:27.114" v="1178" actId="207"/>
          <ac:spMkLst>
            <pc:docMk/>
            <pc:sldMk cId="2238317881" sldId="524"/>
            <ac:spMk id="8" creationId="{58B2F471-5620-57D6-9906-2E6AB41F4C96}"/>
          </ac:spMkLst>
        </pc:spChg>
      </pc:sldChg>
    </pc:docChg>
  </pc:docChgLst>
  <pc:docChgLst>
    <pc:chgData name="Mario Marugán Cancio" userId="759fb4fe9c7a46c8" providerId="LiveId" clId="{AEBCD230-E491-4B8B-96A6-FEADE25EA999}"/>
    <pc:docChg chg="undo custSel addSld delSld modSld sldOrd">
      <pc:chgData name="Mario Marugán Cancio" userId="759fb4fe9c7a46c8" providerId="LiveId" clId="{AEBCD230-E491-4B8B-96A6-FEADE25EA999}" dt="2023-09-07T14:59:22.610" v="958" actId="20577"/>
      <pc:docMkLst>
        <pc:docMk/>
      </pc:docMkLst>
      <pc:sldChg chg="addSp delSp modSp mod">
        <pc:chgData name="Mario Marugán Cancio" userId="759fb4fe9c7a46c8" providerId="LiveId" clId="{AEBCD230-E491-4B8B-96A6-FEADE25EA999}" dt="2023-09-07T14:59:18.544" v="956" actId="20577"/>
        <pc:sldMkLst>
          <pc:docMk/>
          <pc:sldMk cId="3012836757" sldId="256"/>
        </pc:sldMkLst>
        <pc:spChg chg="mod">
          <ac:chgData name="Mario Marugán Cancio" userId="759fb4fe9c7a46c8" providerId="LiveId" clId="{AEBCD230-E491-4B8B-96A6-FEADE25EA999}" dt="2023-09-07T14:59:18.544" v="956" actId="20577"/>
          <ac:spMkLst>
            <pc:docMk/>
            <pc:sldMk cId="3012836757" sldId="256"/>
            <ac:spMk id="2" creationId="{62958958-0ED2-4ED8-9337-3C7F8116EF01}"/>
          </ac:spMkLst>
        </pc:spChg>
        <pc:picChg chg="del">
          <ac:chgData name="Mario Marugán Cancio" userId="759fb4fe9c7a46c8" providerId="LiveId" clId="{AEBCD230-E491-4B8B-96A6-FEADE25EA999}" dt="2023-09-07T08:06:10.791" v="0" actId="478"/>
          <ac:picMkLst>
            <pc:docMk/>
            <pc:sldMk cId="3012836757" sldId="256"/>
            <ac:picMk id="4" creationId="{40FDCF00-1111-EA8D-752B-3E2801E5C1EE}"/>
          </ac:picMkLst>
        </pc:picChg>
        <pc:picChg chg="add mod">
          <ac:chgData name="Mario Marugán Cancio" userId="759fb4fe9c7a46c8" providerId="LiveId" clId="{AEBCD230-E491-4B8B-96A6-FEADE25EA999}" dt="2023-09-07T08:06:16.123" v="3" actId="1076"/>
          <ac:picMkLst>
            <pc:docMk/>
            <pc:sldMk cId="3012836757" sldId="256"/>
            <ac:picMk id="1026" creationId="{A6BB158B-5E6B-1874-EFEA-57C7DF7E7A68}"/>
          </ac:picMkLst>
        </pc:picChg>
      </pc:sldChg>
      <pc:sldChg chg="modSp mod">
        <pc:chgData name="Mario Marugán Cancio" userId="759fb4fe9c7a46c8" providerId="LiveId" clId="{AEBCD230-E491-4B8B-96A6-FEADE25EA999}" dt="2023-09-07T08:08:49.233" v="212" actId="20577"/>
        <pc:sldMkLst>
          <pc:docMk/>
          <pc:sldMk cId="1679146780" sldId="257"/>
        </pc:sldMkLst>
        <pc:spChg chg="mod">
          <ac:chgData name="Mario Marugán Cancio" userId="759fb4fe9c7a46c8" providerId="LiveId" clId="{AEBCD230-E491-4B8B-96A6-FEADE25EA999}" dt="2023-09-07T08:08:49.233" v="212" actId="20577"/>
          <ac:spMkLst>
            <pc:docMk/>
            <pc:sldMk cId="1679146780" sldId="257"/>
            <ac:spMk id="3" creationId="{7C8B59AA-8ADB-4CAA-B98D-D63A3B20AC60}"/>
          </ac:spMkLst>
        </pc:spChg>
      </pc:sldChg>
      <pc:sldChg chg="modSp add mod modTransition">
        <pc:chgData name="Mario Marugán Cancio" userId="759fb4fe9c7a46c8" providerId="LiveId" clId="{AEBCD230-E491-4B8B-96A6-FEADE25EA999}" dt="2023-09-07T08:15:30.541" v="282"/>
        <pc:sldMkLst>
          <pc:docMk/>
          <pc:sldMk cId="0" sldId="258"/>
        </pc:sldMkLst>
        <pc:spChg chg="mod">
          <ac:chgData name="Mario Marugán Cancio" userId="759fb4fe9c7a46c8" providerId="LiveId" clId="{AEBCD230-E491-4B8B-96A6-FEADE25EA999}" dt="2023-09-07T08:15:30.541" v="282"/>
          <ac:spMkLst>
            <pc:docMk/>
            <pc:sldMk cId="0" sldId="258"/>
            <ac:spMk id="2" creationId="{00000000-0000-0000-0000-000000000000}"/>
          </ac:spMkLst>
        </pc:spChg>
      </pc:sldChg>
      <pc:sldChg chg="del">
        <pc:chgData name="Mario Marugán Cancio" userId="759fb4fe9c7a46c8" providerId="LiveId" clId="{AEBCD230-E491-4B8B-96A6-FEADE25EA999}" dt="2023-09-07T08:07:25.857" v="23" actId="47"/>
        <pc:sldMkLst>
          <pc:docMk/>
          <pc:sldMk cId="3668128698" sldId="258"/>
        </pc:sldMkLst>
      </pc:sldChg>
      <pc:sldChg chg="modSp mod">
        <pc:chgData name="Mario Marugán Cancio" userId="759fb4fe9c7a46c8" providerId="LiveId" clId="{AEBCD230-E491-4B8B-96A6-FEADE25EA999}" dt="2023-09-07T08:07:51.157" v="130" actId="20577"/>
        <pc:sldMkLst>
          <pc:docMk/>
          <pc:sldMk cId="3333307881" sldId="259"/>
        </pc:sldMkLst>
        <pc:spChg chg="mod">
          <ac:chgData name="Mario Marugán Cancio" userId="759fb4fe9c7a46c8" providerId="LiveId" clId="{AEBCD230-E491-4B8B-96A6-FEADE25EA999}" dt="2023-09-07T08:07:51.157" v="130" actId="20577"/>
          <ac:spMkLst>
            <pc:docMk/>
            <pc:sldMk cId="3333307881" sldId="259"/>
            <ac:spMk id="7" creationId="{26A088BC-B725-43E7-BD25-54EC8C592ECC}"/>
          </ac:spMkLst>
        </pc:spChg>
      </pc:sldChg>
      <pc:sldChg chg="modSp add mod modTransition">
        <pc:chgData name="Mario Marugán Cancio" userId="759fb4fe9c7a46c8" providerId="LiveId" clId="{AEBCD230-E491-4B8B-96A6-FEADE25EA999}" dt="2023-09-07T08:15:36.616" v="284"/>
        <pc:sldMkLst>
          <pc:docMk/>
          <pc:sldMk cId="0" sldId="260"/>
        </pc:sldMkLst>
        <pc:spChg chg="mod">
          <ac:chgData name="Mario Marugán Cancio" userId="759fb4fe9c7a46c8" providerId="LiveId" clId="{AEBCD230-E491-4B8B-96A6-FEADE25EA999}" dt="2023-09-07T08:15:36.616" v="284"/>
          <ac:spMkLst>
            <pc:docMk/>
            <pc:sldMk cId="0" sldId="260"/>
            <ac:spMk id="2" creationId="{00000000-0000-0000-0000-000000000000}"/>
          </ac:spMkLst>
        </pc:spChg>
      </pc:sldChg>
      <pc:sldChg chg="del">
        <pc:chgData name="Mario Marugán Cancio" userId="759fb4fe9c7a46c8" providerId="LiveId" clId="{AEBCD230-E491-4B8B-96A6-FEADE25EA999}" dt="2023-09-07T08:07:25.951" v="25" actId="47"/>
        <pc:sldMkLst>
          <pc:docMk/>
          <pc:sldMk cId="1666123162" sldId="260"/>
        </pc:sldMkLst>
      </pc:sldChg>
      <pc:sldChg chg="del">
        <pc:chgData name="Mario Marugán Cancio" userId="759fb4fe9c7a46c8" providerId="LiveId" clId="{AEBCD230-E491-4B8B-96A6-FEADE25EA999}" dt="2023-09-07T08:07:25.998" v="27" actId="47"/>
        <pc:sldMkLst>
          <pc:docMk/>
          <pc:sldMk cId="594010287" sldId="261"/>
        </pc:sldMkLst>
      </pc:sldChg>
      <pc:sldChg chg="modSp add mod modTransition">
        <pc:chgData name="Mario Marugán Cancio" userId="759fb4fe9c7a46c8" providerId="LiveId" clId="{AEBCD230-E491-4B8B-96A6-FEADE25EA999}" dt="2023-09-07T08:15:39.119" v="285"/>
        <pc:sldMkLst>
          <pc:docMk/>
          <pc:sldMk cId="0" sldId="262"/>
        </pc:sldMkLst>
        <pc:spChg chg="mod">
          <ac:chgData name="Mario Marugán Cancio" userId="759fb4fe9c7a46c8" providerId="LiveId" clId="{AEBCD230-E491-4B8B-96A6-FEADE25EA999}" dt="2023-09-07T08:15:39.119" v="285"/>
          <ac:spMkLst>
            <pc:docMk/>
            <pc:sldMk cId="0" sldId="262"/>
            <ac:spMk id="2" creationId="{00000000-0000-0000-0000-000000000000}"/>
          </ac:spMkLst>
        </pc:spChg>
        <pc:spChg chg="mod">
          <ac:chgData name="Mario Marugán Cancio" userId="759fb4fe9c7a46c8" providerId="LiveId" clId="{AEBCD230-E491-4B8B-96A6-FEADE25EA999}" dt="2023-09-07T08:15:00.326" v="267" actId="33524"/>
          <ac:spMkLst>
            <pc:docMk/>
            <pc:sldMk cId="0" sldId="262"/>
            <ac:spMk id="3" creationId="{00000000-0000-0000-0000-000000000000}"/>
          </ac:spMkLst>
        </pc:spChg>
      </pc:sldChg>
      <pc:sldChg chg="del">
        <pc:chgData name="Mario Marugán Cancio" userId="759fb4fe9c7a46c8" providerId="LiveId" clId="{AEBCD230-E491-4B8B-96A6-FEADE25EA999}" dt="2023-09-07T08:07:26.123" v="30" actId="47"/>
        <pc:sldMkLst>
          <pc:docMk/>
          <pc:sldMk cId="2721377469" sldId="262"/>
        </pc:sldMkLst>
      </pc:sldChg>
      <pc:sldChg chg="modSp add mod modTransition">
        <pc:chgData name="Mario Marugán Cancio" userId="759fb4fe9c7a46c8" providerId="LiveId" clId="{AEBCD230-E491-4B8B-96A6-FEADE25EA999}" dt="2023-09-07T08:15:42.248" v="286"/>
        <pc:sldMkLst>
          <pc:docMk/>
          <pc:sldMk cId="0" sldId="263"/>
        </pc:sldMkLst>
        <pc:spChg chg="mod">
          <ac:chgData name="Mario Marugán Cancio" userId="759fb4fe9c7a46c8" providerId="LiveId" clId="{AEBCD230-E491-4B8B-96A6-FEADE25EA999}" dt="2023-09-07T08:15:42.248" v="286"/>
          <ac:spMkLst>
            <pc:docMk/>
            <pc:sldMk cId="0" sldId="263"/>
            <ac:spMk id="2" creationId="{00000000-0000-0000-0000-000000000000}"/>
          </ac:spMkLst>
        </pc:spChg>
      </pc:sldChg>
      <pc:sldChg chg="del">
        <pc:chgData name="Mario Marugán Cancio" userId="759fb4fe9c7a46c8" providerId="LiveId" clId="{AEBCD230-E491-4B8B-96A6-FEADE25EA999}" dt="2023-09-07T08:07:26.060" v="28" actId="47"/>
        <pc:sldMkLst>
          <pc:docMk/>
          <pc:sldMk cId="3860497396" sldId="263"/>
        </pc:sldMkLst>
      </pc:sldChg>
      <pc:sldChg chg="modSp add mod modTransition">
        <pc:chgData name="Mario Marugán Cancio" userId="759fb4fe9c7a46c8" providerId="LiveId" clId="{AEBCD230-E491-4B8B-96A6-FEADE25EA999}" dt="2023-09-07T08:15:44.325" v="287"/>
        <pc:sldMkLst>
          <pc:docMk/>
          <pc:sldMk cId="0" sldId="264"/>
        </pc:sldMkLst>
        <pc:spChg chg="mod">
          <ac:chgData name="Mario Marugán Cancio" userId="759fb4fe9c7a46c8" providerId="LiveId" clId="{AEBCD230-E491-4B8B-96A6-FEADE25EA999}" dt="2023-09-07T08:15:44.325" v="287"/>
          <ac:spMkLst>
            <pc:docMk/>
            <pc:sldMk cId="0" sldId="264"/>
            <ac:spMk id="2" creationId="{00000000-0000-0000-0000-000000000000}"/>
          </ac:spMkLst>
        </pc:spChg>
        <pc:spChg chg="mod">
          <ac:chgData name="Mario Marugán Cancio" userId="759fb4fe9c7a46c8" providerId="LiveId" clId="{AEBCD230-E491-4B8B-96A6-FEADE25EA999}" dt="2023-09-07T08:10:47.162" v="216" actId="27636"/>
          <ac:spMkLst>
            <pc:docMk/>
            <pc:sldMk cId="0" sldId="264"/>
            <ac:spMk id="3" creationId="{00000000-0000-0000-0000-000000000000}"/>
          </ac:spMkLst>
        </pc:spChg>
      </pc:sldChg>
      <pc:sldChg chg="del">
        <pc:chgData name="Mario Marugán Cancio" userId="759fb4fe9c7a46c8" providerId="LiveId" clId="{AEBCD230-E491-4B8B-96A6-FEADE25EA999}" dt="2023-09-07T08:07:26.169" v="32" actId="47"/>
        <pc:sldMkLst>
          <pc:docMk/>
          <pc:sldMk cId="3228428577" sldId="264"/>
        </pc:sldMkLst>
      </pc:sldChg>
      <pc:sldChg chg="modSp add mod modTransition">
        <pc:chgData name="Mario Marugán Cancio" userId="759fb4fe9c7a46c8" providerId="LiveId" clId="{AEBCD230-E491-4B8B-96A6-FEADE25EA999}" dt="2023-09-07T08:15:46.503" v="288"/>
        <pc:sldMkLst>
          <pc:docMk/>
          <pc:sldMk cId="0" sldId="265"/>
        </pc:sldMkLst>
        <pc:spChg chg="mod">
          <ac:chgData name="Mario Marugán Cancio" userId="759fb4fe9c7a46c8" providerId="LiveId" clId="{AEBCD230-E491-4B8B-96A6-FEADE25EA999}" dt="2023-09-07T08:15:46.503" v="288"/>
          <ac:spMkLst>
            <pc:docMk/>
            <pc:sldMk cId="0" sldId="265"/>
            <ac:spMk id="2" creationId="{00000000-0000-0000-0000-000000000000}"/>
          </ac:spMkLst>
        </pc:spChg>
        <pc:spChg chg="mod">
          <ac:chgData name="Mario Marugán Cancio" userId="759fb4fe9c7a46c8" providerId="LiveId" clId="{AEBCD230-E491-4B8B-96A6-FEADE25EA999}" dt="2023-09-07T08:10:47.178" v="217" actId="27636"/>
          <ac:spMkLst>
            <pc:docMk/>
            <pc:sldMk cId="0" sldId="265"/>
            <ac:spMk id="3" creationId="{00000000-0000-0000-0000-000000000000}"/>
          </ac:spMkLst>
        </pc:spChg>
      </pc:sldChg>
      <pc:sldChg chg="del">
        <pc:chgData name="Mario Marugán Cancio" userId="759fb4fe9c7a46c8" providerId="LiveId" clId="{AEBCD230-E491-4B8B-96A6-FEADE25EA999}" dt="2023-09-07T08:07:26.216" v="33" actId="47"/>
        <pc:sldMkLst>
          <pc:docMk/>
          <pc:sldMk cId="3856329421" sldId="265"/>
        </pc:sldMkLst>
      </pc:sldChg>
      <pc:sldChg chg="modSp add mod modTransition">
        <pc:chgData name="Mario Marugán Cancio" userId="759fb4fe9c7a46c8" providerId="LiveId" clId="{AEBCD230-E491-4B8B-96A6-FEADE25EA999}" dt="2023-09-07T08:16:01.174" v="317" actId="20577"/>
        <pc:sldMkLst>
          <pc:docMk/>
          <pc:sldMk cId="0" sldId="266"/>
        </pc:sldMkLst>
        <pc:spChg chg="mod">
          <ac:chgData name="Mario Marugán Cancio" userId="759fb4fe9c7a46c8" providerId="LiveId" clId="{AEBCD230-E491-4B8B-96A6-FEADE25EA999}" dt="2023-09-07T08:16:01.174" v="317" actId="20577"/>
          <ac:spMkLst>
            <pc:docMk/>
            <pc:sldMk cId="0" sldId="266"/>
            <ac:spMk id="2" creationId="{00000000-0000-0000-0000-000000000000}"/>
          </ac:spMkLst>
        </pc:spChg>
      </pc:sldChg>
      <pc:sldChg chg="del">
        <pc:chgData name="Mario Marugán Cancio" userId="759fb4fe9c7a46c8" providerId="LiveId" clId="{AEBCD230-E491-4B8B-96A6-FEADE25EA999}" dt="2023-09-07T08:07:26.248" v="34" actId="47"/>
        <pc:sldMkLst>
          <pc:docMk/>
          <pc:sldMk cId="2890819229" sldId="266"/>
        </pc:sldMkLst>
      </pc:sldChg>
      <pc:sldChg chg="modSp add mod modTransition">
        <pc:chgData name="Mario Marugán Cancio" userId="759fb4fe9c7a46c8" providerId="LiveId" clId="{AEBCD230-E491-4B8B-96A6-FEADE25EA999}" dt="2023-09-07T08:16:05.849" v="318"/>
        <pc:sldMkLst>
          <pc:docMk/>
          <pc:sldMk cId="0" sldId="267"/>
        </pc:sldMkLst>
        <pc:spChg chg="mod">
          <ac:chgData name="Mario Marugán Cancio" userId="759fb4fe9c7a46c8" providerId="LiveId" clId="{AEBCD230-E491-4B8B-96A6-FEADE25EA999}" dt="2023-09-07T08:16:05.849" v="318"/>
          <ac:spMkLst>
            <pc:docMk/>
            <pc:sldMk cId="0" sldId="267"/>
            <ac:spMk id="2" creationId="{00000000-0000-0000-0000-000000000000}"/>
          </ac:spMkLst>
        </pc:spChg>
      </pc:sldChg>
      <pc:sldChg chg="del">
        <pc:chgData name="Mario Marugán Cancio" userId="759fb4fe9c7a46c8" providerId="LiveId" clId="{AEBCD230-E491-4B8B-96A6-FEADE25EA999}" dt="2023-09-07T08:07:26.294" v="35" actId="47"/>
        <pc:sldMkLst>
          <pc:docMk/>
          <pc:sldMk cId="3156329593" sldId="267"/>
        </pc:sldMkLst>
      </pc:sldChg>
      <pc:sldChg chg="modSp add mod modTransition">
        <pc:chgData name="Mario Marugán Cancio" userId="759fb4fe9c7a46c8" providerId="LiveId" clId="{AEBCD230-E491-4B8B-96A6-FEADE25EA999}" dt="2023-09-07T08:16:08.199" v="319"/>
        <pc:sldMkLst>
          <pc:docMk/>
          <pc:sldMk cId="0" sldId="268"/>
        </pc:sldMkLst>
        <pc:spChg chg="mod">
          <ac:chgData name="Mario Marugán Cancio" userId="759fb4fe9c7a46c8" providerId="LiveId" clId="{AEBCD230-E491-4B8B-96A6-FEADE25EA999}" dt="2023-09-07T08:16:08.199" v="319"/>
          <ac:spMkLst>
            <pc:docMk/>
            <pc:sldMk cId="0" sldId="268"/>
            <ac:spMk id="2" creationId="{00000000-0000-0000-0000-000000000000}"/>
          </ac:spMkLst>
        </pc:spChg>
      </pc:sldChg>
      <pc:sldChg chg="del">
        <pc:chgData name="Mario Marugán Cancio" userId="759fb4fe9c7a46c8" providerId="LiveId" clId="{AEBCD230-E491-4B8B-96A6-FEADE25EA999}" dt="2023-09-07T08:07:26.326" v="36" actId="47"/>
        <pc:sldMkLst>
          <pc:docMk/>
          <pc:sldMk cId="1475179959" sldId="268"/>
        </pc:sldMkLst>
      </pc:sldChg>
      <pc:sldChg chg="modSp add mod modTransition">
        <pc:chgData name="Mario Marugán Cancio" userId="759fb4fe9c7a46c8" providerId="LiveId" clId="{AEBCD230-E491-4B8B-96A6-FEADE25EA999}" dt="2023-09-07T08:16:10.533" v="320"/>
        <pc:sldMkLst>
          <pc:docMk/>
          <pc:sldMk cId="0" sldId="269"/>
        </pc:sldMkLst>
        <pc:spChg chg="mod">
          <ac:chgData name="Mario Marugán Cancio" userId="759fb4fe9c7a46c8" providerId="LiveId" clId="{AEBCD230-E491-4B8B-96A6-FEADE25EA999}" dt="2023-09-07T08:16:10.533" v="320"/>
          <ac:spMkLst>
            <pc:docMk/>
            <pc:sldMk cId="0" sldId="269"/>
            <ac:spMk id="2" creationId="{00000000-0000-0000-0000-000000000000}"/>
          </ac:spMkLst>
        </pc:spChg>
      </pc:sldChg>
      <pc:sldChg chg="del">
        <pc:chgData name="Mario Marugán Cancio" userId="759fb4fe9c7a46c8" providerId="LiveId" clId="{AEBCD230-E491-4B8B-96A6-FEADE25EA999}" dt="2023-09-07T08:07:26.357" v="37" actId="47"/>
        <pc:sldMkLst>
          <pc:docMk/>
          <pc:sldMk cId="962898706" sldId="269"/>
        </pc:sldMkLst>
      </pc:sldChg>
      <pc:sldChg chg="modSp add mod modTransition">
        <pc:chgData name="Mario Marugán Cancio" userId="759fb4fe9c7a46c8" providerId="LiveId" clId="{AEBCD230-E491-4B8B-96A6-FEADE25EA999}" dt="2023-09-07T08:16:12.711" v="321"/>
        <pc:sldMkLst>
          <pc:docMk/>
          <pc:sldMk cId="0" sldId="270"/>
        </pc:sldMkLst>
        <pc:spChg chg="mod">
          <ac:chgData name="Mario Marugán Cancio" userId="759fb4fe9c7a46c8" providerId="LiveId" clId="{AEBCD230-E491-4B8B-96A6-FEADE25EA999}" dt="2023-09-07T08:16:12.711" v="321"/>
          <ac:spMkLst>
            <pc:docMk/>
            <pc:sldMk cId="0" sldId="270"/>
            <ac:spMk id="2" creationId="{00000000-0000-0000-0000-000000000000}"/>
          </ac:spMkLst>
        </pc:spChg>
      </pc:sldChg>
      <pc:sldChg chg="del">
        <pc:chgData name="Mario Marugán Cancio" userId="759fb4fe9c7a46c8" providerId="LiveId" clId="{AEBCD230-E491-4B8B-96A6-FEADE25EA999}" dt="2023-09-07T08:07:26.388" v="38" actId="47"/>
        <pc:sldMkLst>
          <pc:docMk/>
          <pc:sldMk cId="436649729" sldId="270"/>
        </pc:sldMkLst>
      </pc:sldChg>
      <pc:sldChg chg="modSp add mod modTransition">
        <pc:chgData name="Mario Marugán Cancio" userId="759fb4fe9c7a46c8" providerId="LiveId" clId="{AEBCD230-E491-4B8B-96A6-FEADE25EA999}" dt="2023-09-07T08:16:14.853" v="322"/>
        <pc:sldMkLst>
          <pc:docMk/>
          <pc:sldMk cId="0" sldId="271"/>
        </pc:sldMkLst>
        <pc:spChg chg="mod">
          <ac:chgData name="Mario Marugán Cancio" userId="759fb4fe9c7a46c8" providerId="LiveId" clId="{AEBCD230-E491-4B8B-96A6-FEADE25EA999}" dt="2023-09-07T08:16:14.853" v="322"/>
          <ac:spMkLst>
            <pc:docMk/>
            <pc:sldMk cId="0" sldId="271"/>
            <ac:spMk id="2" creationId="{00000000-0000-0000-0000-000000000000}"/>
          </ac:spMkLst>
        </pc:spChg>
      </pc:sldChg>
      <pc:sldChg chg="del">
        <pc:chgData name="Mario Marugán Cancio" userId="759fb4fe9c7a46c8" providerId="LiveId" clId="{AEBCD230-E491-4B8B-96A6-FEADE25EA999}" dt="2023-09-07T08:07:26.419" v="39" actId="47"/>
        <pc:sldMkLst>
          <pc:docMk/>
          <pc:sldMk cId="3495775726" sldId="271"/>
        </pc:sldMkLst>
      </pc:sldChg>
      <pc:sldChg chg="modSp add mod modTransition">
        <pc:chgData name="Mario Marugán Cancio" userId="759fb4fe9c7a46c8" providerId="LiveId" clId="{AEBCD230-E491-4B8B-96A6-FEADE25EA999}" dt="2023-09-07T08:32:51.836" v="926" actId="33524"/>
        <pc:sldMkLst>
          <pc:docMk/>
          <pc:sldMk cId="0" sldId="272"/>
        </pc:sldMkLst>
        <pc:spChg chg="mod">
          <ac:chgData name="Mario Marugán Cancio" userId="759fb4fe9c7a46c8" providerId="LiveId" clId="{AEBCD230-E491-4B8B-96A6-FEADE25EA999}" dt="2023-09-07T08:16:17.112" v="323"/>
          <ac:spMkLst>
            <pc:docMk/>
            <pc:sldMk cId="0" sldId="272"/>
            <ac:spMk id="2" creationId="{00000000-0000-0000-0000-000000000000}"/>
          </ac:spMkLst>
        </pc:spChg>
        <pc:spChg chg="mod">
          <ac:chgData name="Mario Marugán Cancio" userId="759fb4fe9c7a46c8" providerId="LiveId" clId="{AEBCD230-E491-4B8B-96A6-FEADE25EA999}" dt="2023-09-07T08:32:51.836" v="926" actId="33524"/>
          <ac:spMkLst>
            <pc:docMk/>
            <pc:sldMk cId="0" sldId="272"/>
            <ac:spMk id="3" creationId="{00000000-0000-0000-0000-000000000000}"/>
          </ac:spMkLst>
        </pc:spChg>
      </pc:sldChg>
      <pc:sldChg chg="del">
        <pc:chgData name="Mario Marugán Cancio" userId="759fb4fe9c7a46c8" providerId="LiveId" clId="{AEBCD230-E491-4B8B-96A6-FEADE25EA999}" dt="2023-09-07T08:07:26.451" v="40" actId="47"/>
        <pc:sldMkLst>
          <pc:docMk/>
          <pc:sldMk cId="3326204494" sldId="272"/>
        </pc:sldMkLst>
      </pc:sldChg>
      <pc:sldChg chg="modSp add mod modTransition">
        <pc:chgData name="Mario Marugán Cancio" userId="759fb4fe9c7a46c8" providerId="LiveId" clId="{AEBCD230-E491-4B8B-96A6-FEADE25EA999}" dt="2023-09-07T08:16:19.343" v="324"/>
        <pc:sldMkLst>
          <pc:docMk/>
          <pc:sldMk cId="0" sldId="273"/>
        </pc:sldMkLst>
        <pc:spChg chg="mod">
          <ac:chgData name="Mario Marugán Cancio" userId="759fb4fe9c7a46c8" providerId="LiveId" clId="{AEBCD230-E491-4B8B-96A6-FEADE25EA999}" dt="2023-09-07T08:16:19.343" v="324"/>
          <ac:spMkLst>
            <pc:docMk/>
            <pc:sldMk cId="0" sldId="273"/>
            <ac:spMk id="2" creationId="{00000000-0000-0000-0000-000000000000}"/>
          </ac:spMkLst>
        </pc:spChg>
      </pc:sldChg>
      <pc:sldChg chg="del">
        <pc:chgData name="Mario Marugán Cancio" userId="759fb4fe9c7a46c8" providerId="LiveId" clId="{AEBCD230-E491-4B8B-96A6-FEADE25EA999}" dt="2023-09-07T08:07:26.482" v="41" actId="47"/>
        <pc:sldMkLst>
          <pc:docMk/>
          <pc:sldMk cId="2907961880" sldId="273"/>
        </pc:sldMkLst>
      </pc:sldChg>
      <pc:sldChg chg="modSp add mod modTransition">
        <pc:chgData name="Mario Marugán Cancio" userId="759fb4fe9c7a46c8" providerId="LiveId" clId="{AEBCD230-E491-4B8B-96A6-FEADE25EA999}" dt="2023-09-07T08:16:22.626" v="325"/>
        <pc:sldMkLst>
          <pc:docMk/>
          <pc:sldMk cId="0" sldId="274"/>
        </pc:sldMkLst>
        <pc:spChg chg="mod">
          <ac:chgData name="Mario Marugán Cancio" userId="759fb4fe9c7a46c8" providerId="LiveId" clId="{AEBCD230-E491-4B8B-96A6-FEADE25EA999}" dt="2023-09-07T08:16:22.626" v="325"/>
          <ac:spMkLst>
            <pc:docMk/>
            <pc:sldMk cId="0" sldId="274"/>
            <ac:spMk id="2" creationId="{00000000-0000-0000-0000-000000000000}"/>
          </ac:spMkLst>
        </pc:spChg>
      </pc:sldChg>
      <pc:sldChg chg="del">
        <pc:chgData name="Mario Marugán Cancio" userId="759fb4fe9c7a46c8" providerId="LiveId" clId="{AEBCD230-E491-4B8B-96A6-FEADE25EA999}" dt="2023-09-07T08:07:26.513" v="42" actId="47"/>
        <pc:sldMkLst>
          <pc:docMk/>
          <pc:sldMk cId="2765871492" sldId="274"/>
        </pc:sldMkLst>
      </pc:sldChg>
      <pc:sldChg chg="modSp add mod modTransition">
        <pc:chgData name="Mario Marugán Cancio" userId="759fb4fe9c7a46c8" providerId="LiveId" clId="{AEBCD230-E491-4B8B-96A6-FEADE25EA999}" dt="2023-09-07T08:16:25.082" v="326"/>
        <pc:sldMkLst>
          <pc:docMk/>
          <pc:sldMk cId="0" sldId="275"/>
        </pc:sldMkLst>
        <pc:spChg chg="mod">
          <ac:chgData name="Mario Marugán Cancio" userId="759fb4fe9c7a46c8" providerId="LiveId" clId="{AEBCD230-E491-4B8B-96A6-FEADE25EA999}" dt="2023-09-07T08:16:25.082" v="326"/>
          <ac:spMkLst>
            <pc:docMk/>
            <pc:sldMk cId="0" sldId="275"/>
            <ac:spMk id="2" creationId="{00000000-0000-0000-0000-000000000000}"/>
          </ac:spMkLst>
        </pc:spChg>
      </pc:sldChg>
      <pc:sldChg chg="del">
        <pc:chgData name="Mario Marugán Cancio" userId="759fb4fe9c7a46c8" providerId="LiveId" clId="{AEBCD230-E491-4B8B-96A6-FEADE25EA999}" dt="2023-09-07T08:07:26.529" v="43" actId="47"/>
        <pc:sldMkLst>
          <pc:docMk/>
          <pc:sldMk cId="4226366507" sldId="275"/>
        </pc:sldMkLst>
      </pc:sldChg>
      <pc:sldChg chg="modSp add mod modTransition">
        <pc:chgData name="Mario Marugán Cancio" userId="759fb4fe9c7a46c8" providerId="LiveId" clId="{AEBCD230-E491-4B8B-96A6-FEADE25EA999}" dt="2023-09-07T08:30:59.689" v="891"/>
        <pc:sldMkLst>
          <pc:docMk/>
          <pc:sldMk cId="0" sldId="276"/>
        </pc:sldMkLst>
        <pc:spChg chg="mod">
          <ac:chgData name="Mario Marugán Cancio" userId="759fb4fe9c7a46c8" providerId="LiveId" clId="{AEBCD230-E491-4B8B-96A6-FEADE25EA999}" dt="2023-09-07T08:22:41.612" v="460"/>
          <ac:spMkLst>
            <pc:docMk/>
            <pc:sldMk cId="0" sldId="276"/>
            <ac:spMk id="2" creationId="{00000000-0000-0000-0000-000000000000}"/>
          </ac:spMkLst>
        </pc:spChg>
        <pc:spChg chg="mod">
          <ac:chgData name="Mario Marugán Cancio" userId="759fb4fe9c7a46c8" providerId="LiveId" clId="{AEBCD230-E491-4B8B-96A6-FEADE25EA999}" dt="2023-09-07T08:30:59.689" v="891"/>
          <ac:spMkLst>
            <pc:docMk/>
            <pc:sldMk cId="0" sldId="276"/>
            <ac:spMk id="3" creationId="{00000000-0000-0000-0000-000000000000}"/>
          </ac:spMkLst>
        </pc:spChg>
      </pc:sldChg>
      <pc:sldChg chg="del">
        <pc:chgData name="Mario Marugán Cancio" userId="759fb4fe9c7a46c8" providerId="LiveId" clId="{AEBCD230-E491-4B8B-96A6-FEADE25EA999}" dt="2023-09-07T08:07:26.638" v="46" actId="47"/>
        <pc:sldMkLst>
          <pc:docMk/>
          <pc:sldMk cId="3154865553" sldId="276"/>
        </pc:sldMkLst>
      </pc:sldChg>
      <pc:sldChg chg="modSp add mod modTransition">
        <pc:chgData name="Mario Marugán Cancio" userId="759fb4fe9c7a46c8" providerId="LiveId" clId="{AEBCD230-E491-4B8B-96A6-FEADE25EA999}" dt="2023-09-07T08:30:59.689" v="891"/>
        <pc:sldMkLst>
          <pc:docMk/>
          <pc:sldMk cId="0" sldId="277"/>
        </pc:sldMkLst>
        <pc:spChg chg="mod">
          <ac:chgData name="Mario Marugán Cancio" userId="759fb4fe9c7a46c8" providerId="LiveId" clId="{AEBCD230-E491-4B8B-96A6-FEADE25EA999}" dt="2023-09-07T08:22:45.071" v="461"/>
          <ac:spMkLst>
            <pc:docMk/>
            <pc:sldMk cId="0" sldId="277"/>
            <ac:spMk id="2" creationId="{00000000-0000-0000-0000-000000000000}"/>
          </ac:spMkLst>
        </pc:spChg>
        <pc:spChg chg="mod">
          <ac:chgData name="Mario Marugán Cancio" userId="759fb4fe9c7a46c8" providerId="LiveId" clId="{AEBCD230-E491-4B8B-96A6-FEADE25EA999}" dt="2023-09-07T08:30:59.689" v="891"/>
          <ac:spMkLst>
            <pc:docMk/>
            <pc:sldMk cId="0" sldId="277"/>
            <ac:spMk id="3" creationId="{00000000-0000-0000-0000-000000000000}"/>
          </ac:spMkLst>
        </pc:spChg>
      </pc:sldChg>
      <pc:sldChg chg="del">
        <pc:chgData name="Mario Marugán Cancio" userId="759fb4fe9c7a46c8" providerId="LiveId" clId="{AEBCD230-E491-4B8B-96A6-FEADE25EA999}" dt="2023-09-07T08:07:26.669" v="47" actId="47"/>
        <pc:sldMkLst>
          <pc:docMk/>
          <pc:sldMk cId="1368966292" sldId="277"/>
        </pc:sldMkLst>
      </pc:sldChg>
      <pc:sldChg chg="modSp add mod modTransition">
        <pc:chgData name="Mario Marugán Cancio" userId="759fb4fe9c7a46c8" providerId="LiveId" clId="{AEBCD230-E491-4B8B-96A6-FEADE25EA999}" dt="2023-09-07T08:22:49.514" v="463"/>
        <pc:sldMkLst>
          <pc:docMk/>
          <pc:sldMk cId="0" sldId="278"/>
        </pc:sldMkLst>
        <pc:spChg chg="mod">
          <ac:chgData name="Mario Marugán Cancio" userId="759fb4fe9c7a46c8" providerId="LiveId" clId="{AEBCD230-E491-4B8B-96A6-FEADE25EA999}" dt="2023-09-07T08:22:49.514" v="463"/>
          <ac:spMkLst>
            <pc:docMk/>
            <pc:sldMk cId="0" sldId="278"/>
            <ac:spMk id="2" creationId="{00000000-0000-0000-0000-000000000000}"/>
          </ac:spMkLst>
        </pc:spChg>
        <pc:spChg chg="mod">
          <ac:chgData name="Mario Marugán Cancio" userId="759fb4fe9c7a46c8" providerId="LiveId" clId="{AEBCD230-E491-4B8B-96A6-FEADE25EA999}" dt="2023-09-07T08:10:47.303" v="221" actId="27636"/>
          <ac:spMkLst>
            <pc:docMk/>
            <pc:sldMk cId="0" sldId="278"/>
            <ac:spMk id="3" creationId="{00000000-0000-0000-0000-000000000000}"/>
          </ac:spMkLst>
        </pc:spChg>
      </pc:sldChg>
      <pc:sldChg chg="del">
        <pc:chgData name="Mario Marugán Cancio" userId="759fb4fe9c7a46c8" providerId="LiveId" clId="{AEBCD230-E491-4B8B-96A6-FEADE25EA999}" dt="2023-09-07T08:07:26.701" v="48" actId="47"/>
        <pc:sldMkLst>
          <pc:docMk/>
          <pc:sldMk cId="3165208085" sldId="278"/>
        </pc:sldMkLst>
      </pc:sldChg>
      <pc:sldChg chg="modSp add mod modTransition">
        <pc:chgData name="Mario Marugán Cancio" userId="759fb4fe9c7a46c8" providerId="LiveId" clId="{AEBCD230-E491-4B8B-96A6-FEADE25EA999}" dt="2023-09-07T08:22:47.112" v="462"/>
        <pc:sldMkLst>
          <pc:docMk/>
          <pc:sldMk cId="0" sldId="279"/>
        </pc:sldMkLst>
        <pc:spChg chg="mod">
          <ac:chgData name="Mario Marugán Cancio" userId="759fb4fe9c7a46c8" providerId="LiveId" clId="{AEBCD230-E491-4B8B-96A6-FEADE25EA999}" dt="2023-09-07T08:22:47.112" v="462"/>
          <ac:spMkLst>
            <pc:docMk/>
            <pc:sldMk cId="0" sldId="279"/>
            <ac:spMk id="2" creationId="{00000000-0000-0000-0000-000000000000}"/>
          </ac:spMkLst>
        </pc:spChg>
      </pc:sldChg>
      <pc:sldChg chg="del">
        <pc:chgData name="Mario Marugán Cancio" userId="759fb4fe9c7a46c8" providerId="LiveId" clId="{AEBCD230-E491-4B8B-96A6-FEADE25EA999}" dt="2023-09-07T08:07:26.747" v="49" actId="47"/>
        <pc:sldMkLst>
          <pc:docMk/>
          <pc:sldMk cId="3254145186" sldId="279"/>
        </pc:sldMkLst>
      </pc:sldChg>
      <pc:sldChg chg="modSp add mod modTransition">
        <pc:chgData name="Mario Marugán Cancio" userId="759fb4fe9c7a46c8" providerId="LiveId" clId="{AEBCD230-E491-4B8B-96A6-FEADE25EA999}" dt="2023-09-07T08:30:59.689" v="891"/>
        <pc:sldMkLst>
          <pc:docMk/>
          <pc:sldMk cId="0" sldId="280"/>
        </pc:sldMkLst>
        <pc:spChg chg="mod">
          <ac:chgData name="Mario Marugán Cancio" userId="759fb4fe9c7a46c8" providerId="LiveId" clId="{AEBCD230-E491-4B8B-96A6-FEADE25EA999}" dt="2023-09-07T08:22:51.723" v="464"/>
          <ac:spMkLst>
            <pc:docMk/>
            <pc:sldMk cId="0" sldId="280"/>
            <ac:spMk id="2" creationId="{00000000-0000-0000-0000-000000000000}"/>
          </ac:spMkLst>
        </pc:spChg>
        <pc:spChg chg="mod">
          <ac:chgData name="Mario Marugán Cancio" userId="759fb4fe9c7a46c8" providerId="LiveId" clId="{AEBCD230-E491-4B8B-96A6-FEADE25EA999}" dt="2023-09-07T08:30:59.689" v="891"/>
          <ac:spMkLst>
            <pc:docMk/>
            <pc:sldMk cId="0" sldId="280"/>
            <ac:spMk id="3" creationId="{00000000-0000-0000-0000-000000000000}"/>
          </ac:spMkLst>
        </pc:spChg>
      </pc:sldChg>
      <pc:sldChg chg="del">
        <pc:chgData name="Mario Marugán Cancio" userId="759fb4fe9c7a46c8" providerId="LiveId" clId="{AEBCD230-E491-4B8B-96A6-FEADE25EA999}" dt="2023-09-07T08:07:26.591" v="44" actId="47"/>
        <pc:sldMkLst>
          <pc:docMk/>
          <pc:sldMk cId="3226625073" sldId="280"/>
        </pc:sldMkLst>
      </pc:sldChg>
      <pc:sldChg chg="modSp add mod modTransition">
        <pc:chgData name="Mario Marugán Cancio" userId="759fb4fe9c7a46c8" providerId="LiveId" clId="{AEBCD230-E491-4B8B-96A6-FEADE25EA999}" dt="2023-09-07T08:22:54.385" v="465"/>
        <pc:sldMkLst>
          <pc:docMk/>
          <pc:sldMk cId="0" sldId="281"/>
        </pc:sldMkLst>
        <pc:spChg chg="mod">
          <ac:chgData name="Mario Marugán Cancio" userId="759fb4fe9c7a46c8" providerId="LiveId" clId="{AEBCD230-E491-4B8B-96A6-FEADE25EA999}" dt="2023-09-07T08:22:54.385" v="465"/>
          <ac:spMkLst>
            <pc:docMk/>
            <pc:sldMk cId="0" sldId="281"/>
            <ac:spMk id="2" creationId="{00000000-0000-0000-0000-000000000000}"/>
          </ac:spMkLst>
        </pc:spChg>
      </pc:sldChg>
      <pc:sldChg chg="del">
        <pc:chgData name="Mario Marugán Cancio" userId="759fb4fe9c7a46c8" providerId="LiveId" clId="{AEBCD230-E491-4B8B-96A6-FEADE25EA999}" dt="2023-09-07T08:07:26.810" v="51" actId="47"/>
        <pc:sldMkLst>
          <pc:docMk/>
          <pc:sldMk cId="2475703679" sldId="281"/>
        </pc:sldMkLst>
      </pc:sldChg>
      <pc:sldChg chg="modSp add mod modTransition">
        <pc:chgData name="Mario Marugán Cancio" userId="759fb4fe9c7a46c8" providerId="LiveId" clId="{AEBCD230-E491-4B8B-96A6-FEADE25EA999}" dt="2023-09-07T08:30:59.689" v="891"/>
        <pc:sldMkLst>
          <pc:docMk/>
          <pc:sldMk cId="0" sldId="282"/>
        </pc:sldMkLst>
        <pc:spChg chg="mod">
          <ac:chgData name="Mario Marugán Cancio" userId="759fb4fe9c7a46c8" providerId="LiveId" clId="{AEBCD230-E491-4B8B-96A6-FEADE25EA999}" dt="2023-09-07T08:22:56.763" v="466"/>
          <ac:spMkLst>
            <pc:docMk/>
            <pc:sldMk cId="0" sldId="282"/>
            <ac:spMk id="2" creationId="{00000000-0000-0000-0000-000000000000}"/>
          </ac:spMkLst>
        </pc:spChg>
        <pc:spChg chg="mod">
          <ac:chgData name="Mario Marugán Cancio" userId="759fb4fe9c7a46c8" providerId="LiveId" clId="{AEBCD230-E491-4B8B-96A6-FEADE25EA999}" dt="2023-09-07T08:30:59.689" v="891"/>
          <ac:spMkLst>
            <pc:docMk/>
            <pc:sldMk cId="0" sldId="282"/>
            <ac:spMk id="3" creationId="{00000000-0000-0000-0000-000000000000}"/>
          </ac:spMkLst>
        </pc:spChg>
      </pc:sldChg>
      <pc:sldChg chg="del">
        <pc:chgData name="Mario Marugán Cancio" userId="759fb4fe9c7a46c8" providerId="LiveId" clId="{AEBCD230-E491-4B8B-96A6-FEADE25EA999}" dt="2023-09-07T08:07:26.888" v="53" actId="47"/>
        <pc:sldMkLst>
          <pc:docMk/>
          <pc:sldMk cId="2074354773" sldId="282"/>
        </pc:sldMkLst>
      </pc:sldChg>
      <pc:sldChg chg="modSp add mod modTransition">
        <pc:chgData name="Mario Marugán Cancio" userId="759fb4fe9c7a46c8" providerId="LiveId" clId="{AEBCD230-E491-4B8B-96A6-FEADE25EA999}" dt="2023-09-07T08:23:28.006" v="511" actId="20577"/>
        <pc:sldMkLst>
          <pc:docMk/>
          <pc:sldMk cId="0" sldId="283"/>
        </pc:sldMkLst>
        <pc:spChg chg="mod">
          <ac:chgData name="Mario Marugán Cancio" userId="759fb4fe9c7a46c8" providerId="LiveId" clId="{AEBCD230-E491-4B8B-96A6-FEADE25EA999}" dt="2023-09-07T08:23:28.006" v="511" actId="20577"/>
          <ac:spMkLst>
            <pc:docMk/>
            <pc:sldMk cId="0" sldId="283"/>
            <ac:spMk id="2" creationId="{00000000-0000-0000-0000-000000000000}"/>
          </ac:spMkLst>
        </pc:spChg>
        <pc:spChg chg="mod">
          <ac:chgData name="Mario Marugán Cancio" userId="759fb4fe9c7a46c8" providerId="LiveId" clId="{AEBCD230-E491-4B8B-96A6-FEADE25EA999}" dt="2023-09-07T08:10:47.334" v="222" actId="27636"/>
          <ac:spMkLst>
            <pc:docMk/>
            <pc:sldMk cId="0" sldId="283"/>
            <ac:spMk id="3" creationId="{00000000-0000-0000-0000-000000000000}"/>
          </ac:spMkLst>
        </pc:spChg>
      </pc:sldChg>
      <pc:sldChg chg="del">
        <pc:chgData name="Mario Marugán Cancio" userId="759fb4fe9c7a46c8" providerId="LiveId" clId="{AEBCD230-E491-4B8B-96A6-FEADE25EA999}" dt="2023-09-07T08:07:26.950" v="55" actId="47"/>
        <pc:sldMkLst>
          <pc:docMk/>
          <pc:sldMk cId="516809943" sldId="283"/>
        </pc:sldMkLst>
      </pc:sldChg>
      <pc:sldChg chg="modSp add mod modTransition">
        <pc:chgData name="Mario Marugán Cancio" userId="759fb4fe9c7a46c8" providerId="LiveId" clId="{AEBCD230-E491-4B8B-96A6-FEADE25EA999}" dt="2023-09-07T08:19:18.515" v="362" actId="20577"/>
        <pc:sldMkLst>
          <pc:docMk/>
          <pc:sldMk cId="0" sldId="284"/>
        </pc:sldMkLst>
        <pc:spChg chg="mod">
          <ac:chgData name="Mario Marugán Cancio" userId="759fb4fe9c7a46c8" providerId="LiveId" clId="{AEBCD230-E491-4B8B-96A6-FEADE25EA999}" dt="2023-09-07T08:19:18.515" v="362" actId="20577"/>
          <ac:spMkLst>
            <pc:docMk/>
            <pc:sldMk cId="0" sldId="284"/>
            <ac:spMk id="2" creationId="{00000000-0000-0000-0000-000000000000}"/>
          </ac:spMkLst>
        </pc:spChg>
        <pc:spChg chg="mod">
          <ac:chgData name="Mario Marugán Cancio" userId="759fb4fe9c7a46c8" providerId="LiveId" clId="{AEBCD230-E491-4B8B-96A6-FEADE25EA999}" dt="2023-09-07T08:10:47.256" v="218" actId="27636"/>
          <ac:spMkLst>
            <pc:docMk/>
            <pc:sldMk cId="0" sldId="284"/>
            <ac:spMk id="3" creationId="{00000000-0000-0000-0000-000000000000}"/>
          </ac:spMkLst>
        </pc:spChg>
      </pc:sldChg>
      <pc:sldChg chg="del">
        <pc:chgData name="Mario Marugán Cancio" userId="759fb4fe9c7a46c8" providerId="LiveId" clId="{AEBCD230-E491-4B8B-96A6-FEADE25EA999}" dt="2023-09-07T08:07:26.966" v="56" actId="47"/>
        <pc:sldMkLst>
          <pc:docMk/>
          <pc:sldMk cId="668761030" sldId="284"/>
        </pc:sldMkLst>
      </pc:sldChg>
      <pc:sldChg chg="modSp add mod modTransition">
        <pc:chgData name="Mario Marugán Cancio" userId="759fb4fe9c7a46c8" providerId="LiveId" clId="{AEBCD230-E491-4B8B-96A6-FEADE25EA999}" dt="2023-09-07T08:30:59.689" v="891"/>
        <pc:sldMkLst>
          <pc:docMk/>
          <pc:sldMk cId="0" sldId="285"/>
        </pc:sldMkLst>
        <pc:spChg chg="mod">
          <ac:chgData name="Mario Marugán Cancio" userId="759fb4fe9c7a46c8" providerId="LiveId" clId="{AEBCD230-E491-4B8B-96A6-FEADE25EA999}" dt="2023-09-07T08:21:37.336" v="430" actId="20577"/>
          <ac:spMkLst>
            <pc:docMk/>
            <pc:sldMk cId="0" sldId="285"/>
            <ac:spMk id="2" creationId="{00000000-0000-0000-0000-000000000000}"/>
          </ac:spMkLst>
        </pc:spChg>
        <pc:spChg chg="mod">
          <ac:chgData name="Mario Marugán Cancio" userId="759fb4fe9c7a46c8" providerId="LiveId" clId="{AEBCD230-E491-4B8B-96A6-FEADE25EA999}" dt="2023-09-07T08:30:59.689" v="891"/>
          <ac:spMkLst>
            <pc:docMk/>
            <pc:sldMk cId="0" sldId="285"/>
            <ac:spMk id="3" creationId="{00000000-0000-0000-0000-000000000000}"/>
          </ac:spMkLst>
        </pc:spChg>
      </pc:sldChg>
      <pc:sldChg chg="del">
        <pc:chgData name="Mario Marugán Cancio" userId="759fb4fe9c7a46c8" providerId="LiveId" clId="{AEBCD230-E491-4B8B-96A6-FEADE25EA999}" dt="2023-09-07T08:07:27.091" v="59" actId="47"/>
        <pc:sldMkLst>
          <pc:docMk/>
          <pc:sldMk cId="1019423461" sldId="285"/>
        </pc:sldMkLst>
      </pc:sldChg>
      <pc:sldChg chg="modSp add mod modTransition">
        <pc:chgData name="Mario Marugán Cancio" userId="759fb4fe9c7a46c8" providerId="LiveId" clId="{AEBCD230-E491-4B8B-96A6-FEADE25EA999}" dt="2023-09-07T08:21:41.094" v="433" actId="20577"/>
        <pc:sldMkLst>
          <pc:docMk/>
          <pc:sldMk cId="0" sldId="286"/>
        </pc:sldMkLst>
        <pc:spChg chg="mod">
          <ac:chgData name="Mario Marugán Cancio" userId="759fb4fe9c7a46c8" providerId="LiveId" clId="{AEBCD230-E491-4B8B-96A6-FEADE25EA999}" dt="2023-09-07T08:21:41.094" v="433" actId="20577"/>
          <ac:spMkLst>
            <pc:docMk/>
            <pc:sldMk cId="0" sldId="286"/>
            <ac:spMk id="2" creationId="{00000000-0000-0000-0000-000000000000}"/>
          </ac:spMkLst>
        </pc:spChg>
      </pc:sldChg>
      <pc:sldChg chg="del">
        <pc:chgData name="Mario Marugán Cancio" userId="759fb4fe9c7a46c8" providerId="LiveId" clId="{AEBCD230-E491-4B8B-96A6-FEADE25EA999}" dt="2023-09-07T08:07:27.122" v="60" actId="47"/>
        <pc:sldMkLst>
          <pc:docMk/>
          <pc:sldMk cId="2218313325" sldId="286"/>
        </pc:sldMkLst>
      </pc:sldChg>
      <pc:sldChg chg="modSp add mod modTransition">
        <pc:chgData name="Mario Marugán Cancio" userId="759fb4fe9c7a46c8" providerId="LiveId" clId="{AEBCD230-E491-4B8B-96A6-FEADE25EA999}" dt="2023-09-07T08:21:44.293" v="436" actId="20577"/>
        <pc:sldMkLst>
          <pc:docMk/>
          <pc:sldMk cId="0" sldId="287"/>
        </pc:sldMkLst>
        <pc:spChg chg="mod">
          <ac:chgData name="Mario Marugán Cancio" userId="759fb4fe9c7a46c8" providerId="LiveId" clId="{AEBCD230-E491-4B8B-96A6-FEADE25EA999}" dt="2023-09-07T08:21:44.293" v="436" actId="20577"/>
          <ac:spMkLst>
            <pc:docMk/>
            <pc:sldMk cId="0" sldId="287"/>
            <ac:spMk id="2" creationId="{00000000-0000-0000-0000-000000000000}"/>
          </ac:spMkLst>
        </pc:spChg>
      </pc:sldChg>
      <pc:sldChg chg="del">
        <pc:chgData name="Mario Marugán Cancio" userId="759fb4fe9c7a46c8" providerId="LiveId" clId="{AEBCD230-E491-4B8B-96A6-FEADE25EA999}" dt="2023-09-07T08:07:27.153" v="61" actId="47"/>
        <pc:sldMkLst>
          <pc:docMk/>
          <pc:sldMk cId="2085085357" sldId="287"/>
        </pc:sldMkLst>
      </pc:sldChg>
      <pc:sldChg chg="modSp add mod modTransition">
        <pc:chgData name="Mario Marugán Cancio" userId="759fb4fe9c7a46c8" providerId="LiveId" clId="{AEBCD230-E491-4B8B-96A6-FEADE25EA999}" dt="2023-09-07T08:22:21.483" v="447"/>
        <pc:sldMkLst>
          <pc:docMk/>
          <pc:sldMk cId="0" sldId="288"/>
        </pc:sldMkLst>
        <pc:spChg chg="mod">
          <ac:chgData name="Mario Marugán Cancio" userId="759fb4fe9c7a46c8" providerId="LiveId" clId="{AEBCD230-E491-4B8B-96A6-FEADE25EA999}" dt="2023-09-07T08:22:21.483" v="447"/>
          <ac:spMkLst>
            <pc:docMk/>
            <pc:sldMk cId="0" sldId="288"/>
            <ac:spMk id="2" creationId="{00000000-0000-0000-0000-000000000000}"/>
          </ac:spMkLst>
        </pc:spChg>
      </pc:sldChg>
      <pc:sldChg chg="del">
        <pc:chgData name="Mario Marugán Cancio" userId="759fb4fe9c7a46c8" providerId="LiveId" clId="{AEBCD230-E491-4B8B-96A6-FEADE25EA999}" dt="2023-09-07T08:07:26.841" v="52" actId="47"/>
        <pc:sldMkLst>
          <pc:docMk/>
          <pc:sldMk cId="4078621774" sldId="288"/>
        </pc:sldMkLst>
      </pc:sldChg>
      <pc:sldChg chg="modSp add mod modTransition">
        <pc:chgData name="Mario Marugán Cancio" userId="759fb4fe9c7a46c8" providerId="LiveId" clId="{AEBCD230-E491-4B8B-96A6-FEADE25EA999}" dt="2023-09-07T08:22:23.613" v="448"/>
        <pc:sldMkLst>
          <pc:docMk/>
          <pc:sldMk cId="0" sldId="289"/>
        </pc:sldMkLst>
        <pc:spChg chg="mod">
          <ac:chgData name="Mario Marugán Cancio" userId="759fb4fe9c7a46c8" providerId="LiveId" clId="{AEBCD230-E491-4B8B-96A6-FEADE25EA999}" dt="2023-09-07T08:22:23.613" v="448"/>
          <ac:spMkLst>
            <pc:docMk/>
            <pc:sldMk cId="0" sldId="289"/>
            <ac:spMk id="2" creationId="{00000000-0000-0000-0000-000000000000}"/>
          </ac:spMkLst>
        </pc:spChg>
      </pc:sldChg>
      <pc:sldChg chg="del">
        <pc:chgData name="Mario Marugán Cancio" userId="759fb4fe9c7a46c8" providerId="LiveId" clId="{AEBCD230-E491-4B8B-96A6-FEADE25EA999}" dt="2023-09-07T08:07:27.013" v="57" actId="47"/>
        <pc:sldMkLst>
          <pc:docMk/>
          <pc:sldMk cId="3958315602" sldId="289"/>
        </pc:sldMkLst>
      </pc:sldChg>
      <pc:sldChg chg="modSp add mod modTransition">
        <pc:chgData name="Mario Marugán Cancio" userId="759fb4fe9c7a46c8" providerId="LiveId" clId="{AEBCD230-E491-4B8B-96A6-FEADE25EA999}" dt="2023-09-07T08:21:47.777" v="439" actId="20577"/>
        <pc:sldMkLst>
          <pc:docMk/>
          <pc:sldMk cId="0" sldId="290"/>
        </pc:sldMkLst>
        <pc:spChg chg="mod">
          <ac:chgData name="Mario Marugán Cancio" userId="759fb4fe9c7a46c8" providerId="LiveId" clId="{AEBCD230-E491-4B8B-96A6-FEADE25EA999}" dt="2023-09-07T08:21:47.777" v="439" actId="20577"/>
          <ac:spMkLst>
            <pc:docMk/>
            <pc:sldMk cId="0" sldId="290"/>
            <ac:spMk id="2" creationId="{00000000-0000-0000-0000-000000000000}"/>
          </ac:spMkLst>
        </pc:spChg>
      </pc:sldChg>
      <pc:sldChg chg="del">
        <pc:chgData name="Mario Marugán Cancio" userId="759fb4fe9c7a46c8" providerId="LiveId" clId="{AEBCD230-E491-4B8B-96A6-FEADE25EA999}" dt="2023-09-07T08:07:27.216" v="63" actId="47"/>
        <pc:sldMkLst>
          <pc:docMk/>
          <pc:sldMk cId="1016275241" sldId="290"/>
        </pc:sldMkLst>
      </pc:sldChg>
      <pc:sldChg chg="modSp add mod modTransition">
        <pc:chgData name="Mario Marugán Cancio" userId="759fb4fe9c7a46c8" providerId="LiveId" clId="{AEBCD230-E491-4B8B-96A6-FEADE25EA999}" dt="2023-09-07T08:21:51.393" v="442" actId="20577"/>
        <pc:sldMkLst>
          <pc:docMk/>
          <pc:sldMk cId="0" sldId="291"/>
        </pc:sldMkLst>
        <pc:spChg chg="mod">
          <ac:chgData name="Mario Marugán Cancio" userId="759fb4fe9c7a46c8" providerId="LiveId" clId="{AEBCD230-E491-4B8B-96A6-FEADE25EA999}" dt="2023-09-07T08:21:51.393" v="442" actId="20577"/>
          <ac:spMkLst>
            <pc:docMk/>
            <pc:sldMk cId="0" sldId="291"/>
            <ac:spMk id="2" creationId="{00000000-0000-0000-0000-000000000000}"/>
          </ac:spMkLst>
        </pc:spChg>
      </pc:sldChg>
      <pc:sldChg chg="del">
        <pc:chgData name="Mario Marugán Cancio" userId="759fb4fe9c7a46c8" providerId="LiveId" clId="{AEBCD230-E491-4B8B-96A6-FEADE25EA999}" dt="2023-09-07T08:07:27.247" v="64" actId="47"/>
        <pc:sldMkLst>
          <pc:docMk/>
          <pc:sldMk cId="912048827" sldId="291"/>
        </pc:sldMkLst>
      </pc:sldChg>
      <pc:sldChg chg="modSp add mod modTransition">
        <pc:chgData name="Mario Marugán Cancio" userId="759fb4fe9c7a46c8" providerId="LiveId" clId="{AEBCD230-E491-4B8B-96A6-FEADE25EA999}" dt="2023-09-07T08:30:59.689" v="891"/>
        <pc:sldMkLst>
          <pc:docMk/>
          <pc:sldMk cId="0" sldId="292"/>
        </pc:sldMkLst>
        <pc:spChg chg="mod">
          <ac:chgData name="Mario Marugán Cancio" userId="759fb4fe9c7a46c8" providerId="LiveId" clId="{AEBCD230-E491-4B8B-96A6-FEADE25EA999}" dt="2023-09-07T08:22:03.320" v="445" actId="20577"/>
          <ac:spMkLst>
            <pc:docMk/>
            <pc:sldMk cId="0" sldId="292"/>
            <ac:spMk id="2" creationId="{00000000-0000-0000-0000-000000000000}"/>
          </ac:spMkLst>
        </pc:spChg>
        <pc:spChg chg="mod">
          <ac:chgData name="Mario Marugán Cancio" userId="759fb4fe9c7a46c8" providerId="LiveId" clId="{AEBCD230-E491-4B8B-96A6-FEADE25EA999}" dt="2023-09-07T08:30:59.689" v="891"/>
          <ac:spMkLst>
            <pc:docMk/>
            <pc:sldMk cId="0" sldId="292"/>
            <ac:spMk id="3" creationId="{00000000-0000-0000-0000-000000000000}"/>
          </ac:spMkLst>
        </pc:spChg>
      </pc:sldChg>
      <pc:sldChg chg="del">
        <pc:chgData name="Mario Marugán Cancio" userId="759fb4fe9c7a46c8" providerId="LiveId" clId="{AEBCD230-E491-4B8B-96A6-FEADE25EA999}" dt="2023-09-07T08:07:27.294" v="65" actId="47"/>
        <pc:sldMkLst>
          <pc:docMk/>
          <pc:sldMk cId="4277150600" sldId="292"/>
        </pc:sldMkLst>
      </pc:sldChg>
      <pc:sldChg chg="modSp add mod modTransition">
        <pc:chgData name="Mario Marugán Cancio" userId="759fb4fe9c7a46c8" providerId="LiveId" clId="{AEBCD230-E491-4B8B-96A6-FEADE25EA999}" dt="2023-09-07T08:23:31.490" v="512"/>
        <pc:sldMkLst>
          <pc:docMk/>
          <pc:sldMk cId="0" sldId="293"/>
        </pc:sldMkLst>
        <pc:spChg chg="mod">
          <ac:chgData name="Mario Marugán Cancio" userId="759fb4fe9c7a46c8" providerId="LiveId" clId="{AEBCD230-E491-4B8B-96A6-FEADE25EA999}" dt="2023-09-07T08:23:31.490" v="512"/>
          <ac:spMkLst>
            <pc:docMk/>
            <pc:sldMk cId="0" sldId="293"/>
            <ac:spMk id="2" creationId="{00000000-0000-0000-0000-000000000000}"/>
          </ac:spMkLst>
        </pc:spChg>
      </pc:sldChg>
      <pc:sldChg chg="del">
        <pc:chgData name="Mario Marugán Cancio" userId="759fb4fe9c7a46c8" providerId="LiveId" clId="{AEBCD230-E491-4B8B-96A6-FEADE25EA999}" dt="2023-09-07T08:07:27.325" v="66" actId="47"/>
        <pc:sldMkLst>
          <pc:docMk/>
          <pc:sldMk cId="487634423" sldId="293"/>
        </pc:sldMkLst>
      </pc:sldChg>
      <pc:sldChg chg="modSp add mod modTransition">
        <pc:chgData name="Mario Marugán Cancio" userId="759fb4fe9c7a46c8" providerId="LiveId" clId="{AEBCD230-E491-4B8B-96A6-FEADE25EA999}" dt="2023-09-07T08:23:33.882" v="513"/>
        <pc:sldMkLst>
          <pc:docMk/>
          <pc:sldMk cId="0" sldId="294"/>
        </pc:sldMkLst>
        <pc:spChg chg="mod">
          <ac:chgData name="Mario Marugán Cancio" userId="759fb4fe9c7a46c8" providerId="LiveId" clId="{AEBCD230-E491-4B8B-96A6-FEADE25EA999}" dt="2023-09-07T08:23:33.882" v="513"/>
          <ac:spMkLst>
            <pc:docMk/>
            <pc:sldMk cId="0" sldId="294"/>
            <ac:spMk id="2" creationId="{00000000-0000-0000-0000-000000000000}"/>
          </ac:spMkLst>
        </pc:spChg>
      </pc:sldChg>
      <pc:sldChg chg="del">
        <pc:chgData name="Mario Marugán Cancio" userId="759fb4fe9c7a46c8" providerId="LiveId" clId="{AEBCD230-E491-4B8B-96A6-FEADE25EA999}" dt="2023-09-07T08:07:27.357" v="67" actId="47"/>
        <pc:sldMkLst>
          <pc:docMk/>
          <pc:sldMk cId="810713086" sldId="294"/>
        </pc:sldMkLst>
      </pc:sldChg>
      <pc:sldChg chg="modSp add mod modTransition">
        <pc:chgData name="Mario Marugán Cancio" userId="759fb4fe9c7a46c8" providerId="LiveId" clId="{AEBCD230-E491-4B8B-96A6-FEADE25EA999}" dt="2023-09-07T08:30:59.689" v="891"/>
        <pc:sldMkLst>
          <pc:docMk/>
          <pc:sldMk cId="0" sldId="295"/>
        </pc:sldMkLst>
        <pc:spChg chg="mod">
          <ac:chgData name="Mario Marugán Cancio" userId="759fb4fe9c7a46c8" providerId="LiveId" clId="{AEBCD230-E491-4B8B-96A6-FEADE25EA999}" dt="2023-09-07T08:23:38.529" v="522" actId="20577"/>
          <ac:spMkLst>
            <pc:docMk/>
            <pc:sldMk cId="0" sldId="295"/>
            <ac:spMk id="2" creationId="{00000000-0000-0000-0000-000000000000}"/>
          </ac:spMkLst>
        </pc:spChg>
        <pc:spChg chg="mod">
          <ac:chgData name="Mario Marugán Cancio" userId="759fb4fe9c7a46c8" providerId="LiveId" clId="{AEBCD230-E491-4B8B-96A6-FEADE25EA999}" dt="2023-09-07T08:30:59.689" v="891"/>
          <ac:spMkLst>
            <pc:docMk/>
            <pc:sldMk cId="0" sldId="295"/>
            <ac:spMk id="3" creationId="{00000000-0000-0000-0000-000000000000}"/>
          </ac:spMkLst>
        </pc:spChg>
      </pc:sldChg>
      <pc:sldChg chg="del">
        <pc:chgData name="Mario Marugán Cancio" userId="759fb4fe9c7a46c8" providerId="LiveId" clId="{AEBCD230-E491-4B8B-96A6-FEADE25EA999}" dt="2023-09-07T08:07:27.435" v="69" actId="47"/>
        <pc:sldMkLst>
          <pc:docMk/>
          <pc:sldMk cId="36629017" sldId="295"/>
        </pc:sldMkLst>
      </pc:sldChg>
      <pc:sldChg chg="modSp add mod modTransition">
        <pc:chgData name="Mario Marugán Cancio" userId="759fb4fe9c7a46c8" providerId="LiveId" clId="{AEBCD230-E491-4B8B-96A6-FEADE25EA999}" dt="2023-09-07T08:30:59.689" v="891"/>
        <pc:sldMkLst>
          <pc:docMk/>
          <pc:sldMk cId="0" sldId="296"/>
        </pc:sldMkLst>
        <pc:spChg chg="mod">
          <ac:chgData name="Mario Marugán Cancio" userId="759fb4fe9c7a46c8" providerId="LiveId" clId="{AEBCD230-E491-4B8B-96A6-FEADE25EA999}" dt="2023-09-07T08:23:44.627" v="523"/>
          <ac:spMkLst>
            <pc:docMk/>
            <pc:sldMk cId="0" sldId="296"/>
            <ac:spMk id="2" creationId="{00000000-0000-0000-0000-000000000000}"/>
          </ac:spMkLst>
        </pc:spChg>
        <pc:spChg chg="mod">
          <ac:chgData name="Mario Marugán Cancio" userId="759fb4fe9c7a46c8" providerId="LiveId" clId="{AEBCD230-E491-4B8B-96A6-FEADE25EA999}" dt="2023-09-07T08:30:59.689" v="891"/>
          <ac:spMkLst>
            <pc:docMk/>
            <pc:sldMk cId="0" sldId="296"/>
            <ac:spMk id="3" creationId="{00000000-0000-0000-0000-000000000000}"/>
          </ac:spMkLst>
        </pc:spChg>
      </pc:sldChg>
      <pc:sldChg chg="del">
        <pc:chgData name="Mario Marugán Cancio" userId="759fb4fe9c7a46c8" providerId="LiveId" clId="{AEBCD230-E491-4B8B-96A6-FEADE25EA999}" dt="2023-09-07T08:07:27.685" v="70" actId="47"/>
        <pc:sldMkLst>
          <pc:docMk/>
          <pc:sldMk cId="323340329" sldId="296"/>
        </pc:sldMkLst>
      </pc:sldChg>
      <pc:sldChg chg="modSp add mod modTransition">
        <pc:chgData name="Mario Marugán Cancio" userId="759fb4fe9c7a46c8" providerId="LiveId" clId="{AEBCD230-E491-4B8B-96A6-FEADE25EA999}" dt="2023-09-07T08:30:59.689" v="891"/>
        <pc:sldMkLst>
          <pc:docMk/>
          <pc:sldMk cId="0" sldId="297"/>
        </pc:sldMkLst>
        <pc:spChg chg="mod">
          <ac:chgData name="Mario Marugán Cancio" userId="759fb4fe9c7a46c8" providerId="LiveId" clId="{AEBCD230-E491-4B8B-96A6-FEADE25EA999}" dt="2023-09-07T08:23:49.236" v="525"/>
          <ac:spMkLst>
            <pc:docMk/>
            <pc:sldMk cId="0" sldId="297"/>
            <ac:spMk id="2" creationId="{00000000-0000-0000-0000-000000000000}"/>
          </ac:spMkLst>
        </pc:spChg>
        <pc:spChg chg="mod">
          <ac:chgData name="Mario Marugán Cancio" userId="759fb4fe9c7a46c8" providerId="LiveId" clId="{AEBCD230-E491-4B8B-96A6-FEADE25EA999}" dt="2023-09-07T08:30:59.689" v="891"/>
          <ac:spMkLst>
            <pc:docMk/>
            <pc:sldMk cId="0" sldId="297"/>
            <ac:spMk id="3" creationId="{00000000-0000-0000-0000-000000000000}"/>
          </ac:spMkLst>
        </pc:spChg>
      </pc:sldChg>
      <pc:sldChg chg="del">
        <pc:chgData name="Mario Marugán Cancio" userId="759fb4fe9c7a46c8" providerId="LiveId" clId="{AEBCD230-E491-4B8B-96A6-FEADE25EA999}" dt="2023-09-07T08:07:28.262" v="71" actId="47"/>
        <pc:sldMkLst>
          <pc:docMk/>
          <pc:sldMk cId="600779402" sldId="297"/>
        </pc:sldMkLst>
      </pc:sldChg>
      <pc:sldChg chg="modSp add mod modTransition">
        <pc:chgData name="Mario Marugán Cancio" userId="759fb4fe9c7a46c8" providerId="LiveId" clId="{AEBCD230-E491-4B8B-96A6-FEADE25EA999}" dt="2023-09-07T08:30:59.689" v="891"/>
        <pc:sldMkLst>
          <pc:docMk/>
          <pc:sldMk cId="0" sldId="298"/>
        </pc:sldMkLst>
        <pc:spChg chg="mod">
          <ac:chgData name="Mario Marugán Cancio" userId="759fb4fe9c7a46c8" providerId="LiveId" clId="{AEBCD230-E491-4B8B-96A6-FEADE25EA999}" dt="2023-09-07T08:23:51.130" v="526"/>
          <ac:spMkLst>
            <pc:docMk/>
            <pc:sldMk cId="0" sldId="298"/>
            <ac:spMk id="2" creationId="{00000000-0000-0000-0000-000000000000}"/>
          </ac:spMkLst>
        </pc:spChg>
        <pc:spChg chg="mod">
          <ac:chgData name="Mario Marugán Cancio" userId="759fb4fe9c7a46c8" providerId="LiveId" clId="{AEBCD230-E491-4B8B-96A6-FEADE25EA999}" dt="2023-09-07T08:30:59.689" v="891"/>
          <ac:spMkLst>
            <pc:docMk/>
            <pc:sldMk cId="0" sldId="298"/>
            <ac:spMk id="3" creationId="{00000000-0000-0000-0000-000000000000}"/>
          </ac:spMkLst>
        </pc:spChg>
      </pc:sldChg>
      <pc:sldChg chg="del">
        <pc:chgData name="Mario Marugán Cancio" userId="759fb4fe9c7a46c8" providerId="LiveId" clId="{AEBCD230-E491-4B8B-96A6-FEADE25EA999}" dt="2023-09-07T08:07:28.372" v="73" actId="47"/>
        <pc:sldMkLst>
          <pc:docMk/>
          <pc:sldMk cId="1005703202" sldId="298"/>
        </pc:sldMkLst>
      </pc:sldChg>
      <pc:sldChg chg="modSp add mod modTransition">
        <pc:chgData name="Mario Marugán Cancio" userId="759fb4fe9c7a46c8" providerId="LiveId" clId="{AEBCD230-E491-4B8B-96A6-FEADE25EA999}" dt="2023-09-07T08:23:53.056" v="527"/>
        <pc:sldMkLst>
          <pc:docMk/>
          <pc:sldMk cId="0" sldId="299"/>
        </pc:sldMkLst>
        <pc:spChg chg="mod">
          <ac:chgData name="Mario Marugán Cancio" userId="759fb4fe9c7a46c8" providerId="LiveId" clId="{AEBCD230-E491-4B8B-96A6-FEADE25EA999}" dt="2023-09-07T08:23:53.056" v="527"/>
          <ac:spMkLst>
            <pc:docMk/>
            <pc:sldMk cId="0" sldId="299"/>
            <ac:spMk id="2" creationId="{00000000-0000-0000-0000-000000000000}"/>
          </ac:spMkLst>
        </pc:spChg>
      </pc:sldChg>
      <pc:sldChg chg="del">
        <pc:chgData name="Mario Marugán Cancio" userId="759fb4fe9c7a46c8" providerId="LiveId" clId="{AEBCD230-E491-4B8B-96A6-FEADE25EA999}" dt="2023-09-07T08:07:29.090" v="75" actId="47"/>
        <pc:sldMkLst>
          <pc:docMk/>
          <pc:sldMk cId="3841888816" sldId="299"/>
        </pc:sldMkLst>
      </pc:sldChg>
      <pc:sldChg chg="modSp add mod modTransition">
        <pc:chgData name="Mario Marugán Cancio" userId="759fb4fe9c7a46c8" providerId="LiveId" clId="{AEBCD230-E491-4B8B-96A6-FEADE25EA999}" dt="2023-09-07T08:23:54.991" v="528"/>
        <pc:sldMkLst>
          <pc:docMk/>
          <pc:sldMk cId="0" sldId="300"/>
        </pc:sldMkLst>
        <pc:spChg chg="mod">
          <ac:chgData name="Mario Marugán Cancio" userId="759fb4fe9c7a46c8" providerId="LiveId" clId="{AEBCD230-E491-4B8B-96A6-FEADE25EA999}" dt="2023-09-07T08:23:54.991" v="528"/>
          <ac:spMkLst>
            <pc:docMk/>
            <pc:sldMk cId="0" sldId="300"/>
            <ac:spMk id="2" creationId="{00000000-0000-0000-0000-000000000000}"/>
          </ac:spMkLst>
        </pc:spChg>
      </pc:sldChg>
      <pc:sldChg chg="del">
        <pc:chgData name="Mario Marugán Cancio" userId="759fb4fe9c7a46c8" providerId="LiveId" clId="{AEBCD230-E491-4B8B-96A6-FEADE25EA999}" dt="2023-09-07T08:07:29.325" v="76" actId="47"/>
        <pc:sldMkLst>
          <pc:docMk/>
          <pc:sldMk cId="3789049260" sldId="300"/>
        </pc:sldMkLst>
      </pc:sldChg>
      <pc:sldChg chg="modSp add mod modTransition">
        <pc:chgData name="Mario Marugán Cancio" userId="759fb4fe9c7a46c8" providerId="LiveId" clId="{AEBCD230-E491-4B8B-96A6-FEADE25EA999}" dt="2023-09-07T08:34:18.080" v="946" actId="33524"/>
        <pc:sldMkLst>
          <pc:docMk/>
          <pc:sldMk cId="0" sldId="301"/>
        </pc:sldMkLst>
        <pc:spChg chg="mod">
          <ac:chgData name="Mario Marugán Cancio" userId="759fb4fe9c7a46c8" providerId="LiveId" clId="{AEBCD230-E491-4B8B-96A6-FEADE25EA999}" dt="2023-09-07T08:23:57.069" v="529"/>
          <ac:spMkLst>
            <pc:docMk/>
            <pc:sldMk cId="0" sldId="301"/>
            <ac:spMk id="2" creationId="{00000000-0000-0000-0000-000000000000}"/>
          </ac:spMkLst>
        </pc:spChg>
        <pc:spChg chg="mod">
          <ac:chgData name="Mario Marugán Cancio" userId="759fb4fe9c7a46c8" providerId="LiveId" clId="{AEBCD230-E491-4B8B-96A6-FEADE25EA999}" dt="2023-09-07T08:34:18.080" v="946" actId="33524"/>
          <ac:spMkLst>
            <pc:docMk/>
            <pc:sldMk cId="0" sldId="301"/>
            <ac:spMk id="3" creationId="{00000000-0000-0000-0000-000000000000}"/>
          </ac:spMkLst>
        </pc:spChg>
      </pc:sldChg>
      <pc:sldChg chg="del">
        <pc:chgData name="Mario Marugán Cancio" userId="759fb4fe9c7a46c8" providerId="LiveId" clId="{AEBCD230-E491-4B8B-96A6-FEADE25EA999}" dt="2023-09-07T08:07:29.606" v="77" actId="47"/>
        <pc:sldMkLst>
          <pc:docMk/>
          <pc:sldMk cId="3143133396" sldId="301"/>
        </pc:sldMkLst>
      </pc:sldChg>
      <pc:sldChg chg="modSp add mod modTransition">
        <pc:chgData name="Mario Marugán Cancio" userId="759fb4fe9c7a46c8" providerId="LiveId" clId="{AEBCD230-E491-4B8B-96A6-FEADE25EA999}" dt="2023-09-07T08:30:59.689" v="891"/>
        <pc:sldMkLst>
          <pc:docMk/>
          <pc:sldMk cId="0" sldId="302"/>
        </pc:sldMkLst>
        <pc:spChg chg="mod">
          <ac:chgData name="Mario Marugán Cancio" userId="759fb4fe9c7a46c8" providerId="LiveId" clId="{AEBCD230-E491-4B8B-96A6-FEADE25EA999}" dt="2023-09-07T08:24:00.345" v="530"/>
          <ac:spMkLst>
            <pc:docMk/>
            <pc:sldMk cId="0" sldId="302"/>
            <ac:spMk id="2" creationId="{00000000-0000-0000-0000-000000000000}"/>
          </ac:spMkLst>
        </pc:spChg>
        <pc:spChg chg="mod">
          <ac:chgData name="Mario Marugán Cancio" userId="759fb4fe9c7a46c8" providerId="LiveId" clId="{AEBCD230-E491-4B8B-96A6-FEADE25EA999}" dt="2023-09-07T08:30:59.689" v="891"/>
          <ac:spMkLst>
            <pc:docMk/>
            <pc:sldMk cId="0" sldId="302"/>
            <ac:spMk id="3" creationId="{00000000-0000-0000-0000-000000000000}"/>
          </ac:spMkLst>
        </pc:spChg>
      </pc:sldChg>
      <pc:sldChg chg="del">
        <pc:chgData name="Mario Marugán Cancio" userId="759fb4fe9c7a46c8" providerId="LiveId" clId="{AEBCD230-E491-4B8B-96A6-FEADE25EA999}" dt="2023-09-07T08:07:29.887" v="78" actId="47"/>
        <pc:sldMkLst>
          <pc:docMk/>
          <pc:sldMk cId="1344219424" sldId="302"/>
        </pc:sldMkLst>
      </pc:sldChg>
      <pc:sldChg chg="modSp add mod modTransition">
        <pc:chgData name="Mario Marugán Cancio" userId="759fb4fe9c7a46c8" providerId="LiveId" clId="{AEBCD230-E491-4B8B-96A6-FEADE25EA999}" dt="2023-09-07T08:30:59.689" v="891"/>
        <pc:sldMkLst>
          <pc:docMk/>
          <pc:sldMk cId="0" sldId="303"/>
        </pc:sldMkLst>
        <pc:spChg chg="mod">
          <ac:chgData name="Mario Marugán Cancio" userId="759fb4fe9c7a46c8" providerId="LiveId" clId="{AEBCD230-E491-4B8B-96A6-FEADE25EA999}" dt="2023-09-07T08:24:53.173" v="561" actId="6549"/>
          <ac:spMkLst>
            <pc:docMk/>
            <pc:sldMk cId="0" sldId="303"/>
            <ac:spMk id="2" creationId="{00000000-0000-0000-0000-000000000000}"/>
          </ac:spMkLst>
        </pc:spChg>
        <pc:spChg chg="mod">
          <ac:chgData name="Mario Marugán Cancio" userId="759fb4fe9c7a46c8" providerId="LiveId" clId="{AEBCD230-E491-4B8B-96A6-FEADE25EA999}" dt="2023-09-07T08:30:59.689" v="891"/>
          <ac:spMkLst>
            <pc:docMk/>
            <pc:sldMk cId="0" sldId="303"/>
            <ac:spMk id="3" creationId="{00000000-0000-0000-0000-000000000000}"/>
          </ac:spMkLst>
        </pc:spChg>
      </pc:sldChg>
      <pc:sldChg chg="del">
        <pc:chgData name="Mario Marugán Cancio" userId="759fb4fe9c7a46c8" providerId="LiveId" clId="{AEBCD230-E491-4B8B-96A6-FEADE25EA999}" dt="2023-09-07T08:07:30.137" v="79" actId="47"/>
        <pc:sldMkLst>
          <pc:docMk/>
          <pc:sldMk cId="351408003" sldId="303"/>
        </pc:sldMkLst>
      </pc:sldChg>
      <pc:sldChg chg="modSp add mod modTransition">
        <pc:chgData name="Mario Marugán Cancio" userId="759fb4fe9c7a46c8" providerId="LiveId" clId="{AEBCD230-E491-4B8B-96A6-FEADE25EA999}" dt="2023-09-07T08:25:03.422" v="562"/>
        <pc:sldMkLst>
          <pc:docMk/>
          <pc:sldMk cId="0" sldId="304"/>
        </pc:sldMkLst>
        <pc:spChg chg="mod">
          <ac:chgData name="Mario Marugán Cancio" userId="759fb4fe9c7a46c8" providerId="LiveId" clId="{AEBCD230-E491-4B8B-96A6-FEADE25EA999}" dt="2023-09-07T08:25:03.422" v="562"/>
          <ac:spMkLst>
            <pc:docMk/>
            <pc:sldMk cId="0" sldId="304"/>
            <ac:spMk id="2" creationId="{00000000-0000-0000-0000-000000000000}"/>
          </ac:spMkLst>
        </pc:spChg>
      </pc:sldChg>
      <pc:sldChg chg="del">
        <pc:chgData name="Mario Marugán Cancio" userId="759fb4fe9c7a46c8" providerId="LiveId" clId="{AEBCD230-E491-4B8B-96A6-FEADE25EA999}" dt="2023-09-07T08:07:30.919" v="83" actId="47"/>
        <pc:sldMkLst>
          <pc:docMk/>
          <pc:sldMk cId="1093855735" sldId="304"/>
        </pc:sldMkLst>
      </pc:sldChg>
      <pc:sldChg chg="modSp add mod modTransition">
        <pc:chgData name="Mario Marugán Cancio" userId="759fb4fe9c7a46c8" providerId="LiveId" clId="{AEBCD230-E491-4B8B-96A6-FEADE25EA999}" dt="2023-09-07T08:25:08.595" v="563"/>
        <pc:sldMkLst>
          <pc:docMk/>
          <pc:sldMk cId="0" sldId="305"/>
        </pc:sldMkLst>
        <pc:spChg chg="mod">
          <ac:chgData name="Mario Marugán Cancio" userId="759fb4fe9c7a46c8" providerId="LiveId" clId="{AEBCD230-E491-4B8B-96A6-FEADE25EA999}" dt="2023-09-07T08:25:08.595" v="563"/>
          <ac:spMkLst>
            <pc:docMk/>
            <pc:sldMk cId="0" sldId="305"/>
            <ac:spMk id="2" creationId="{00000000-0000-0000-0000-000000000000}"/>
          </ac:spMkLst>
        </pc:spChg>
      </pc:sldChg>
      <pc:sldChg chg="del">
        <pc:chgData name="Mario Marugán Cancio" userId="759fb4fe9c7a46c8" providerId="LiveId" clId="{AEBCD230-E491-4B8B-96A6-FEADE25EA999}" dt="2023-09-07T08:07:30.950" v="84" actId="47"/>
        <pc:sldMkLst>
          <pc:docMk/>
          <pc:sldMk cId="1093039128" sldId="305"/>
        </pc:sldMkLst>
      </pc:sldChg>
      <pc:sldChg chg="modSp add mod modTransition">
        <pc:chgData name="Mario Marugán Cancio" userId="759fb4fe9c7a46c8" providerId="LiveId" clId="{AEBCD230-E491-4B8B-96A6-FEADE25EA999}" dt="2023-09-07T08:30:59.689" v="891"/>
        <pc:sldMkLst>
          <pc:docMk/>
          <pc:sldMk cId="0" sldId="306"/>
        </pc:sldMkLst>
        <pc:spChg chg="mod">
          <ac:chgData name="Mario Marugán Cancio" userId="759fb4fe9c7a46c8" providerId="LiveId" clId="{AEBCD230-E491-4B8B-96A6-FEADE25EA999}" dt="2023-09-07T08:25:11.242" v="564"/>
          <ac:spMkLst>
            <pc:docMk/>
            <pc:sldMk cId="0" sldId="306"/>
            <ac:spMk id="2" creationId="{00000000-0000-0000-0000-000000000000}"/>
          </ac:spMkLst>
        </pc:spChg>
        <pc:spChg chg="mod">
          <ac:chgData name="Mario Marugán Cancio" userId="759fb4fe9c7a46c8" providerId="LiveId" clId="{AEBCD230-E491-4B8B-96A6-FEADE25EA999}" dt="2023-09-07T08:30:59.689" v="891"/>
          <ac:spMkLst>
            <pc:docMk/>
            <pc:sldMk cId="0" sldId="306"/>
            <ac:spMk id="3" creationId="{00000000-0000-0000-0000-000000000000}"/>
          </ac:spMkLst>
        </pc:spChg>
      </pc:sldChg>
      <pc:sldChg chg="modSp add mod modTransition">
        <pc:chgData name="Mario Marugán Cancio" userId="759fb4fe9c7a46c8" providerId="LiveId" clId="{AEBCD230-E491-4B8B-96A6-FEADE25EA999}" dt="2023-09-07T08:25:15.860" v="566" actId="33524"/>
        <pc:sldMkLst>
          <pc:docMk/>
          <pc:sldMk cId="0" sldId="307"/>
        </pc:sldMkLst>
        <pc:spChg chg="mod">
          <ac:chgData name="Mario Marugán Cancio" userId="759fb4fe9c7a46c8" providerId="LiveId" clId="{AEBCD230-E491-4B8B-96A6-FEADE25EA999}" dt="2023-09-07T08:25:13.970" v="565"/>
          <ac:spMkLst>
            <pc:docMk/>
            <pc:sldMk cId="0" sldId="307"/>
            <ac:spMk id="2" creationId="{00000000-0000-0000-0000-000000000000}"/>
          </ac:spMkLst>
        </pc:spChg>
        <pc:spChg chg="mod">
          <ac:chgData name="Mario Marugán Cancio" userId="759fb4fe9c7a46c8" providerId="LiveId" clId="{AEBCD230-E491-4B8B-96A6-FEADE25EA999}" dt="2023-09-07T08:25:15.860" v="566" actId="33524"/>
          <ac:spMkLst>
            <pc:docMk/>
            <pc:sldMk cId="0" sldId="307"/>
            <ac:spMk id="3" creationId="{00000000-0000-0000-0000-000000000000}"/>
          </ac:spMkLst>
        </pc:spChg>
      </pc:sldChg>
      <pc:sldChg chg="modSp add mod modTransition">
        <pc:chgData name="Mario Marugán Cancio" userId="759fb4fe9c7a46c8" providerId="LiveId" clId="{AEBCD230-E491-4B8B-96A6-FEADE25EA999}" dt="2023-09-07T08:25:18.842" v="567"/>
        <pc:sldMkLst>
          <pc:docMk/>
          <pc:sldMk cId="0" sldId="308"/>
        </pc:sldMkLst>
        <pc:spChg chg="mod">
          <ac:chgData name="Mario Marugán Cancio" userId="759fb4fe9c7a46c8" providerId="LiveId" clId="{AEBCD230-E491-4B8B-96A6-FEADE25EA999}" dt="2023-09-07T08:25:18.842" v="567"/>
          <ac:spMkLst>
            <pc:docMk/>
            <pc:sldMk cId="0" sldId="308"/>
            <ac:spMk id="2" creationId="{00000000-0000-0000-0000-000000000000}"/>
          </ac:spMkLst>
        </pc:spChg>
        <pc:spChg chg="mod">
          <ac:chgData name="Mario Marugán Cancio" userId="759fb4fe9c7a46c8" providerId="LiveId" clId="{AEBCD230-E491-4B8B-96A6-FEADE25EA999}" dt="2023-09-07T08:10:47.459" v="226" actId="27636"/>
          <ac:spMkLst>
            <pc:docMk/>
            <pc:sldMk cId="0" sldId="308"/>
            <ac:spMk id="3" creationId="{00000000-0000-0000-0000-000000000000}"/>
          </ac:spMkLst>
        </pc:spChg>
      </pc:sldChg>
      <pc:sldChg chg="del">
        <pc:chgData name="Mario Marugán Cancio" userId="759fb4fe9c7a46c8" providerId="LiveId" clId="{AEBCD230-E491-4B8B-96A6-FEADE25EA999}" dt="2023-09-07T08:07:30.981" v="85" actId="47"/>
        <pc:sldMkLst>
          <pc:docMk/>
          <pc:sldMk cId="2805103600" sldId="308"/>
        </pc:sldMkLst>
      </pc:sldChg>
      <pc:sldChg chg="modSp add mod modTransition">
        <pc:chgData name="Mario Marugán Cancio" userId="759fb4fe9c7a46c8" providerId="LiveId" clId="{AEBCD230-E491-4B8B-96A6-FEADE25EA999}" dt="2023-09-07T08:25:22.343" v="568"/>
        <pc:sldMkLst>
          <pc:docMk/>
          <pc:sldMk cId="0" sldId="309"/>
        </pc:sldMkLst>
        <pc:spChg chg="mod">
          <ac:chgData name="Mario Marugán Cancio" userId="759fb4fe9c7a46c8" providerId="LiveId" clId="{AEBCD230-E491-4B8B-96A6-FEADE25EA999}" dt="2023-09-07T08:25:22.343" v="568"/>
          <ac:spMkLst>
            <pc:docMk/>
            <pc:sldMk cId="0" sldId="309"/>
            <ac:spMk id="2" creationId="{00000000-0000-0000-0000-000000000000}"/>
          </ac:spMkLst>
        </pc:spChg>
      </pc:sldChg>
      <pc:sldChg chg="del">
        <pc:chgData name="Mario Marugán Cancio" userId="759fb4fe9c7a46c8" providerId="LiveId" clId="{AEBCD230-E491-4B8B-96A6-FEADE25EA999}" dt="2023-09-07T08:07:31.028" v="86" actId="47"/>
        <pc:sldMkLst>
          <pc:docMk/>
          <pc:sldMk cId="2914125235" sldId="309"/>
        </pc:sldMkLst>
      </pc:sldChg>
      <pc:sldChg chg="modSp add mod modTransition">
        <pc:chgData name="Mario Marugán Cancio" userId="759fb4fe9c7a46c8" providerId="LiveId" clId="{AEBCD230-E491-4B8B-96A6-FEADE25EA999}" dt="2023-09-07T08:25:30.540" v="571" actId="33524"/>
        <pc:sldMkLst>
          <pc:docMk/>
          <pc:sldMk cId="0" sldId="310"/>
        </pc:sldMkLst>
        <pc:spChg chg="mod">
          <ac:chgData name="Mario Marugán Cancio" userId="759fb4fe9c7a46c8" providerId="LiveId" clId="{AEBCD230-E491-4B8B-96A6-FEADE25EA999}" dt="2023-09-07T08:25:24.962" v="569"/>
          <ac:spMkLst>
            <pc:docMk/>
            <pc:sldMk cId="0" sldId="310"/>
            <ac:spMk id="2" creationId="{00000000-0000-0000-0000-000000000000}"/>
          </ac:spMkLst>
        </pc:spChg>
        <pc:spChg chg="mod">
          <ac:chgData name="Mario Marugán Cancio" userId="759fb4fe9c7a46c8" providerId="LiveId" clId="{AEBCD230-E491-4B8B-96A6-FEADE25EA999}" dt="2023-09-07T08:25:30.540" v="571" actId="33524"/>
          <ac:spMkLst>
            <pc:docMk/>
            <pc:sldMk cId="0" sldId="310"/>
            <ac:spMk id="3" creationId="{00000000-0000-0000-0000-000000000000}"/>
          </ac:spMkLst>
        </pc:spChg>
      </pc:sldChg>
      <pc:sldChg chg="del">
        <pc:chgData name="Mario Marugán Cancio" userId="759fb4fe9c7a46c8" providerId="LiveId" clId="{AEBCD230-E491-4B8B-96A6-FEADE25EA999}" dt="2023-09-07T08:07:31.060" v="87" actId="47"/>
        <pc:sldMkLst>
          <pc:docMk/>
          <pc:sldMk cId="119641532" sldId="310"/>
        </pc:sldMkLst>
      </pc:sldChg>
      <pc:sldChg chg="modSp add mod modTransition">
        <pc:chgData name="Mario Marugán Cancio" userId="759fb4fe9c7a46c8" providerId="LiveId" clId="{AEBCD230-E491-4B8B-96A6-FEADE25EA999}" dt="2023-09-07T08:30:59.689" v="891"/>
        <pc:sldMkLst>
          <pc:docMk/>
          <pc:sldMk cId="0" sldId="311"/>
        </pc:sldMkLst>
        <pc:spChg chg="mod">
          <ac:chgData name="Mario Marugán Cancio" userId="759fb4fe9c7a46c8" providerId="LiveId" clId="{AEBCD230-E491-4B8B-96A6-FEADE25EA999}" dt="2023-09-07T08:25:33.710" v="572"/>
          <ac:spMkLst>
            <pc:docMk/>
            <pc:sldMk cId="0" sldId="311"/>
            <ac:spMk id="2" creationId="{00000000-0000-0000-0000-000000000000}"/>
          </ac:spMkLst>
        </pc:spChg>
        <pc:spChg chg="mod">
          <ac:chgData name="Mario Marugán Cancio" userId="759fb4fe9c7a46c8" providerId="LiveId" clId="{AEBCD230-E491-4B8B-96A6-FEADE25EA999}" dt="2023-09-07T08:30:59.689" v="891"/>
          <ac:spMkLst>
            <pc:docMk/>
            <pc:sldMk cId="0" sldId="311"/>
            <ac:spMk id="3" creationId="{00000000-0000-0000-0000-000000000000}"/>
          </ac:spMkLst>
        </pc:spChg>
      </pc:sldChg>
      <pc:sldChg chg="del">
        <pc:chgData name="Mario Marugán Cancio" userId="759fb4fe9c7a46c8" providerId="LiveId" clId="{AEBCD230-E491-4B8B-96A6-FEADE25EA999}" dt="2023-09-07T08:07:31.091" v="88" actId="47"/>
        <pc:sldMkLst>
          <pc:docMk/>
          <pc:sldMk cId="2703935795" sldId="311"/>
        </pc:sldMkLst>
      </pc:sldChg>
      <pc:sldChg chg="modSp add mod modTransition">
        <pc:chgData name="Mario Marugán Cancio" userId="759fb4fe9c7a46c8" providerId="LiveId" clId="{AEBCD230-E491-4B8B-96A6-FEADE25EA999}" dt="2023-09-07T08:30:59.689" v="891"/>
        <pc:sldMkLst>
          <pc:docMk/>
          <pc:sldMk cId="0" sldId="312"/>
        </pc:sldMkLst>
        <pc:spChg chg="mod">
          <ac:chgData name="Mario Marugán Cancio" userId="759fb4fe9c7a46c8" providerId="LiveId" clId="{AEBCD230-E491-4B8B-96A6-FEADE25EA999}" dt="2023-09-07T08:25:36.888" v="573"/>
          <ac:spMkLst>
            <pc:docMk/>
            <pc:sldMk cId="0" sldId="312"/>
            <ac:spMk id="2" creationId="{00000000-0000-0000-0000-000000000000}"/>
          </ac:spMkLst>
        </pc:spChg>
        <pc:spChg chg="mod">
          <ac:chgData name="Mario Marugán Cancio" userId="759fb4fe9c7a46c8" providerId="LiveId" clId="{AEBCD230-E491-4B8B-96A6-FEADE25EA999}" dt="2023-09-07T08:30:59.689" v="891"/>
          <ac:spMkLst>
            <pc:docMk/>
            <pc:sldMk cId="0" sldId="312"/>
            <ac:spMk id="3" creationId="{00000000-0000-0000-0000-000000000000}"/>
          </ac:spMkLst>
        </pc:spChg>
      </pc:sldChg>
      <pc:sldChg chg="del">
        <pc:chgData name="Mario Marugán Cancio" userId="759fb4fe9c7a46c8" providerId="LiveId" clId="{AEBCD230-E491-4B8B-96A6-FEADE25EA999}" dt="2023-09-07T08:07:31.138" v="89" actId="47"/>
        <pc:sldMkLst>
          <pc:docMk/>
          <pc:sldMk cId="783791580" sldId="312"/>
        </pc:sldMkLst>
      </pc:sldChg>
      <pc:sldChg chg="modSp add mod modTransition">
        <pc:chgData name="Mario Marugán Cancio" userId="759fb4fe9c7a46c8" providerId="LiveId" clId="{AEBCD230-E491-4B8B-96A6-FEADE25EA999}" dt="2023-09-07T08:25:39.679" v="574"/>
        <pc:sldMkLst>
          <pc:docMk/>
          <pc:sldMk cId="0" sldId="313"/>
        </pc:sldMkLst>
        <pc:spChg chg="mod">
          <ac:chgData name="Mario Marugán Cancio" userId="759fb4fe9c7a46c8" providerId="LiveId" clId="{AEBCD230-E491-4B8B-96A6-FEADE25EA999}" dt="2023-09-07T08:25:39.679" v="574"/>
          <ac:spMkLst>
            <pc:docMk/>
            <pc:sldMk cId="0" sldId="313"/>
            <ac:spMk id="2" creationId="{00000000-0000-0000-0000-000000000000}"/>
          </ac:spMkLst>
        </pc:spChg>
      </pc:sldChg>
      <pc:sldChg chg="del">
        <pc:chgData name="Mario Marugán Cancio" userId="759fb4fe9c7a46c8" providerId="LiveId" clId="{AEBCD230-E491-4B8B-96A6-FEADE25EA999}" dt="2023-09-07T08:07:28.762" v="74" actId="47"/>
        <pc:sldMkLst>
          <pc:docMk/>
          <pc:sldMk cId="930921072" sldId="313"/>
        </pc:sldMkLst>
      </pc:sldChg>
      <pc:sldChg chg="modSp add mod modTransition">
        <pc:chgData name="Mario Marugán Cancio" userId="759fb4fe9c7a46c8" providerId="LiveId" clId="{AEBCD230-E491-4B8B-96A6-FEADE25EA999}" dt="2023-09-07T08:30:59.689" v="891"/>
        <pc:sldMkLst>
          <pc:docMk/>
          <pc:sldMk cId="0" sldId="314"/>
        </pc:sldMkLst>
        <pc:spChg chg="mod">
          <ac:chgData name="Mario Marugán Cancio" userId="759fb4fe9c7a46c8" providerId="LiveId" clId="{AEBCD230-E491-4B8B-96A6-FEADE25EA999}" dt="2023-09-07T08:25:43.173" v="575"/>
          <ac:spMkLst>
            <pc:docMk/>
            <pc:sldMk cId="0" sldId="314"/>
            <ac:spMk id="2" creationId="{00000000-0000-0000-0000-000000000000}"/>
          </ac:spMkLst>
        </pc:spChg>
        <pc:spChg chg="mod">
          <ac:chgData name="Mario Marugán Cancio" userId="759fb4fe9c7a46c8" providerId="LiveId" clId="{AEBCD230-E491-4B8B-96A6-FEADE25EA999}" dt="2023-09-07T08:30:59.689" v="891"/>
          <ac:spMkLst>
            <pc:docMk/>
            <pc:sldMk cId="0" sldId="314"/>
            <ac:spMk id="3" creationId="{00000000-0000-0000-0000-000000000000}"/>
          </ac:spMkLst>
        </pc:spChg>
      </pc:sldChg>
      <pc:sldChg chg="del">
        <pc:chgData name="Mario Marugán Cancio" userId="759fb4fe9c7a46c8" providerId="LiveId" clId="{AEBCD230-E491-4B8B-96A6-FEADE25EA999}" dt="2023-09-07T08:07:30.856" v="81" actId="47"/>
        <pc:sldMkLst>
          <pc:docMk/>
          <pc:sldMk cId="3231077464" sldId="314"/>
        </pc:sldMkLst>
      </pc:sldChg>
      <pc:sldChg chg="modSp add mod modTransition">
        <pc:chgData name="Mario Marugán Cancio" userId="759fb4fe9c7a46c8" providerId="LiveId" clId="{AEBCD230-E491-4B8B-96A6-FEADE25EA999}" dt="2023-09-07T08:30:59.689" v="891"/>
        <pc:sldMkLst>
          <pc:docMk/>
          <pc:sldMk cId="0" sldId="315"/>
        </pc:sldMkLst>
        <pc:spChg chg="mod">
          <ac:chgData name="Mario Marugán Cancio" userId="759fb4fe9c7a46c8" providerId="LiveId" clId="{AEBCD230-E491-4B8B-96A6-FEADE25EA999}" dt="2023-09-07T08:25:45.716" v="576"/>
          <ac:spMkLst>
            <pc:docMk/>
            <pc:sldMk cId="0" sldId="315"/>
            <ac:spMk id="2" creationId="{00000000-0000-0000-0000-000000000000}"/>
          </ac:spMkLst>
        </pc:spChg>
        <pc:spChg chg="mod">
          <ac:chgData name="Mario Marugán Cancio" userId="759fb4fe9c7a46c8" providerId="LiveId" clId="{AEBCD230-E491-4B8B-96A6-FEADE25EA999}" dt="2023-09-07T08:30:59.689" v="891"/>
          <ac:spMkLst>
            <pc:docMk/>
            <pc:sldMk cId="0" sldId="315"/>
            <ac:spMk id="3" creationId="{00000000-0000-0000-0000-000000000000}"/>
          </ac:spMkLst>
        </pc:spChg>
      </pc:sldChg>
      <pc:sldChg chg="del">
        <pc:chgData name="Mario Marugán Cancio" userId="759fb4fe9c7a46c8" providerId="LiveId" clId="{AEBCD230-E491-4B8B-96A6-FEADE25EA999}" dt="2023-09-07T08:07:31.200" v="91" actId="47"/>
        <pc:sldMkLst>
          <pc:docMk/>
          <pc:sldMk cId="2153820472" sldId="315"/>
        </pc:sldMkLst>
      </pc:sldChg>
      <pc:sldChg chg="modSp add mod modTransition">
        <pc:chgData name="Mario Marugán Cancio" userId="759fb4fe9c7a46c8" providerId="LiveId" clId="{AEBCD230-E491-4B8B-96A6-FEADE25EA999}" dt="2023-09-07T08:25:48.426" v="577"/>
        <pc:sldMkLst>
          <pc:docMk/>
          <pc:sldMk cId="0" sldId="316"/>
        </pc:sldMkLst>
        <pc:spChg chg="mod">
          <ac:chgData name="Mario Marugán Cancio" userId="759fb4fe9c7a46c8" providerId="LiveId" clId="{AEBCD230-E491-4B8B-96A6-FEADE25EA999}" dt="2023-09-07T08:25:48.426" v="577"/>
          <ac:spMkLst>
            <pc:docMk/>
            <pc:sldMk cId="0" sldId="316"/>
            <ac:spMk id="2" creationId="{00000000-0000-0000-0000-000000000000}"/>
          </ac:spMkLst>
        </pc:spChg>
      </pc:sldChg>
      <pc:sldChg chg="del">
        <pc:chgData name="Mario Marugán Cancio" userId="759fb4fe9c7a46c8" providerId="LiveId" clId="{AEBCD230-E491-4B8B-96A6-FEADE25EA999}" dt="2023-09-07T08:07:31.231" v="92" actId="47"/>
        <pc:sldMkLst>
          <pc:docMk/>
          <pc:sldMk cId="3347411788" sldId="316"/>
        </pc:sldMkLst>
      </pc:sldChg>
      <pc:sldChg chg="modSp add mod modTransition">
        <pc:chgData name="Mario Marugán Cancio" userId="759fb4fe9c7a46c8" providerId="LiveId" clId="{AEBCD230-E491-4B8B-96A6-FEADE25EA999}" dt="2023-09-07T08:25:50.899" v="578"/>
        <pc:sldMkLst>
          <pc:docMk/>
          <pc:sldMk cId="0" sldId="317"/>
        </pc:sldMkLst>
        <pc:spChg chg="mod">
          <ac:chgData name="Mario Marugán Cancio" userId="759fb4fe9c7a46c8" providerId="LiveId" clId="{AEBCD230-E491-4B8B-96A6-FEADE25EA999}" dt="2023-09-07T08:25:50.899" v="578"/>
          <ac:spMkLst>
            <pc:docMk/>
            <pc:sldMk cId="0" sldId="317"/>
            <ac:spMk id="2" creationId="{00000000-0000-0000-0000-000000000000}"/>
          </ac:spMkLst>
        </pc:spChg>
      </pc:sldChg>
      <pc:sldChg chg="del">
        <pc:chgData name="Mario Marugán Cancio" userId="759fb4fe9c7a46c8" providerId="LiveId" clId="{AEBCD230-E491-4B8B-96A6-FEADE25EA999}" dt="2023-09-07T08:07:31.278" v="93" actId="47"/>
        <pc:sldMkLst>
          <pc:docMk/>
          <pc:sldMk cId="1643495093" sldId="317"/>
        </pc:sldMkLst>
      </pc:sldChg>
      <pc:sldChg chg="modSp add mod modTransition">
        <pc:chgData name="Mario Marugán Cancio" userId="759fb4fe9c7a46c8" providerId="LiveId" clId="{AEBCD230-E491-4B8B-96A6-FEADE25EA999}" dt="2023-09-07T08:25:53.215" v="579"/>
        <pc:sldMkLst>
          <pc:docMk/>
          <pc:sldMk cId="0" sldId="318"/>
        </pc:sldMkLst>
        <pc:spChg chg="mod">
          <ac:chgData name="Mario Marugán Cancio" userId="759fb4fe9c7a46c8" providerId="LiveId" clId="{AEBCD230-E491-4B8B-96A6-FEADE25EA999}" dt="2023-09-07T08:25:53.215" v="579"/>
          <ac:spMkLst>
            <pc:docMk/>
            <pc:sldMk cId="0" sldId="318"/>
            <ac:spMk id="2" creationId="{00000000-0000-0000-0000-000000000000}"/>
          </ac:spMkLst>
        </pc:spChg>
      </pc:sldChg>
      <pc:sldChg chg="del">
        <pc:chgData name="Mario Marugán Cancio" userId="759fb4fe9c7a46c8" providerId="LiveId" clId="{AEBCD230-E491-4B8B-96A6-FEADE25EA999}" dt="2023-09-07T08:07:31.309" v="94" actId="47"/>
        <pc:sldMkLst>
          <pc:docMk/>
          <pc:sldMk cId="607275853" sldId="318"/>
        </pc:sldMkLst>
      </pc:sldChg>
      <pc:sldChg chg="modSp add mod modTransition">
        <pc:chgData name="Mario Marugán Cancio" userId="759fb4fe9c7a46c8" providerId="LiveId" clId="{AEBCD230-E491-4B8B-96A6-FEADE25EA999}" dt="2023-09-07T08:30:59.689" v="891"/>
        <pc:sldMkLst>
          <pc:docMk/>
          <pc:sldMk cId="0" sldId="319"/>
        </pc:sldMkLst>
        <pc:spChg chg="mod">
          <ac:chgData name="Mario Marugán Cancio" userId="759fb4fe9c7a46c8" providerId="LiveId" clId="{AEBCD230-E491-4B8B-96A6-FEADE25EA999}" dt="2023-09-07T08:29:04.426" v="821" actId="20577"/>
          <ac:spMkLst>
            <pc:docMk/>
            <pc:sldMk cId="0" sldId="319"/>
            <ac:spMk id="2" creationId="{00000000-0000-0000-0000-000000000000}"/>
          </ac:spMkLst>
        </pc:spChg>
        <pc:spChg chg="mod">
          <ac:chgData name="Mario Marugán Cancio" userId="759fb4fe9c7a46c8" providerId="LiveId" clId="{AEBCD230-E491-4B8B-96A6-FEADE25EA999}" dt="2023-09-07T08:30:59.689" v="891"/>
          <ac:spMkLst>
            <pc:docMk/>
            <pc:sldMk cId="0" sldId="319"/>
            <ac:spMk id="3" creationId="{00000000-0000-0000-0000-000000000000}"/>
          </ac:spMkLst>
        </pc:spChg>
      </pc:sldChg>
      <pc:sldChg chg="del">
        <pc:chgData name="Mario Marugán Cancio" userId="759fb4fe9c7a46c8" providerId="LiveId" clId="{AEBCD230-E491-4B8B-96A6-FEADE25EA999}" dt="2023-09-07T08:07:31.341" v="95" actId="47"/>
        <pc:sldMkLst>
          <pc:docMk/>
          <pc:sldMk cId="1196747571" sldId="319"/>
        </pc:sldMkLst>
      </pc:sldChg>
      <pc:sldChg chg="modSp add mod modTransition">
        <pc:chgData name="Mario Marugán Cancio" userId="759fb4fe9c7a46c8" providerId="LiveId" clId="{AEBCD230-E491-4B8B-96A6-FEADE25EA999}" dt="2023-09-07T08:29:08.050" v="822"/>
        <pc:sldMkLst>
          <pc:docMk/>
          <pc:sldMk cId="0" sldId="320"/>
        </pc:sldMkLst>
        <pc:spChg chg="mod">
          <ac:chgData name="Mario Marugán Cancio" userId="759fb4fe9c7a46c8" providerId="LiveId" clId="{AEBCD230-E491-4B8B-96A6-FEADE25EA999}" dt="2023-09-07T08:29:08.050" v="822"/>
          <ac:spMkLst>
            <pc:docMk/>
            <pc:sldMk cId="0" sldId="320"/>
            <ac:spMk id="2" creationId="{00000000-0000-0000-0000-000000000000}"/>
          </ac:spMkLst>
        </pc:spChg>
        <pc:spChg chg="mod">
          <ac:chgData name="Mario Marugán Cancio" userId="759fb4fe9c7a46c8" providerId="LiveId" clId="{AEBCD230-E491-4B8B-96A6-FEADE25EA999}" dt="2023-09-07T08:10:47.568" v="234" actId="27636"/>
          <ac:spMkLst>
            <pc:docMk/>
            <pc:sldMk cId="0" sldId="320"/>
            <ac:spMk id="3" creationId="{00000000-0000-0000-0000-000000000000}"/>
          </ac:spMkLst>
        </pc:spChg>
      </pc:sldChg>
      <pc:sldChg chg="modSp add mod modTransition">
        <pc:chgData name="Mario Marugán Cancio" userId="759fb4fe9c7a46c8" providerId="LiveId" clId="{AEBCD230-E491-4B8B-96A6-FEADE25EA999}" dt="2023-09-07T08:29:10.139" v="823"/>
        <pc:sldMkLst>
          <pc:docMk/>
          <pc:sldMk cId="0" sldId="321"/>
        </pc:sldMkLst>
        <pc:spChg chg="mod">
          <ac:chgData name="Mario Marugán Cancio" userId="759fb4fe9c7a46c8" providerId="LiveId" clId="{AEBCD230-E491-4B8B-96A6-FEADE25EA999}" dt="2023-09-07T08:29:10.139" v="823"/>
          <ac:spMkLst>
            <pc:docMk/>
            <pc:sldMk cId="0" sldId="321"/>
            <ac:spMk id="2" creationId="{00000000-0000-0000-0000-000000000000}"/>
          </ac:spMkLst>
        </pc:spChg>
        <pc:spChg chg="mod">
          <ac:chgData name="Mario Marugán Cancio" userId="759fb4fe9c7a46c8" providerId="LiveId" clId="{AEBCD230-E491-4B8B-96A6-FEADE25EA999}" dt="2023-09-07T08:10:47.600" v="235" actId="27636"/>
          <ac:spMkLst>
            <pc:docMk/>
            <pc:sldMk cId="0" sldId="321"/>
            <ac:spMk id="3" creationId="{00000000-0000-0000-0000-000000000000}"/>
          </ac:spMkLst>
        </pc:spChg>
      </pc:sldChg>
      <pc:sldChg chg="del">
        <pc:chgData name="Mario Marugán Cancio" userId="759fb4fe9c7a46c8" providerId="LiveId" clId="{AEBCD230-E491-4B8B-96A6-FEADE25EA999}" dt="2023-09-07T08:07:31.388" v="96" actId="47"/>
        <pc:sldMkLst>
          <pc:docMk/>
          <pc:sldMk cId="1042695066" sldId="321"/>
        </pc:sldMkLst>
      </pc:sldChg>
      <pc:sldChg chg="modSp add mod modTransition">
        <pc:chgData name="Mario Marugán Cancio" userId="759fb4fe9c7a46c8" providerId="LiveId" clId="{AEBCD230-E491-4B8B-96A6-FEADE25EA999}" dt="2023-09-07T08:29:14.272" v="825" actId="33524"/>
        <pc:sldMkLst>
          <pc:docMk/>
          <pc:sldMk cId="0" sldId="322"/>
        </pc:sldMkLst>
        <pc:spChg chg="mod">
          <ac:chgData name="Mario Marugán Cancio" userId="759fb4fe9c7a46c8" providerId="LiveId" clId="{AEBCD230-E491-4B8B-96A6-FEADE25EA999}" dt="2023-09-07T08:29:12.131" v="824"/>
          <ac:spMkLst>
            <pc:docMk/>
            <pc:sldMk cId="0" sldId="322"/>
            <ac:spMk id="2" creationId="{00000000-0000-0000-0000-000000000000}"/>
          </ac:spMkLst>
        </pc:spChg>
        <pc:spChg chg="mod">
          <ac:chgData name="Mario Marugán Cancio" userId="759fb4fe9c7a46c8" providerId="LiveId" clId="{AEBCD230-E491-4B8B-96A6-FEADE25EA999}" dt="2023-09-07T08:29:14.272" v="825" actId="33524"/>
          <ac:spMkLst>
            <pc:docMk/>
            <pc:sldMk cId="0" sldId="322"/>
            <ac:spMk id="3" creationId="{00000000-0000-0000-0000-000000000000}"/>
          </ac:spMkLst>
        </pc:spChg>
      </pc:sldChg>
      <pc:sldChg chg="del">
        <pc:chgData name="Mario Marugán Cancio" userId="759fb4fe9c7a46c8" providerId="LiveId" clId="{AEBCD230-E491-4B8B-96A6-FEADE25EA999}" dt="2023-09-07T08:07:31.419" v="97" actId="47"/>
        <pc:sldMkLst>
          <pc:docMk/>
          <pc:sldMk cId="1636983659" sldId="322"/>
        </pc:sldMkLst>
      </pc:sldChg>
      <pc:sldChg chg="modSp add mod modTransition">
        <pc:chgData name="Mario Marugán Cancio" userId="759fb4fe9c7a46c8" providerId="LiveId" clId="{AEBCD230-E491-4B8B-96A6-FEADE25EA999}" dt="2023-09-07T08:30:59.689" v="891"/>
        <pc:sldMkLst>
          <pc:docMk/>
          <pc:sldMk cId="0" sldId="323"/>
        </pc:sldMkLst>
        <pc:spChg chg="mod">
          <ac:chgData name="Mario Marugán Cancio" userId="759fb4fe9c7a46c8" providerId="LiveId" clId="{AEBCD230-E491-4B8B-96A6-FEADE25EA999}" dt="2023-09-07T08:29:17.284" v="826"/>
          <ac:spMkLst>
            <pc:docMk/>
            <pc:sldMk cId="0" sldId="323"/>
            <ac:spMk id="2" creationId="{00000000-0000-0000-0000-000000000000}"/>
          </ac:spMkLst>
        </pc:spChg>
        <pc:spChg chg="mod">
          <ac:chgData name="Mario Marugán Cancio" userId="759fb4fe9c7a46c8" providerId="LiveId" clId="{AEBCD230-E491-4B8B-96A6-FEADE25EA999}" dt="2023-09-07T08:30:59.689" v="891"/>
          <ac:spMkLst>
            <pc:docMk/>
            <pc:sldMk cId="0" sldId="323"/>
            <ac:spMk id="3" creationId="{00000000-0000-0000-0000-000000000000}"/>
          </ac:spMkLst>
        </pc:spChg>
      </pc:sldChg>
      <pc:sldChg chg="del">
        <pc:chgData name="Mario Marugán Cancio" userId="759fb4fe9c7a46c8" providerId="LiveId" clId="{AEBCD230-E491-4B8B-96A6-FEADE25EA999}" dt="2023-09-07T08:07:31.450" v="98" actId="47"/>
        <pc:sldMkLst>
          <pc:docMk/>
          <pc:sldMk cId="127124750" sldId="323"/>
        </pc:sldMkLst>
      </pc:sldChg>
      <pc:sldChg chg="modSp add mod modTransition">
        <pc:chgData name="Mario Marugán Cancio" userId="759fb4fe9c7a46c8" providerId="LiveId" clId="{AEBCD230-E491-4B8B-96A6-FEADE25EA999}" dt="2023-09-07T08:29:19.608" v="827"/>
        <pc:sldMkLst>
          <pc:docMk/>
          <pc:sldMk cId="0" sldId="324"/>
        </pc:sldMkLst>
        <pc:spChg chg="mod">
          <ac:chgData name="Mario Marugán Cancio" userId="759fb4fe9c7a46c8" providerId="LiveId" clId="{AEBCD230-E491-4B8B-96A6-FEADE25EA999}" dt="2023-09-07T08:29:19.608" v="827"/>
          <ac:spMkLst>
            <pc:docMk/>
            <pc:sldMk cId="0" sldId="324"/>
            <ac:spMk id="2" creationId="{00000000-0000-0000-0000-000000000000}"/>
          </ac:spMkLst>
        </pc:spChg>
      </pc:sldChg>
      <pc:sldChg chg="del">
        <pc:chgData name="Mario Marugán Cancio" userId="759fb4fe9c7a46c8" providerId="LiveId" clId="{AEBCD230-E491-4B8B-96A6-FEADE25EA999}" dt="2023-09-07T08:07:31.481" v="99" actId="47"/>
        <pc:sldMkLst>
          <pc:docMk/>
          <pc:sldMk cId="3237220043" sldId="324"/>
        </pc:sldMkLst>
      </pc:sldChg>
      <pc:sldChg chg="modSp add mod modTransition">
        <pc:chgData name="Mario Marugán Cancio" userId="759fb4fe9c7a46c8" providerId="LiveId" clId="{AEBCD230-E491-4B8B-96A6-FEADE25EA999}" dt="2023-09-07T08:29:24.555" v="829" actId="33524"/>
        <pc:sldMkLst>
          <pc:docMk/>
          <pc:sldMk cId="0" sldId="325"/>
        </pc:sldMkLst>
        <pc:spChg chg="mod">
          <ac:chgData name="Mario Marugán Cancio" userId="759fb4fe9c7a46c8" providerId="LiveId" clId="{AEBCD230-E491-4B8B-96A6-FEADE25EA999}" dt="2023-09-07T08:29:22.367" v="828"/>
          <ac:spMkLst>
            <pc:docMk/>
            <pc:sldMk cId="0" sldId="325"/>
            <ac:spMk id="2" creationId="{00000000-0000-0000-0000-000000000000}"/>
          </ac:spMkLst>
        </pc:spChg>
        <pc:spChg chg="mod">
          <ac:chgData name="Mario Marugán Cancio" userId="759fb4fe9c7a46c8" providerId="LiveId" clId="{AEBCD230-E491-4B8B-96A6-FEADE25EA999}" dt="2023-09-07T08:29:24.555" v="829" actId="33524"/>
          <ac:spMkLst>
            <pc:docMk/>
            <pc:sldMk cId="0" sldId="325"/>
            <ac:spMk id="3" creationId="{00000000-0000-0000-0000-000000000000}"/>
          </ac:spMkLst>
        </pc:spChg>
      </pc:sldChg>
      <pc:sldChg chg="del">
        <pc:chgData name="Mario Marugán Cancio" userId="759fb4fe9c7a46c8" providerId="LiveId" clId="{AEBCD230-E491-4B8B-96A6-FEADE25EA999}" dt="2023-09-07T08:07:31.528" v="100" actId="47"/>
        <pc:sldMkLst>
          <pc:docMk/>
          <pc:sldMk cId="476950590" sldId="325"/>
        </pc:sldMkLst>
      </pc:sldChg>
      <pc:sldChg chg="modSp add mod modTransition">
        <pc:chgData name="Mario Marugán Cancio" userId="759fb4fe9c7a46c8" providerId="LiveId" clId="{AEBCD230-E491-4B8B-96A6-FEADE25EA999}" dt="2023-09-07T08:29:27.024" v="831" actId="27636"/>
        <pc:sldMkLst>
          <pc:docMk/>
          <pc:sldMk cId="0" sldId="326"/>
        </pc:sldMkLst>
        <pc:spChg chg="mod">
          <ac:chgData name="Mario Marugán Cancio" userId="759fb4fe9c7a46c8" providerId="LiveId" clId="{AEBCD230-E491-4B8B-96A6-FEADE25EA999}" dt="2023-09-07T08:29:27.024" v="831" actId="27636"/>
          <ac:spMkLst>
            <pc:docMk/>
            <pc:sldMk cId="0" sldId="326"/>
            <ac:spMk id="2" creationId="{00000000-0000-0000-0000-000000000000}"/>
          </ac:spMkLst>
        </pc:spChg>
      </pc:sldChg>
      <pc:sldChg chg="del">
        <pc:chgData name="Mario Marugán Cancio" userId="759fb4fe9c7a46c8" providerId="LiveId" clId="{AEBCD230-E491-4B8B-96A6-FEADE25EA999}" dt="2023-09-07T08:07:31.575" v="101" actId="47"/>
        <pc:sldMkLst>
          <pc:docMk/>
          <pc:sldMk cId="932911814" sldId="326"/>
        </pc:sldMkLst>
      </pc:sldChg>
      <pc:sldChg chg="modSp add mod modTransition">
        <pc:chgData name="Mario Marugán Cancio" userId="759fb4fe9c7a46c8" providerId="LiveId" clId="{AEBCD230-E491-4B8B-96A6-FEADE25EA999}" dt="2023-09-07T08:29:36.877" v="835" actId="33524"/>
        <pc:sldMkLst>
          <pc:docMk/>
          <pc:sldMk cId="0" sldId="327"/>
        </pc:sldMkLst>
        <pc:spChg chg="mod">
          <ac:chgData name="Mario Marugán Cancio" userId="759fb4fe9c7a46c8" providerId="LiveId" clId="{AEBCD230-E491-4B8B-96A6-FEADE25EA999}" dt="2023-09-07T08:29:31.229" v="833" actId="27636"/>
          <ac:spMkLst>
            <pc:docMk/>
            <pc:sldMk cId="0" sldId="327"/>
            <ac:spMk id="2" creationId="{00000000-0000-0000-0000-000000000000}"/>
          </ac:spMkLst>
        </pc:spChg>
        <pc:spChg chg="mod">
          <ac:chgData name="Mario Marugán Cancio" userId="759fb4fe9c7a46c8" providerId="LiveId" clId="{AEBCD230-E491-4B8B-96A6-FEADE25EA999}" dt="2023-09-07T08:29:36.877" v="835" actId="33524"/>
          <ac:spMkLst>
            <pc:docMk/>
            <pc:sldMk cId="0" sldId="327"/>
            <ac:spMk id="3" creationId="{00000000-0000-0000-0000-000000000000}"/>
          </ac:spMkLst>
        </pc:spChg>
      </pc:sldChg>
      <pc:sldChg chg="del">
        <pc:chgData name="Mario Marugán Cancio" userId="759fb4fe9c7a46c8" providerId="LiveId" clId="{AEBCD230-E491-4B8B-96A6-FEADE25EA999}" dt="2023-09-07T08:07:31.887" v="102" actId="47"/>
        <pc:sldMkLst>
          <pc:docMk/>
          <pc:sldMk cId="2615814305" sldId="327"/>
        </pc:sldMkLst>
      </pc:sldChg>
      <pc:sldChg chg="modSp add mod modTransition">
        <pc:chgData name="Mario Marugán Cancio" userId="759fb4fe9c7a46c8" providerId="LiveId" clId="{AEBCD230-E491-4B8B-96A6-FEADE25EA999}" dt="2023-09-07T08:29:38.751" v="837" actId="27636"/>
        <pc:sldMkLst>
          <pc:docMk/>
          <pc:sldMk cId="0" sldId="328"/>
        </pc:sldMkLst>
        <pc:spChg chg="mod">
          <ac:chgData name="Mario Marugán Cancio" userId="759fb4fe9c7a46c8" providerId="LiveId" clId="{AEBCD230-E491-4B8B-96A6-FEADE25EA999}" dt="2023-09-07T08:29:38.751" v="837" actId="27636"/>
          <ac:spMkLst>
            <pc:docMk/>
            <pc:sldMk cId="0" sldId="328"/>
            <ac:spMk id="2" creationId="{00000000-0000-0000-0000-000000000000}"/>
          </ac:spMkLst>
        </pc:spChg>
      </pc:sldChg>
      <pc:sldChg chg="del">
        <pc:chgData name="Mario Marugán Cancio" userId="759fb4fe9c7a46c8" providerId="LiveId" clId="{AEBCD230-E491-4B8B-96A6-FEADE25EA999}" dt="2023-09-07T08:07:32.418" v="103" actId="47"/>
        <pc:sldMkLst>
          <pc:docMk/>
          <pc:sldMk cId="1632152774" sldId="328"/>
        </pc:sldMkLst>
      </pc:sldChg>
      <pc:sldChg chg="modSp add mod modTransition">
        <pc:chgData name="Mario Marugán Cancio" userId="759fb4fe9c7a46c8" providerId="LiveId" clId="{AEBCD230-E491-4B8B-96A6-FEADE25EA999}" dt="2023-09-07T08:29:40.888" v="839" actId="27636"/>
        <pc:sldMkLst>
          <pc:docMk/>
          <pc:sldMk cId="0" sldId="329"/>
        </pc:sldMkLst>
        <pc:spChg chg="mod">
          <ac:chgData name="Mario Marugán Cancio" userId="759fb4fe9c7a46c8" providerId="LiveId" clId="{AEBCD230-E491-4B8B-96A6-FEADE25EA999}" dt="2023-09-07T08:29:40.888" v="839" actId="27636"/>
          <ac:spMkLst>
            <pc:docMk/>
            <pc:sldMk cId="0" sldId="329"/>
            <ac:spMk id="2" creationId="{00000000-0000-0000-0000-000000000000}"/>
          </ac:spMkLst>
        </pc:spChg>
      </pc:sldChg>
      <pc:sldChg chg="del">
        <pc:chgData name="Mario Marugán Cancio" userId="759fb4fe9c7a46c8" providerId="LiveId" clId="{AEBCD230-E491-4B8B-96A6-FEADE25EA999}" dt="2023-09-07T08:07:32.468" v="104" actId="47"/>
        <pc:sldMkLst>
          <pc:docMk/>
          <pc:sldMk cId="1898822872" sldId="329"/>
        </pc:sldMkLst>
      </pc:sldChg>
      <pc:sldChg chg="modSp add mod modTransition">
        <pc:chgData name="Mario Marugán Cancio" userId="759fb4fe9c7a46c8" providerId="LiveId" clId="{AEBCD230-E491-4B8B-96A6-FEADE25EA999}" dt="2023-09-07T08:29:42.931" v="841" actId="27636"/>
        <pc:sldMkLst>
          <pc:docMk/>
          <pc:sldMk cId="0" sldId="330"/>
        </pc:sldMkLst>
        <pc:spChg chg="mod">
          <ac:chgData name="Mario Marugán Cancio" userId="759fb4fe9c7a46c8" providerId="LiveId" clId="{AEBCD230-E491-4B8B-96A6-FEADE25EA999}" dt="2023-09-07T08:29:42.931" v="841" actId="27636"/>
          <ac:spMkLst>
            <pc:docMk/>
            <pc:sldMk cId="0" sldId="330"/>
            <ac:spMk id="2" creationId="{00000000-0000-0000-0000-000000000000}"/>
          </ac:spMkLst>
        </pc:spChg>
      </pc:sldChg>
      <pc:sldChg chg="del">
        <pc:chgData name="Mario Marugán Cancio" userId="759fb4fe9c7a46c8" providerId="LiveId" clId="{AEBCD230-E491-4B8B-96A6-FEADE25EA999}" dt="2023-09-07T08:07:32.481" v="105" actId="47"/>
        <pc:sldMkLst>
          <pc:docMk/>
          <pc:sldMk cId="939543396" sldId="330"/>
        </pc:sldMkLst>
      </pc:sldChg>
      <pc:sldChg chg="modSp add mod modTransition">
        <pc:chgData name="Mario Marugán Cancio" userId="759fb4fe9c7a46c8" providerId="LiveId" clId="{AEBCD230-E491-4B8B-96A6-FEADE25EA999}" dt="2023-09-07T08:29:46.129" v="843" actId="27636"/>
        <pc:sldMkLst>
          <pc:docMk/>
          <pc:sldMk cId="0" sldId="331"/>
        </pc:sldMkLst>
        <pc:spChg chg="mod">
          <ac:chgData name="Mario Marugán Cancio" userId="759fb4fe9c7a46c8" providerId="LiveId" clId="{AEBCD230-E491-4B8B-96A6-FEADE25EA999}" dt="2023-09-07T08:29:46.129" v="843" actId="27636"/>
          <ac:spMkLst>
            <pc:docMk/>
            <pc:sldMk cId="0" sldId="331"/>
            <ac:spMk id="2" creationId="{00000000-0000-0000-0000-000000000000}"/>
          </ac:spMkLst>
        </pc:spChg>
        <pc:spChg chg="mod">
          <ac:chgData name="Mario Marugán Cancio" userId="759fb4fe9c7a46c8" providerId="LiveId" clId="{AEBCD230-E491-4B8B-96A6-FEADE25EA999}" dt="2023-09-07T08:10:47.647" v="237" actId="27636"/>
          <ac:spMkLst>
            <pc:docMk/>
            <pc:sldMk cId="0" sldId="331"/>
            <ac:spMk id="3" creationId="{00000000-0000-0000-0000-000000000000}"/>
          </ac:spMkLst>
        </pc:spChg>
      </pc:sldChg>
      <pc:sldChg chg="del">
        <pc:chgData name="Mario Marugán Cancio" userId="759fb4fe9c7a46c8" providerId="LiveId" clId="{AEBCD230-E491-4B8B-96A6-FEADE25EA999}" dt="2023-09-07T08:07:32.528" v="106" actId="47"/>
        <pc:sldMkLst>
          <pc:docMk/>
          <pc:sldMk cId="1396853207" sldId="331"/>
        </pc:sldMkLst>
      </pc:sldChg>
      <pc:sldChg chg="modSp add mod modTransition">
        <pc:chgData name="Mario Marugán Cancio" userId="759fb4fe9c7a46c8" providerId="LiveId" clId="{AEBCD230-E491-4B8B-96A6-FEADE25EA999}" dt="2023-09-07T08:27:08.039" v="655"/>
        <pc:sldMkLst>
          <pc:docMk/>
          <pc:sldMk cId="0" sldId="332"/>
        </pc:sldMkLst>
        <pc:spChg chg="mod">
          <ac:chgData name="Mario Marugán Cancio" userId="759fb4fe9c7a46c8" providerId="LiveId" clId="{AEBCD230-E491-4B8B-96A6-FEADE25EA999}" dt="2023-09-07T08:27:08.039" v="655"/>
          <ac:spMkLst>
            <pc:docMk/>
            <pc:sldMk cId="0" sldId="332"/>
            <ac:spMk id="2" creationId="{00000000-0000-0000-0000-000000000000}"/>
          </ac:spMkLst>
        </pc:spChg>
      </pc:sldChg>
      <pc:sldChg chg="del">
        <pc:chgData name="Mario Marugán Cancio" userId="759fb4fe9c7a46c8" providerId="LiveId" clId="{AEBCD230-E491-4B8B-96A6-FEADE25EA999}" dt="2023-09-07T08:07:32.559" v="107" actId="47"/>
        <pc:sldMkLst>
          <pc:docMk/>
          <pc:sldMk cId="2401036191" sldId="332"/>
        </pc:sldMkLst>
      </pc:sldChg>
      <pc:sldChg chg="modSp add mod modTransition">
        <pc:chgData name="Mario Marugán Cancio" userId="759fb4fe9c7a46c8" providerId="LiveId" clId="{AEBCD230-E491-4B8B-96A6-FEADE25EA999}" dt="2023-09-07T08:28:03.321" v="694" actId="20577"/>
        <pc:sldMkLst>
          <pc:docMk/>
          <pc:sldMk cId="0" sldId="333"/>
        </pc:sldMkLst>
        <pc:spChg chg="mod">
          <ac:chgData name="Mario Marugán Cancio" userId="759fb4fe9c7a46c8" providerId="LiveId" clId="{AEBCD230-E491-4B8B-96A6-FEADE25EA999}" dt="2023-09-07T08:28:03.321" v="694" actId="20577"/>
          <ac:spMkLst>
            <pc:docMk/>
            <pc:sldMk cId="0" sldId="333"/>
            <ac:spMk id="2" creationId="{00000000-0000-0000-0000-000000000000}"/>
          </ac:spMkLst>
        </pc:spChg>
      </pc:sldChg>
      <pc:sldChg chg="del">
        <pc:chgData name="Mario Marugán Cancio" userId="759fb4fe9c7a46c8" providerId="LiveId" clId="{AEBCD230-E491-4B8B-96A6-FEADE25EA999}" dt="2023-09-07T08:07:32.621" v="109" actId="47"/>
        <pc:sldMkLst>
          <pc:docMk/>
          <pc:sldMk cId="1274225679" sldId="333"/>
        </pc:sldMkLst>
      </pc:sldChg>
      <pc:sldChg chg="modSp add mod modTransition">
        <pc:chgData name="Mario Marugán Cancio" userId="759fb4fe9c7a46c8" providerId="LiveId" clId="{AEBCD230-E491-4B8B-96A6-FEADE25EA999}" dt="2023-09-07T08:28:09.925" v="709" actId="20577"/>
        <pc:sldMkLst>
          <pc:docMk/>
          <pc:sldMk cId="0" sldId="334"/>
        </pc:sldMkLst>
        <pc:spChg chg="mod">
          <ac:chgData name="Mario Marugán Cancio" userId="759fb4fe9c7a46c8" providerId="LiveId" clId="{AEBCD230-E491-4B8B-96A6-FEADE25EA999}" dt="2023-09-07T08:28:09.925" v="709" actId="20577"/>
          <ac:spMkLst>
            <pc:docMk/>
            <pc:sldMk cId="0" sldId="334"/>
            <ac:spMk id="2" creationId="{00000000-0000-0000-0000-000000000000}"/>
          </ac:spMkLst>
        </pc:spChg>
      </pc:sldChg>
      <pc:sldChg chg="del">
        <pc:chgData name="Mario Marugán Cancio" userId="759fb4fe9c7a46c8" providerId="LiveId" clId="{AEBCD230-E491-4B8B-96A6-FEADE25EA999}" dt="2023-09-07T08:07:32.996" v="110" actId="47"/>
        <pc:sldMkLst>
          <pc:docMk/>
          <pc:sldMk cId="2842812820" sldId="334"/>
        </pc:sldMkLst>
      </pc:sldChg>
      <pc:sldChg chg="modSp add mod modTransition">
        <pc:chgData name="Mario Marugán Cancio" userId="759fb4fe9c7a46c8" providerId="LiveId" clId="{AEBCD230-E491-4B8B-96A6-FEADE25EA999}" dt="2023-09-07T08:28:17.591" v="725" actId="20577"/>
        <pc:sldMkLst>
          <pc:docMk/>
          <pc:sldMk cId="0" sldId="335"/>
        </pc:sldMkLst>
        <pc:spChg chg="mod">
          <ac:chgData name="Mario Marugán Cancio" userId="759fb4fe9c7a46c8" providerId="LiveId" clId="{AEBCD230-E491-4B8B-96A6-FEADE25EA999}" dt="2023-09-07T08:28:17.591" v="725" actId="20577"/>
          <ac:spMkLst>
            <pc:docMk/>
            <pc:sldMk cId="0" sldId="335"/>
            <ac:spMk id="2" creationId="{00000000-0000-0000-0000-000000000000}"/>
          </ac:spMkLst>
        </pc:spChg>
      </pc:sldChg>
      <pc:sldChg chg="del">
        <pc:chgData name="Mario Marugán Cancio" userId="759fb4fe9c7a46c8" providerId="LiveId" clId="{AEBCD230-E491-4B8B-96A6-FEADE25EA999}" dt="2023-09-07T08:07:33.215" v="111" actId="47"/>
        <pc:sldMkLst>
          <pc:docMk/>
          <pc:sldMk cId="3066459816" sldId="335"/>
        </pc:sldMkLst>
      </pc:sldChg>
      <pc:sldChg chg="modSp add mod modTransition">
        <pc:chgData name="Mario Marugán Cancio" userId="759fb4fe9c7a46c8" providerId="LiveId" clId="{AEBCD230-E491-4B8B-96A6-FEADE25EA999}" dt="2023-09-07T08:28:24.014" v="741" actId="20577"/>
        <pc:sldMkLst>
          <pc:docMk/>
          <pc:sldMk cId="0" sldId="336"/>
        </pc:sldMkLst>
        <pc:spChg chg="mod">
          <ac:chgData name="Mario Marugán Cancio" userId="759fb4fe9c7a46c8" providerId="LiveId" clId="{AEBCD230-E491-4B8B-96A6-FEADE25EA999}" dt="2023-09-07T08:28:24.014" v="741" actId="20577"/>
          <ac:spMkLst>
            <pc:docMk/>
            <pc:sldMk cId="0" sldId="336"/>
            <ac:spMk id="2" creationId="{00000000-0000-0000-0000-000000000000}"/>
          </ac:spMkLst>
        </pc:spChg>
      </pc:sldChg>
      <pc:sldChg chg="del">
        <pc:chgData name="Mario Marugán Cancio" userId="759fb4fe9c7a46c8" providerId="LiveId" clId="{AEBCD230-E491-4B8B-96A6-FEADE25EA999}" dt="2023-09-07T08:07:33.746" v="112" actId="47"/>
        <pc:sldMkLst>
          <pc:docMk/>
          <pc:sldMk cId="4053228356" sldId="336"/>
        </pc:sldMkLst>
      </pc:sldChg>
      <pc:sldChg chg="modSp add mod modTransition">
        <pc:chgData name="Mario Marugán Cancio" userId="759fb4fe9c7a46c8" providerId="LiveId" clId="{AEBCD230-E491-4B8B-96A6-FEADE25EA999}" dt="2023-09-07T08:28:30.417" v="756" actId="20577"/>
        <pc:sldMkLst>
          <pc:docMk/>
          <pc:sldMk cId="0" sldId="337"/>
        </pc:sldMkLst>
        <pc:spChg chg="mod">
          <ac:chgData name="Mario Marugán Cancio" userId="759fb4fe9c7a46c8" providerId="LiveId" clId="{AEBCD230-E491-4B8B-96A6-FEADE25EA999}" dt="2023-09-07T08:28:30.417" v="756" actId="20577"/>
          <ac:spMkLst>
            <pc:docMk/>
            <pc:sldMk cId="0" sldId="337"/>
            <ac:spMk id="2" creationId="{00000000-0000-0000-0000-000000000000}"/>
          </ac:spMkLst>
        </pc:spChg>
      </pc:sldChg>
      <pc:sldChg chg="del">
        <pc:chgData name="Mario Marugán Cancio" userId="759fb4fe9c7a46c8" providerId="LiveId" clId="{AEBCD230-E491-4B8B-96A6-FEADE25EA999}" dt="2023-09-07T08:07:33.777" v="113" actId="47"/>
        <pc:sldMkLst>
          <pc:docMk/>
          <pc:sldMk cId="4131047897" sldId="337"/>
        </pc:sldMkLst>
      </pc:sldChg>
      <pc:sldChg chg="modSp add mod modTransition">
        <pc:chgData name="Mario Marugán Cancio" userId="759fb4fe9c7a46c8" providerId="LiveId" clId="{AEBCD230-E491-4B8B-96A6-FEADE25EA999}" dt="2023-09-07T08:28:37.100" v="778" actId="20577"/>
        <pc:sldMkLst>
          <pc:docMk/>
          <pc:sldMk cId="0" sldId="338"/>
        </pc:sldMkLst>
        <pc:spChg chg="mod">
          <ac:chgData name="Mario Marugán Cancio" userId="759fb4fe9c7a46c8" providerId="LiveId" clId="{AEBCD230-E491-4B8B-96A6-FEADE25EA999}" dt="2023-09-07T08:28:37.100" v="778" actId="20577"/>
          <ac:spMkLst>
            <pc:docMk/>
            <pc:sldMk cId="0" sldId="338"/>
            <ac:spMk id="2" creationId="{00000000-0000-0000-0000-000000000000}"/>
          </ac:spMkLst>
        </pc:spChg>
        <pc:spChg chg="mod">
          <ac:chgData name="Mario Marugán Cancio" userId="759fb4fe9c7a46c8" providerId="LiveId" clId="{AEBCD230-E491-4B8B-96A6-FEADE25EA999}" dt="2023-09-07T08:10:47.553" v="232" actId="27636"/>
          <ac:spMkLst>
            <pc:docMk/>
            <pc:sldMk cId="0" sldId="338"/>
            <ac:spMk id="3" creationId="{00000000-0000-0000-0000-000000000000}"/>
          </ac:spMkLst>
        </pc:spChg>
      </pc:sldChg>
      <pc:sldChg chg="del">
        <pc:chgData name="Mario Marugán Cancio" userId="759fb4fe9c7a46c8" providerId="LiveId" clId="{AEBCD230-E491-4B8B-96A6-FEADE25EA999}" dt="2023-09-07T08:07:33.809" v="114" actId="47"/>
        <pc:sldMkLst>
          <pc:docMk/>
          <pc:sldMk cId="1804044907" sldId="338"/>
        </pc:sldMkLst>
      </pc:sldChg>
      <pc:sldChg chg="modSp add mod modTransition">
        <pc:chgData name="Mario Marugán Cancio" userId="759fb4fe9c7a46c8" providerId="LiveId" clId="{AEBCD230-E491-4B8B-96A6-FEADE25EA999}" dt="2023-09-07T08:28:43.409" v="796" actId="20577"/>
        <pc:sldMkLst>
          <pc:docMk/>
          <pc:sldMk cId="0" sldId="339"/>
        </pc:sldMkLst>
        <pc:spChg chg="mod">
          <ac:chgData name="Mario Marugán Cancio" userId="759fb4fe9c7a46c8" providerId="LiveId" clId="{AEBCD230-E491-4B8B-96A6-FEADE25EA999}" dt="2023-09-07T08:28:43.409" v="796" actId="20577"/>
          <ac:spMkLst>
            <pc:docMk/>
            <pc:sldMk cId="0" sldId="339"/>
            <ac:spMk id="2" creationId="{00000000-0000-0000-0000-000000000000}"/>
          </ac:spMkLst>
        </pc:spChg>
      </pc:sldChg>
      <pc:sldChg chg="del">
        <pc:chgData name="Mario Marugán Cancio" userId="759fb4fe9c7a46c8" providerId="LiveId" clId="{AEBCD230-E491-4B8B-96A6-FEADE25EA999}" dt="2023-09-07T08:07:33.855" v="115" actId="47"/>
        <pc:sldMkLst>
          <pc:docMk/>
          <pc:sldMk cId="447956303" sldId="339"/>
        </pc:sldMkLst>
      </pc:sldChg>
      <pc:sldChg chg="modSp add mod modTransition">
        <pc:chgData name="Mario Marugán Cancio" userId="759fb4fe9c7a46c8" providerId="LiveId" clId="{AEBCD230-E491-4B8B-96A6-FEADE25EA999}" dt="2023-09-07T08:30:59.689" v="891"/>
        <pc:sldMkLst>
          <pc:docMk/>
          <pc:sldMk cId="0" sldId="340"/>
        </pc:sldMkLst>
        <pc:spChg chg="mod">
          <ac:chgData name="Mario Marugán Cancio" userId="759fb4fe9c7a46c8" providerId="LiveId" clId="{AEBCD230-E491-4B8B-96A6-FEADE25EA999}" dt="2023-09-07T08:29:53.927" v="863" actId="6549"/>
          <ac:spMkLst>
            <pc:docMk/>
            <pc:sldMk cId="0" sldId="340"/>
            <ac:spMk id="2" creationId="{00000000-0000-0000-0000-000000000000}"/>
          </ac:spMkLst>
        </pc:spChg>
        <pc:spChg chg="mod">
          <ac:chgData name="Mario Marugán Cancio" userId="759fb4fe9c7a46c8" providerId="LiveId" clId="{AEBCD230-E491-4B8B-96A6-FEADE25EA999}" dt="2023-09-07T08:30:59.689" v="891"/>
          <ac:spMkLst>
            <pc:docMk/>
            <pc:sldMk cId="0" sldId="340"/>
            <ac:spMk id="3" creationId="{00000000-0000-0000-0000-000000000000}"/>
          </ac:spMkLst>
        </pc:spChg>
      </pc:sldChg>
      <pc:sldChg chg="del">
        <pc:chgData name="Mario Marugán Cancio" userId="759fb4fe9c7a46c8" providerId="LiveId" clId="{AEBCD230-E491-4B8B-96A6-FEADE25EA999}" dt="2023-09-07T08:07:33.902" v="116" actId="47"/>
        <pc:sldMkLst>
          <pc:docMk/>
          <pc:sldMk cId="630161317" sldId="340"/>
        </pc:sldMkLst>
      </pc:sldChg>
      <pc:sldChg chg="modSp add mod modTransition">
        <pc:chgData name="Mario Marugán Cancio" userId="759fb4fe9c7a46c8" providerId="LiveId" clId="{AEBCD230-E491-4B8B-96A6-FEADE25EA999}" dt="2023-09-07T08:30:59.689" v="891"/>
        <pc:sldMkLst>
          <pc:docMk/>
          <pc:sldMk cId="0" sldId="341"/>
        </pc:sldMkLst>
        <pc:spChg chg="mod">
          <ac:chgData name="Mario Marugán Cancio" userId="759fb4fe9c7a46c8" providerId="LiveId" clId="{AEBCD230-E491-4B8B-96A6-FEADE25EA999}" dt="2023-09-07T08:29:58.568" v="864"/>
          <ac:spMkLst>
            <pc:docMk/>
            <pc:sldMk cId="0" sldId="341"/>
            <ac:spMk id="2" creationId="{00000000-0000-0000-0000-000000000000}"/>
          </ac:spMkLst>
        </pc:spChg>
        <pc:spChg chg="mod">
          <ac:chgData name="Mario Marugán Cancio" userId="759fb4fe9c7a46c8" providerId="LiveId" clId="{AEBCD230-E491-4B8B-96A6-FEADE25EA999}" dt="2023-09-07T08:30:59.689" v="891"/>
          <ac:spMkLst>
            <pc:docMk/>
            <pc:sldMk cId="0" sldId="341"/>
            <ac:spMk id="3" creationId="{00000000-0000-0000-0000-000000000000}"/>
          </ac:spMkLst>
        </pc:spChg>
      </pc:sldChg>
      <pc:sldChg chg="del">
        <pc:chgData name="Mario Marugán Cancio" userId="759fb4fe9c7a46c8" providerId="LiveId" clId="{AEBCD230-E491-4B8B-96A6-FEADE25EA999}" dt="2023-09-07T08:07:34.246" v="118" actId="47"/>
        <pc:sldMkLst>
          <pc:docMk/>
          <pc:sldMk cId="133366186" sldId="341"/>
        </pc:sldMkLst>
      </pc:sldChg>
      <pc:sldChg chg="modSp add mod modTransition">
        <pc:chgData name="Mario Marugán Cancio" userId="759fb4fe9c7a46c8" providerId="LiveId" clId="{AEBCD230-E491-4B8B-96A6-FEADE25EA999}" dt="2023-09-07T08:30:59.689" v="891"/>
        <pc:sldMkLst>
          <pc:docMk/>
          <pc:sldMk cId="0" sldId="342"/>
        </pc:sldMkLst>
        <pc:spChg chg="mod">
          <ac:chgData name="Mario Marugán Cancio" userId="759fb4fe9c7a46c8" providerId="LiveId" clId="{AEBCD230-E491-4B8B-96A6-FEADE25EA999}" dt="2023-09-07T08:30:20.549" v="866" actId="20577"/>
          <ac:spMkLst>
            <pc:docMk/>
            <pc:sldMk cId="0" sldId="342"/>
            <ac:spMk id="2" creationId="{00000000-0000-0000-0000-000000000000}"/>
          </ac:spMkLst>
        </pc:spChg>
        <pc:spChg chg="mod">
          <ac:chgData name="Mario Marugán Cancio" userId="759fb4fe9c7a46c8" providerId="LiveId" clId="{AEBCD230-E491-4B8B-96A6-FEADE25EA999}" dt="2023-09-07T08:30:59.689" v="891"/>
          <ac:spMkLst>
            <pc:docMk/>
            <pc:sldMk cId="0" sldId="342"/>
            <ac:spMk id="3" creationId="{00000000-0000-0000-0000-000000000000}"/>
          </ac:spMkLst>
        </pc:spChg>
      </pc:sldChg>
      <pc:sldChg chg="del">
        <pc:chgData name="Mario Marugán Cancio" userId="759fb4fe9c7a46c8" providerId="LiveId" clId="{AEBCD230-E491-4B8B-96A6-FEADE25EA999}" dt="2023-09-07T08:07:34.715" v="120" actId="47"/>
        <pc:sldMkLst>
          <pc:docMk/>
          <pc:sldMk cId="208734541" sldId="342"/>
        </pc:sldMkLst>
      </pc:sldChg>
      <pc:sldChg chg="modSp add mod modTransition">
        <pc:chgData name="Mario Marugán Cancio" userId="759fb4fe9c7a46c8" providerId="LiveId" clId="{AEBCD230-E491-4B8B-96A6-FEADE25EA999}" dt="2023-09-07T08:30:26.127" v="867" actId="313"/>
        <pc:sldMkLst>
          <pc:docMk/>
          <pc:sldMk cId="0" sldId="343"/>
        </pc:sldMkLst>
        <pc:spChg chg="mod">
          <ac:chgData name="Mario Marugán Cancio" userId="759fb4fe9c7a46c8" providerId="LiveId" clId="{AEBCD230-E491-4B8B-96A6-FEADE25EA999}" dt="2023-09-07T08:30:26.127" v="867" actId="313"/>
          <ac:spMkLst>
            <pc:docMk/>
            <pc:sldMk cId="0" sldId="343"/>
            <ac:spMk id="2" creationId="{00000000-0000-0000-0000-000000000000}"/>
          </ac:spMkLst>
        </pc:spChg>
      </pc:sldChg>
      <pc:sldChg chg="del">
        <pc:chgData name="Mario Marugán Cancio" userId="759fb4fe9c7a46c8" providerId="LiveId" clId="{AEBCD230-E491-4B8B-96A6-FEADE25EA999}" dt="2023-09-07T08:07:34.934" v="121" actId="47"/>
        <pc:sldMkLst>
          <pc:docMk/>
          <pc:sldMk cId="1189979864" sldId="343"/>
        </pc:sldMkLst>
      </pc:sldChg>
      <pc:sldChg chg="modSp add mod modTransition">
        <pc:chgData name="Mario Marugán Cancio" userId="759fb4fe9c7a46c8" providerId="LiveId" clId="{AEBCD230-E491-4B8B-96A6-FEADE25EA999}" dt="2023-09-07T08:30:26.971" v="868" actId="313"/>
        <pc:sldMkLst>
          <pc:docMk/>
          <pc:sldMk cId="0" sldId="344"/>
        </pc:sldMkLst>
        <pc:spChg chg="mod">
          <ac:chgData name="Mario Marugán Cancio" userId="759fb4fe9c7a46c8" providerId="LiveId" clId="{AEBCD230-E491-4B8B-96A6-FEADE25EA999}" dt="2023-09-07T08:30:26.971" v="868" actId="313"/>
          <ac:spMkLst>
            <pc:docMk/>
            <pc:sldMk cId="0" sldId="344"/>
            <ac:spMk id="2" creationId="{00000000-0000-0000-0000-000000000000}"/>
          </ac:spMkLst>
        </pc:spChg>
        <pc:spChg chg="mod">
          <ac:chgData name="Mario Marugán Cancio" userId="759fb4fe9c7a46c8" providerId="LiveId" clId="{AEBCD230-E491-4B8B-96A6-FEADE25EA999}" dt="2023-09-07T08:10:47.709" v="238" actId="27636"/>
          <ac:spMkLst>
            <pc:docMk/>
            <pc:sldMk cId="0" sldId="344"/>
            <ac:spMk id="3" creationId="{00000000-0000-0000-0000-000000000000}"/>
          </ac:spMkLst>
        </pc:spChg>
      </pc:sldChg>
      <pc:sldChg chg="del">
        <pc:chgData name="Mario Marugán Cancio" userId="759fb4fe9c7a46c8" providerId="LiveId" clId="{AEBCD230-E491-4B8B-96A6-FEADE25EA999}" dt="2023-09-07T08:07:35.277" v="122" actId="47"/>
        <pc:sldMkLst>
          <pc:docMk/>
          <pc:sldMk cId="3250714112" sldId="344"/>
        </pc:sldMkLst>
      </pc:sldChg>
      <pc:sldChg chg="modSp add mod modTransition">
        <pc:chgData name="Mario Marugán Cancio" userId="759fb4fe9c7a46c8" providerId="LiveId" clId="{AEBCD230-E491-4B8B-96A6-FEADE25EA999}" dt="2023-09-07T08:30:59.689" v="891"/>
        <pc:sldMkLst>
          <pc:docMk/>
          <pc:sldMk cId="0" sldId="345"/>
        </pc:sldMkLst>
        <pc:spChg chg="mod">
          <ac:chgData name="Mario Marugán Cancio" userId="759fb4fe9c7a46c8" providerId="LiveId" clId="{AEBCD230-E491-4B8B-96A6-FEADE25EA999}" dt="2023-09-07T08:30:27.611" v="869" actId="313"/>
          <ac:spMkLst>
            <pc:docMk/>
            <pc:sldMk cId="0" sldId="345"/>
            <ac:spMk id="2" creationId="{00000000-0000-0000-0000-000000000000}"/>
          </ac:spMkLst>
        </pc:spChg>
        <pc:spChg chg="mod">
          <ac:chgData name="Mario Marugán Cancio" userId="759fb4fe9c7a46c8" providerId="LiveId" clId="{AEBCD230-E491-4B8B-96A6-FEADE25EA999}" dt="2023-09-07T08:30:59.689" v="891"/>
          <ac:spMkLst>
            <pc:docMk/>
            <pc:sldMk cId="0" sldId="345"/>
            <ac:spMk id="3" creationId="{00000000-0000-0000-0000-000000000000}"/>
          </ac:spMkLst>
        </pc:spChg>
      </pc:sldChg>
      <pc:sldChg chg="del">
        <pc:chgData name="Mario Marugán Cancio" userId="759fb4fe9c7a46c8" providerId="LiveId" clId="{AEBCD230-E491-4B8B-96A6-FEADE25EA999}" dt="2023-09-07T08:07:35.543" v="123" actId="47"/>
        <pc:sldMkLst>
          <pc:docMk/>
          <pc:sldMk cId="37312240" sldId="345"/>
        </pc:sldMkLst>
      </pc:sldChg>
      <pc:sldChg chg="modSp add mod modTransition">
        <pc:chgData name="Mario Marugán Cancio" userId="759fb4fe9c7a46c8" providerId="LiveId" clId="{AEBCD230-E491-4B8B-96A6-FEADE25EA999}" dt="2023-09-07T08:30:28.424" v="870" actId="313"/>
        <pc:sldMkLst>
          <pc:docMk/>
          <pc:sldMk cId="0" sldId="346"/>
        </pc:sldMkLst>
        <pc:spChg chg="mod">
          <ac:chgData name="Mario Marugán Cancio" userId="759fb4fe9c7a46c8" providerId="LiveId" clId="{AEBCD230-E491-4B8B-96A6-FEADE25EA999}" dt="2023-09-07T08:30:28.424" v="870" actId="313"/>
          <ac:spMkLst>
            <pc:docMk/>
            <pc:sldMk cId="0" sldId="346"/>
            <ac:spMk id="2" creationId="{00000000-0000-0000-0000-000000000000}"/>
          </ac:spMkLst>
        </pc:spChg>
      </pc:sldChg>
      <pc:sldChg chg="del">
        <pc:chgData name="Mario Marugán Cancio" userId="759fb4fe9c7a46c8" providerId="LiveId" clId="{AEBCD230-E491-4B8B-96A6-FEADE25EA999}" dt="2023-09-07T08:07:35.996" v="124" actId="47"/>
        <pc:sldMkLst>
          <pc:docMk/>
          <pc:sldMk cId="1493070944" sldId="346"/>
        </pc:sldMkLst>
      </pc:sldChg>
      <pc:sldChg chg="modSp add modTransition">
        <pc:chgData name="Mario Marugán Cancio" userId="759fb4fe9c7a46c8" providerId="LiveId" clId="{AEBCD230-E491-4B8B-96A6-FEADE25EA999}" dt="2023-09-07T08:30:30.411" v="871"/>
        <pc:sldMkLst>
          <pc:docMk/>
          <pc:sldMk cId="0" sldId="347"/>
        </pc:sldMkLst>
        <pc:spChg chg="mod">
          <ac:chgData name="Mario Marugán Cancio" userId="759fb4fe9c7a46c8" providerId="LiveId" clId="{AEBCD230-E491-4B8B-96A6-FEADE25EA999}" dt="2023-09-07T08:30:30.411" v="871"/>
          <ac:spMkLst>
            <pc:docMk/>
            <pc:sldMk cId="0" sldId="347"/>
            <ac:spMk id="2" creationId="{00000000-0000-0000-0000-000000000000}"/>
          </ac:spMkLst>
        </pc:spChg>
      </pc:sldChg>
      <pc:sldChg chg="del">
        <pc:chgData name="Mario Marugán Cancio" userId="759fb4fe9c7a46c8" providerId="LiveId" clId="{AEBCD230-E491-4B8B-96A6-FEADE25EA999}" dt="2023-09-07T08:07:36.464" v="125" actId="47"/>
        <pc:sldMkLst>
          <pc:docMk/>
          <pc:sldMk cId="2886816217" sldId="347"/>
        </pc:sldMkLst>
      </pc:sldChg>
      <pc:sldChg chg="modSp add modTransition">
        <pc:chgData name="Mario Marugán Cancio" userId="759fb4fe9c7a46c8" providerId="LiveId" clId="{AEBCD230-E491-4B8B-96A6-FEADE25EA999}" dt="2023-09-07T08:30:30.411" v="871"/>
        <pc:sldMkLst>
          <pc:docMk/>
          <pc:sldMk cId="0" sldId="348"/>
        </pc:sldMkLst>
        <pc:spChg chg="mod">
          <ac:chgData name="Mario Marugán Cancio" userId="759fb4fe9c7a46c8" providerId="LiveId" clId="{AEBCD230-E491-4B8B-96A6-FEADE25EA999}" dt="2023-09-07T08:30:30.411" v="871"/>
          <ac:spMkLst>
            <pc:docMk/>
            <pc:sldMk cId="0" sldId="348"/>
            <ac:spMk id="2" creationId="{00000000-0000-0000-0000-000000000000}"/>
          </ac:spMkLst>
        </pc:spChg>
      </pc:sldChg>
      <pc:sldChg chg="del">
        <pc:chgData name="Mario Marugán Cancio" userId="759fb4fe9c7a46c8" providerId="LiveId" clId="{AEBCD230-E491-4B8B-96A6-FEADE25EA999}" dt="2023-09-07T08:07:38.043" v="126" actId="47"/>
        <pc:sldMkLst>
          <pc:docMk/>
          <pc:sldMk cId="3831643542" sldId="348"/>
        </pc:sldMkLst>
      </pc:sldChg>
      <pc:sldChg chg="modSp add modTransition">
        <pc:chgData name="Mario Marugán Cancio" userId="759fb4fe9c7a46c8" providerId="LiveId" clId="{AEBCD230-E491-4B8B-96A6-FEADE25EA999}" dt="2023-09-07T08:30:30.411" v="871"/>
        <pc:sldMkLst>
          <pc:docMk/>
          <pc:sldMk cId="0" sldId="349"/>
        </pc:sldMkLst>
        <pc:spChg chg="mod">
          <ac:chgData name="Mario Marugán Cancio" userId="759fb4fe9c7a46c8" providerId="LiveId" clId="{AEBCD230-E491-4B8B-96A6-FEADE25EA999}" dt="2023-09-07T08:30:30.411" v="871"/>
          <ac:spMkLst>
            <pc:docMk/>
            <pc:sldMk cId="0" sldId="349"/>
            <ac:spMk id="2" creationId="{00000000-0000-0000-0000-000000000000}"/>
          </ac:spMkLst>
        </pc:spChg>
      </pc:sldChg>
      <pc:sldChg chg="del">
        <pc:chgData name="Mario Marugán Cancio" userId="759fb4fe9c7a46c8" providerId="LiveId" clId="{AEBCD230-E491-4B8B-96A6-FEADE25EA999}" dt="2023-09-07T08:07:38.621" v="127" actId="47"/>
        <pc:sldMkLst>
          <pc:docMk/>
          <pc:sldMk cId="311851499" sldId="349"/>
        </pc:sldMkLst>
      </pc:sldChg>
      <pc:sldChg chg="modSp add modTransition">
        <pc:chgData name="Mario Marugán Cancio" userId="759fb4fe9c7a46c8" providerId="LiveId" clId="{AEBCD230-E491-4B8B-96A6-FEADE25EA999}" dt="2023-09-07T08:30:30.411" v="871"/>
        <pc:sldMkLst>
          <pc:docMk/>
          <pc:sldMk cId="0" sldId="350"/>
        </pc:sldMkLst>
        <pc:spChg chg="mod">
          <ac:chgData name="Mario Marugán Cancio" userId="759fb4fe9c7a46c8" providerId="LiveId" clId="{AEBCD230-E491-4B8B-96A6-FEADE25EA999}" dt="2023-09-07T08:30:30.411" v="871"/>
          <ac:spMkLst>
            <pc:docMk/>
            <pc:sldMk cId="0" sldId="350"/>
            <ac:spMk id="2" creationId="{00000000-0000-0000-0000-000000000000}"/>
          </ac:spMkLst>
        </pc:spChg>
      </pc:sldChg>
      <pc:sldChg chg="del">
        <pc:chgData name="Mario Marugán Cancio" userId="759fb4fe9c7a46c8" providerId="LiveId" clId="{AEBCD230-E491-4B8B-96A6-FEADE25EA999}" dt="2023-09-07T08:07:39.121" v="128" actId="47"/>
        <pc:sldMkLst>
          <pc:docMk/>
          <pc:sldMk cId="3252532549" sldId="350"/>
        </pc:sldMkLst>
      </pc:sldChg>
      <pc:sldChg chg="modSp add modTransition">
        <pc:chgData name="Mario Marugán Cancio" userId="759fb4fe9c7a46c8" providerId="LiveId" clId="{AEBCD230-E491-4B8B-96A6-FEADE25EA999}" dt="2023-09-07T08:30:30.411" v="871"/>
        <pc:sldMkLst>
          <pc:docMk/>
          <pc:sldMk cId="0" sldId="351"/>
        </pc:sldMkLst>
        <pc:spChg chg="mod">
          <ac:chgData name="Mario Marugán Cancio" userId="759fb4fe9c7a46c8" providerId="LiveId" clId="{AEBCD230-E491-4B8B-96A6-FEADE25EA999}" dt="2023-09-07T08:30:30.411" v="871"/>
          <ac:spMkLst>
            <pc:docMk/>
            <pc:sldMk cId="0" sldId="351"/>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52"/>
        </pc:sldMkLst>
        <pc:spChg chg="mod">
          <ac:chgData name="Mario Marugán Cancio" userId="759fb4fe9c7a46c8" providerId="LiveId" clId="{AEBCD230-E491-4B8B-96A6-FEADE25EA999}" dt="2023-09-07T08:30:30.411" v="871"/>
          <ac:spMkLst>
            <pc:docMk/>
            <pc:sldMk cId="0" sldId="352"/>
            <ac:spMk id="2"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53"/>
        </pc:sldMkLst>
        <pc:spChg chg="mod">
          <ac:chgData name="Mario Marugán Cancio" userId="759fb4fe9c7a46c8" providerId="LiveId" clId="{AEBCD230-E491-4B8B-96A6-FEADE25EA999}" dt="2023-09-07T08:30:30.411" v="871"/>
          <ac:spMkLst>
            <pc:docMk/>
            <pc:sldMk cId="0" sldId="353"/>
            <ac:spMk id="2" creationId="{00000000-0000-0000-0000-000000000000}"/>
          </ac:spMkLst>
        </pc:spChg>
        <pc:spChg chg="mod">
          <ac:chgData name="Mario Marugán Cancio" userId="759fb4fe9c7a46c8" providerId="LiveId" clId="{AEBCD230-E491-4B8B-96A6-FEADE25EA999}" dt="2023-09-07T08:30:59.689" v="891"/>
          <ac:spMkLst>
            <pc:docMk/>
            <pc:sldMk cId="0" sldId="353"/>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54"/>
        </pc:sldMkLst>
        <pc:spChg chg="mod">
          <ac:chgData name="Mario Marugán Cancio" userId="759fb4fe9c7a46c8" providerId="LiveId" clId="{AEBCD230-E491-4B8B-96A6-FEADE25EA999}" dt="2023-09-07T08:30:30.411" v="871"/>
          <ac:spMkLst>
            <pc:docMk/>
            <pc:sldMk cId="0" sldId="354"/>
            <ac:spMk id="2" creationId="{00000000-0000-0000-0000-000000000000}"/>
          </ac:spMkLst>
        </pc:spChg>
        <pc:spChg chg="mod">
          <ac:chgData name="Mario Marugán Cancio" userId="759fb4fe9c7a46c8" providerId="LiveId" clId="{AEBCD230-E491-4B8B-96A6-FEADE25EA999}" dt="2023-09-07T08:30:59.689" v="891"/>
          <ac:spMkLst>
            <pc:docMk/>
            <pc:sldMk cId="0" sldId="354"/>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55"/>
        </pc:sldMkLst>
        <pc:spChg chg="mod">
          <ac:chgData name="Mario Marugán Cancio" userId="759fb4fe9c7a46c8" providerId="LiveId" clId="{AEBCD230-E491-4B8B-96A6-FEADE25EA999}" dt="2023-09-07T08:30:30.411" v="871"/>
          <ac:spMkLst>
            <pc:docMk/>
            <pc:sldMk cId="0" sldId="355"/>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56"/>
        </pc:sldMkLst>
        <pc:spChg chg="mod">
          <ac:chgData name="Mario Marugán Cancio" userId="759fb4fe9c7a46c8" providerId="LiveId" clId="{AEBCD230-E491-4B8B-96A6-FEADE25EA999}" dt="2023-09-07T08:30:30.411" v="871"/>
          <ac:spMkLst>
            <pc:docMk/>
            <pc:sldMk cId="0" sldId="356"/>
            <ac:spMk id="2"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57"/>
        </pc:sldMkLst>
        <pc:spChg chg="mod">
          <ac:chgData name="Mario Marugán Cancio" userId="759fb4fe9c7a46c8" providerId="LiveId" clId="{AEBCD230-E491-4B8B-96A6-FEADE25EA999}" dt="2023-09-07T08:30:30.411" v="871"/>
          <ac:spMkLst>
            <pc:docMk/>
            <pc:sldMk cId="0" sldId="357"/>
            <ac:spMk id="2" creationId="{00000000-0000-0000-0000-000000000000}"/>
          </ac:spMkLst>
        </pc:spChg>
        <pc:spChg chg="mod">
          <ac:chgData name="Mario Marugán Cancio" userId="759fb4fe9c7a46c8" providerId="LiveId" clId="{AEBCD230-E491-4B8B-96A6-FEADE25EA999}" dt="2023-09-07T08:30:59.689" v="891"/>
          <ac:spMkLst>
            <pc:docMk/>
            <pc:sldMk cId="0" sldId="357"/>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58"/>
        </pc:sldMkLst>
        <pc:spChg chg="mod">
          <ac:chgData name="Mario Marugán Cancio" userId="759fb4fe9c7a46c8" providerId="LiveId" clId="{AEBCD230-E491-4B8B-96A6-FEADE25EA999}" dt="2023-09-07T08:30:30.411" v="871"/>
          <ac:spMkLst>
            <pc:docMk/>
            <pc:sldMk cId="0" sldId="358"/>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59"/>
        </pc:sldMkLst>
        <pc:spChg chg="mod">
          <ac:chgData name="Mario Marugán Cancio" userId="759fb4fe9c7a46c8" providerId="LiveId" clId="{AEBCD230-E491-4B8B-96A6-FEADE25EA999}" dt="2023-09-07T08:30:30.411" v="871"/>
          <ac:spMkLst>
            <pc:docMk/>
            <pc:sldMk cId="0" sldId="359"/>
            <ac:spMk id="2"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60"/>
        </pc:sldMkLst>
        <pc:spChg chg="mod">
          <ac:chgData name="Mario Marugán Cancio" userId="759fb4fe9c7a46c8" providerId="LiveId" clId="{AEBCD230-E491-4B8B-96A6-FEADE25EA999}" dt="2023-09-07T08:30:30.411" v="871"/>
          <ac:spMkLst>
            <pc:docMk/>
            <pc:sldMk cId="0" sldId="360"/>
            <ac:spMk id="2" creationId="{00000000-0000-0000-0000-000000000000}"/>
          </ac:spMkLst>
        </pc:spChg>
        <pc:spChg chg="mod">
          <ac:chgData name="Mario Marugán Cancio" userId="759fb4fe9c7a46c8" providerId="LiveId" clId="{AEBCD230-E491-4B8B-96A6-FEADE25EA999}" dt="2023-09-07T08:30:59.689" v="891"/>
          <ac:spMkLst>
            <pc:docMk/>
            <pc:sldMk cId="0" sldId="360"/>
            <ac:spMk id="3"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361"/>
        </pc:sldMkLst>
        <pc:spChg chg="mod">
          <ac:chgData name="Mario Marugán Cancio" userId="759fb4fe9c7a46c8" providerId="LiveId" clId="{AEBCD230-E491-4B8B-96A6-FEADE25EA999}" dt="2023-09-07T08:30:30.411" v="871"/>
          <ac:spMkLst>
            <pc:docMk/>
            <pc:sldMk cId="0" sldId="361"/>
            <ac:spMk id="2" creationId="{00000000-0000-0000-0000-000000000000}"/>
          </ac:spMkLst>
        </pc:spChg>
        <pc:spChg chg="mod">
          <ac:chgData name="Mario Marugán Cancio" userId="759fb4fe9c7a46c8" providerId="LiveId" clId="{AEBCD230-E491-4B8B-96A6-FEADE25EA999}" dt="2023-09-07T08:10:47.787" v="240" actId="27636"/>
          <ac:spMkLst>
            <pc:docMk/>
            <pc:sldMk cId="0" sldId="361"/>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62"/>
        </pc:sldMkLst>
        <pc:spChg chg="mod">
          <ac:chgData name="Mario Marugán Cancio" userId="759fb4fe9c7a46c8" providerId="LiveId" clId="{AEBCD230-E491-4B8B-96A6-FEADE25EA999}" dt="2023-09-07T08:30:30.411" v="871"/>
          <ac:spMkLst>
            <pc:docMk/>
            <pc:sldMk cId="0" sldId="362"/>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63"/>
        </pc:sldMkLst>
        <pc:spChg chg="mod">
          <ac:chgData name="Mario Marugán Cancio" userId="759fb4fe9c7a46c8" providerId="LiveId" clId="{AEBCD230-E491-4B8B-96A6-FEADE25EA999}" dt="2023-09-07T08:30:30.411" v="871"/>
          <ac:spMkLst>
            <pc:docMk/>
            <pc:sldMk cId="0" sldId="363"/>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64"/>
        </pc:sldMkLst>
        <pc:spChg chg="mod">
          <ac:chgData name="Mario Marugán Cancio" userId="759fb4fe9c7a46c8" providerId="LiveId" clId="{AEBCD230-E491-4B8B-96A6-FEADE25EA999}" dt="2023-09-07T08:30:30.411" v="871"/>
          <ac:spMkLst>
            <pc:docMk/>
            <pc:sldMk cId="0" sldId="364"/>
            <ac:spMk id="2"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65"/>
        </pc:sldMkLst>
        <pc:spChg chg="mod">
          <ac:chgData name="Mario Marugán Cancio" userId="759fb4fe9c7a46c8" providerId="LiveId" clId="{AEBCD230-E491-4B8B-96A6-FEADE25EA999}" dt="2023-09-07T08:30:30.411" v="871"/>
          <ac:spMkLst>
            <pc:docMk/>
            <pc:sldMk cId="0" sldId="365"/>
            <ac:spMk id="2" creationId="{00000000-0000-0000-0000-000000000000}"/>
          </ac:spMkLst>
        </pc:spChg>
        <pc:spChg chg="mod">
          <ac:chgData name="Mario Marugán Cancio" userId="759fb4fe9c7a46c8" providerId="LiveId" clId="{AEBCD230-E491-4B8B-96A6-FEADE25EA999}" dt="2023-09-07T08:30:59.689" v="891"/>
          <ac:spMkLst>
            <pc:docMk/>
            <pc:sldMk cId="0" sldId="365"/>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66"/>
        </pc:sldMkLst>
        <pc:spChg chg="mod">
          <ac:chgData name="Mario Marugán Cancio" userId="759fb4fe9c7a46c8" providerId="LiveId" clId="{AEBCD230-E491-4B8B-96A6-FEADE25EA999}" dt="2023-09-07T08:30:30.411" v="871"/>
          <ac:spMkLst>
            <pc:docMk/>
            <pc:sldMk cId="0" sldId="366"/>
            <ac:spMk id="2"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367"/>
        </pc:sldMkLst>
        <pc:spChg chg="mod">
          <ac:chgData name="Mario Marugán Cancio" userId="759fb4fe9c7a46c8" providerId="LiveId" clId="{AEBCD230-E491-4B8B-96A6-FEADE25EA999}" dt="2023-09-07T08:30:30.411" v="871"/>
          <ac:spMkLst>
            <pc:docMk/>
            <pc:sldMk cId="0" sldId="367"/>
            <ac:spMk id="2" creationId="{00000000-0000-0000-0000-000000000000}"/>
          </ac:spMkLst>
        </pc:spChg>
        <pc:spChg chg="mod">
          <ac:chgData name="Mario Marugán Cancio" userId="759fb4fe9c7a46c8" providerId="LiveId" clId="{AEBCD230-E491-4B8B-96A6-FEADE25EA999}" dt="2023-09-07T08:10:47.834" v="242" actId="27636"/>
          <ac:spMkLst>
            <pc:docMk/>
            <pc:sldMk cId="0" sldId="367"/>
            <ac:spMk id="3"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368"/>
        </pc:sldMkLst>
        <pc:spChg chg="mod">
          <ac:chgData name="Mario Marugán Cancio" userId="759fb4fe9c7a46c8" providerId="LiveId" clId="{AEBCD230-E491-4B8B-96A6-FEADE25EA999}" dt="2023-09-07T08:30:30.411" v="871"/>
          <ac:spMkLst>
            <pc:docMk/>
            <pc:sldMk cId="0" sldId="368"/>
            <ac:spMk id="2" creationId="{00000000-0000-0000-0000-000000000000}"/>
          </ac:spMkLst>
        </pc:spChg>
        <pc:spChg chg="mod">
          <ac:chgData name="Mario Marugán Cancio" userId="759fb4fe9c7a46c8" providerId="LiveId" clId="{AEBCD230-E491-4B8B-96A6-FEADE25EA999}" dt="2023-09-07T08:10:47.865" v="243" actId="27636"/>
          <ac:spMkLst>
            <pc:docMk/>
            <pc:sldMk cId="0" sldId="368"/>
            <ac:spMk id="3"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69"/>
        </pc:sldMkLst>
        <pc:spChg chg="mod">
          <ac:chgData name="Mario Marugán Cancio" userId="759fb4fe9c7a46c8" providerId="LiveId" clId="{AEBCD230-E491-4B8B-96A6-FEADE25EA999}" dt="2023-09-07T08:30:30.468" v="872" actId="27636"/>
          <ac:spMkLst>
            <pc:docMk/>
            <pc:sldMk cId="0" sldId="369"/>
            <ac:spMk id="2" creationId="{00000000-0000-0000-0000-000000000000}"/>
          </ac:spMkLst>
        </pc:spChg>
        <pc:spChg chg="mod">
          <ac:chgData name="Mario Marugán Cancio" userId="759fb4fe9c7a46c8" providerId="LiveId" clId="{AEBCD230-E491-4B8B-96A6-FEADE25EA999}" dt="2023-09-07T08:30:59.689" v="891"/>
          <ac:spMkLst>
            <pc:docMk/>
            <pc:sldMk cId="0" sldId="369"/>
            <ac:spMk id="3" creationId="{00000000-0000-0000-0000-000000000000}"/>
          </ac:spMkLst>
        </pc:spChg>
      </pc:sldChg>
      <pc:sldChg chg="modSp add mod modTransition">
        <pc:chgData name="Mario Marugán Cancio" userId="759fb4fe9c7a46c8" providerId="LiveId" clId="{AEBCD230-E491-4B8B-96A6-FEADE25EA999}" dt="2023-09-07T08:30:30.478" v="873" actId="27636"/>
        <pc:sldMkLst>
          <pc:docMk/>
          <pc:sldMk cId="0" sldId="370"/>
        </pc:sldMkLst>
        <pc:spChg chg="mod">
          <ac:chgData name="Mario Marugán Cancio" userId="759fb4fe9c7a46c8" providerId="LiveId" clId="{AEBCD230-E491-4B8B-96A6-FEADE25EA999}" dt="2023-09-07T08:30:30.478" v="873" actId="27636"/>
          <ac:spMkLst>
            <pc:docMk/>
            <pc:sldMk cId="0" sldId="370"/>
            <ac:spMk id="2"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71"/>
        </pc:sldMkLst>
        <pc:spChg chg="mod">
          <ac:chgData name="Mario Marugán Cancio" userId="759fb4fe9c7a46c8" providerId="LiveId" clId="{AEBCD230-E491-4B8B-96A6-FEADE25EA999}" dt="2023-09-07T08:30:30.481" v="874" actId="27636"/>
          <ac:spMkLst>
            <pc:docMk/>
            <pc:sldMk cId="0" sldId="371"/>
            <ac:spMk id="2" creationId="{00000000-0000-0000-0000-000000000000}"/>
          </ac:spMkLst>
        </pc:spChg>
        <pc:spChg chg="mod">
          <ac:chgData name="Mario Marugán Cancio" userId="759fb4fe9c7a46c8" providerId="LiveId" clId="{AEBCD230-E491-4B8B-96A6-FEADE25EA999}" dt="2023-09-07T08:30:59.689" v="891"/>
          <ac:spMkLst>
            <pc:docMk/>
            <pc:sldMk cId="0" sldId="371"/>
            <ac:spMk id="3"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72"/>
        </pc:sldMkLst>
        <pc:spChg chg="mod">
          <ac:chgData name="Mario Marugán Cancio" userId="759fb4fe9c7a46c8" providerId="LiveId" clId="{AEBCD230-E491-4B8B-96A6-FEADE25EA999}" dt="2023-09-07T08:30:30.488" v="875" actId="27636"/>
          <ac:spMkLst>
            <pc:docMk/>
            <pc:sldMk cId="0" sldId="372"/>
            <ac:spMk id="2" creationId="{00000000-0000-0000-0000-000000000000}"/>
          </ac:spMkLst>
        </pc:spChg>
        <pc:spChg chg="mod">
          <ac:chgData name="Mario Marugán Cancio" userId="759fb4fe9c7a46c8" providerId="LiveId" clId="{AEBCD230-E491-4B8B-96A6-FEADE25EA999}" dt="2023-09-07T08:30:59.689" v="891"/>
          <ac:spMkLst>
            <pc:docMk/>
            <pc:sldMk cId="0" sldId="372"/>
            <ac:spMk id="3"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73"/>
        </pc:sldMkLst>
        <pc:spChg chg="mod">
          <ac:chgData name="Mario Marugán Cancio" userId="759fb4fe9c7a46c8" providerId="LiveId" clId="{AEBCD230-E491-4B8B-96A6-FEADE25EA999}" dt="2023-09-07T08:30:30.498" v="876" actId="27636"/>
          <ac:spMkLst>
            <pc:docMk/>
            <pc:sldMk cId="0" sldId="373"/>
            <ac:spMk id="2" creationId="{00000000-0000-0000-0000-000000000000}"/>
          </ac:spMkLst>
        </pc:spChg>
        <pc:spChg chg="mod">
          <ac:chgData name="Mario Marugán Cancio" userId="759fb4fe9c7a46c8" providerId="LiveId" clId="{AEBCD230-E491-4B8B-96A6-FEADE25EA999}" dt="2023-09-07T08:30:59.689" v="891"/>
          <ac:spMkLst>
            <pc:docMk/>
            <pc:sldMk cId="0" sldId="373"/>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74"/>
        </pc:sldMkLst>
        <pc:spChg chg="mod">
          <ac:chgData name="Mario Marugán Cancio" userId="759fb4fe9c7a46c8" providerId="LiveId" clId="{AEBCD230-E491-4B8B-96A6-FEADE25EA999}" dt="2023-09-07T08:30:30.411" v="871"/>
          <ac:spMkLst>
            <pc:docMk/>
            <pc:sldMk cId="0" sldId="374"/>
            <ac:spMk id="2" creationId="{00000000-0000-0000-0000-000000000000}"/>
          </ac:spMkLst>
        </pc:spChg>
        <pc:spChg chg="mod">
          <ac:chgData name="Mario Marugán Cancio" userId="759fb4fe9c7a46c8" providerId="LiveId" clId="{AEBCD230-E491-4B8B-96A6-FEADE25EA999}" dt="2023-09-07T08:30:59.689" v="891"/>
          <ac:spMkLst>
            <pc:docMk/>
            <pc:sldMk cId="0" sldId="374"/>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75"/>
        </pc:sldMkLst>
        <pc:spChg chg="mod">
          <ac:chgData name="Mario Marugán Cancio" userId="759fb4fe9c7a46c8" providerId="LiveId" clId="{AEBCD230-E491-4B8B-96A6-FEADE25EA999}" dt="2023-09-07T08:30:30.411" v="871"/>
          <ac:spMkLst>
            <pc:docMk/>
            <pc:sldMk cId="0" sldId="375"/>
            <ac:spMk id="2" creationId="{00000000-0000-0000-0000-000000000000}"/>
          </ac:spMkLst>
        </pc:spChg>
        <pc:spChg chg="mod">
          <ac:chgData name="Mario Marugán Cancio" userId="759fb4fe9c7a46c8" providerId="LiveId" clId="{AEBCD230-E491-4B8B-96A6-FEADE25EA999}" dt="2023-09-07T08:30:59.689" v="891"/>
          <ac:spMkLst>
            <pc:docMk/>
            <pc:sldMk cId="0" sldId="375"/>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76"/>
        </pc:sldMkLst>
        <pc:spChg chg="mod">
          <ac:chgData name="Mario Marugán Cancio" userId="759fb4fe9c7a46c8" providerId="LiveId" clId="{AEBCD230-E491-4B8B-96A6-FEADE25EA999}" dt="2023-09-07T08:30:30.411" v="871"/>
          <ac:spMkLst>
            <pc:docMk/>
            <pc:sldMk cId="0" sldId="376"/>
            <ac:spMk id="2" creationId="{00000000-0000-0000-0000-000000000000}"/>
          </ac:spMkLst>
        </pc:spChg>
        <pc:spChg chg="mod">
          <ac:chgData name="Mario Marugán Cancio" userId="759fb4fe9c7a46c8" providerId="LiveId" clId="{AEBCD230-E491-4B8B-96A6-FEADE25EA999}" dt="2023-09-07T08:30:59.689" v="891"/>
          <ac:spMkLst>
            <pc:docMk/>
            <pc:sldMk cId="0" sldId="376"/>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77"/>
        </pc:sldMkLst>
        <pc:spChg chg="mod">
          <ac:chgData name="Mario Marugán Cancio" userId="759fb4fe9c7a46c8" providerId="LiveId" clId="{AEBCD230-E491-4B8B-96A6-FEADE25EA999}" dt="2023-09-07T08:30:30.411" v="871"/>
          <ac:spMkLst>
            <pc:docMk/>
            <pc:sldMk cId="0" sldId="377"/>
            <ac:spMk id="2" creationId="{00000000-0000-0000-0000-000000000000}"/>
          </ac:spMkLst>
        </pc:spChg>
        <pc:spChg chg="mod">
          <ac:chgData name="Mario Marugán Cancio" userId="759fb4fe9c7a46c8" providerId="LiveId" clId="{AEBCD230-E491-4B8B-96A6-FEADE25EA999}" dt="2023-09-07T08:30:59.689" v="891"/>
          <ac:spMkLst>
            <pc:docMk/>
            <pc:sldMk cId="0" sldId="377"/>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3242994074" sldId="378"/>
        </pc:sldMkLst>
        <pc:spChg chg="mod">
          <ac:chgData name="Mario Marugán Cancio" userId="759fb4fe9c7a46c8" providerId="LiveId" clId="{AEBCD230-E491-4B8B-96A6-FEADE25EA999}" dt="2023-09-07T08:30:30.411" v="871"/>
          <ac:spMkLst>
            <pc:docMk/>
            <pc:sldMk cId="3242994074" sldId="378"/>
            <ac:spMk id="2" creationId="{00000000-0000-0000-0000-000000000000}"/>
          </ac:spMkLst>
        </pc:spChg>
        <pc:spChg chg="mod">
          <ac:chgData name="Mario Marugán Cancio" userId="759fb4fe9c7a46c8" providerId="LiveId" clId="{AEBCD230-E491-4B8B-96A6-FEADE25EA999}" dt="2023-09-07T08:30:59.689" v="891"/>
          <ac:spMkLst>
            <pc:docMk/>
            <pc:sldMk cId="3242994074" sldId="378"/>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79"/>
        </pc:sldMkLst>
        <pc:spChg chg="mod">
          <ac:chgData name="Mario Marugán Cancio" userId="759fb4fe9c7a46c8" providerId="LiveId" clId="{AEBCD230-E491-4B8B-96A6-FEADE25EA999}" dt="2023-09-07T08:30:30.411" v="871"/>
          <ac:spMkLst>
            <pc:docMk/>
            <pc:sldMk cId="0" sldId="379"/>
            <ac:spMk id="2" creationId="{00000000-0000-0000-0000-000000000000}"/>
          </ac:spMkLst>
        </pc:spChg>
        <pc:spChg chg="mod">
          <ac:chgData name="Mario Marugán Cancio" userId="759fb4fe9c7a46c8" providerId="LiveId" clId="{AEBCD230-E491-4B8B-96A6-FEADE25EA999}" dt="2023-09-07T08:30:59.689" v="891"/>
          <ac:spMkLst>
            <pc:docMk/>
            <pc:sldMk cId="0" sldId="379"/>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80"/>
        </pc:sldMkLst>
        <pc:spChg chg="mod">
          <ac:chgData name="Mario Marugán Cancio" userId="759fb4fe9c7a46c8" providerId="LiveId" clId="{AEBCD230-E491-4B8B-96A6-FEADE25EA999}" dt="2023-09-07T08:30:30.411" v="871"/>
          <ac:spMkLst>
            <pc:docMk/>
            <pc:sldMk cId="0" sldId="380"/>
            <ac:spMk id="2" creationId="{00000000-0000-0000-0000-000000000000}"/>
          </ac:spMkLst>
        </pc:spChg>
        <pc:spChg chg="mod">
          <ac:chgData name="Mario Marugán Cancio" userId="759fb4fe9c7a46c8" providerId="LiveId" clId="{AEBCD230-E491-4B8B-96A6-FEADE25EA999}" dt="2023-09-07T08:30:59.689" v="891"/>
          <ac:spMkLst>
            <pc:docMk/>
            <pc:sldMk cId="0" sldId="380"/>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81"/>
        </pc:sldMkLst>
        <pc:spChg chg="mod">
          <ac:chgData name="Mario Marugán Cancio" userId="759fb4fe9c7a46c8" providerId="LiveId" clId="{AEBCD230-E491-4B8B-96A6-FEADE25EA999}" dt="2023-09-07T08:30:30.411" v="871"/>
          <ac:spMkLst>
            <pc:docMk/>
            <pc:sldMk cId="0" sldId="381"/>
            <ac:spMk id="2" creationId="{00000000-0000-0000-0000-000000000000}"/>
          </ac:spMkLst>
        </pc:spChg>
        <pc:spChg chg="mod">
          <ac:chgData name="Mario Marugán Cancio" userId="759fb4fe9c7a46c8" providerId="LiveId" clId="{AEBCD230-E491-4B8B-96A6-FEADE25EA999}" dt="2023-09-07T08:30:59.689" v="891"/>
          <ac:spMkLst>
            <pc:docMk/>
            <pc:sldMk cId="0" sldId="381"/>
            <ac:spMk id="3" creationId="{00000000-0000-0000-0000-000000000000}"/>
          </ac:spMkLst>
        </pc:spChg>
      </pc:sldChg>
      <pc:sldChg chg="modSp add mod modTransition">
        <pc:chgData name="Mario Marugán Cancio" userId="759fb4fe9c7a46c8" providerId="LiveId" clId="{AEBCD230-E491-4B8B-96A6-FEADE25EA999}" dt="2023-09-07T08:30:30.513" v="877" actId="27636"/>
        <pc:sldMkLst>
          <pc:docMk/>
          <pc:sldMk cId="0" sldId="382"/>
        </pc:sldMkLst>
        <pc:spChg chg="mod">
          <ac:chgData name="Mario Marugán Cancio" userId="759fb4fe9c7a46c8" providerId="LiveId" clId="{AEBCD230-E491-4B8B-96A6-FEADE25EA999}" dt="2023-09-07T08:30:30.513" v="877" actId="27636"/>
          <ac:spMkLst>
            <pc:docMk/>
            <pc:sldMk cId="0" sldId="382"/>
            <ac:spMk id="2" creationId="{00000000-0000-0000-0000-000000000000}"/>
          </ac:spMkLst>
        </pc:spChg>
      </pc:sldChg>
      <pc:sldChg chg="modSp add mod modTransition">
        <pc:chgData name="Mario Marugán Cancio" userId="759fb4fe9c7a46c8" providerId="LiveId" clId="{AEBCD230-E491-4B8B-96A6-FEADE25EA999}" dt="2023-09-07T08:30:30.518" v="878" actId="27636"/>
        <pc:sldMkLst>
          <pc:docMk/>
          <pc:sldMk cId="0" sldId="383"/>
        </pc:sldMkLst>
        <pc:spChg chg="mod">
          <ac:chgData name="Mario Marugán Cancio" userId="759fb4fe9c7a46c8" providerId="LiveId" clId="{AEBCD230-E491-4B8B-96A6-FEADE25EA999}" dt="2023-09-07T08:30:30.518" v="878" actId="27636"/>
          <ac:spMkLst>
            <pc:docMk/>
            <pc:sldMk cId="0" sldId="383"/>
            <ac:spMk id="2" creationId="{00000000-0000-0000-0000-000000000000}"/>
          </ac:spMkLst>
        </pc:spChg>
      </pc:sldChg>
      <pc:sldChg chg="modSp add mod modTransition">
        <pc:chgData name="Mario Marugán Cancio" userId="759fb4fe9c7a46c8" providerId="LiveId" clId="{AEBCD230-E491-4B8B-96A6-FEADE25EA999}" dt="2023-09-07T08:30:30.529" v="879" actId="27636"/>
        <pc:sldMkLst>
          <pc:docMk/>
          <pc:sldMk cId="0" sldId="384"/>
        </pc:sldMkLst>
        <pc:spChg chg="mod">
          <ac:chgData name="Mario Marugán Cancio" userId="759fb4fe9c7a46c8" providerId="LiveId" clId="{AEBCD230-E491-4B8B-96A6-FEADE25EA999}" dt="2023-09-07T08:30:30.529" v="879" actId="27636"/>
          <ac:spMkLst>
            <pc:docMk/>
            <pc:sldMk cId="0" sldId="384"/>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85"/>
        </pc:sldMkLst>
        <pc:spChg chg="mod">
          <ac:chgData name="Mario Marugán Cancio" userId="759fb4fe9c7a46c8" providerId="LiveId" clId="{AEBCD230-E491-4B8B-96A6-FEADE25EA999}" dt="2023-09-07T08:30:30.411" v="871"/>
          <ac:spMkLst>
            <pc:docMk/>
            <pc:sldMk cId="0" sldId="385"/>
            <ac:spMk id="2"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386"/>
        </pc:sldMkLst>
        <pc:spChg chg="mod">
          <ac:chgData name="Mario Marugán Cancio" userId="759fb4fe9c7a46c8" providerId="LiveId" clId="{AEBCD230-E491-4B8B-96A6-FEADE25EA999}" dt="2023-09-07T08:30:30.411" v="871"/>
          <ac:spMkLst>
            <pc:docMk/>
            <pc:sldMk cId="0" sldId="386"/>
            <ac:spMk id="2" creationId="{00000000-0000-0000-0000-000000000000}"/>
          </ac:spMkLst>
        </pc:spChg>
        <pc:spChg chg="mod">
          <ac:chgData name="Mario Marugán Cancio" userId="759fb4fe9c7a46c8" providerId="LiveId" clId="{AEBCD230-E491-4B8B-96A6-FEADE25EA999}" dt="2023-09-07T08:10:47.943" v="252" actId="27636"/>
          <ac:spMkLst>
            <pc:docMk/>
            <pc:sldMk cId="0" sldId="386"/>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87"/>
        </pc:sldMkLst>
        <pc:spChg chg="mod">
          <ac:chgData name="Mario Marugán Cancio" userId="759fb4fe9c7a46c8" providerId="LiveId" clId="{AEBCD230-E491-4B8B-96A6-FEADE25EA999}" dt="2023-09-07T08:30:30.411" v="871"/>
          <ac:spMkLst>
            <pc:docMk/>
            <pc:sldMk cId="0" sldId="387"/>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88"/>
        </pc:sldMkLst>
        <pc:spChg chg="mod">
          <ac:chgData name="Mario Marugán Cancio" userId="759fb4fe9c7a46c8" providerId="LiveId" clId="{AEBCD230-E491-4B8B-96A6-FEADE25EA999}" dt="2023-09-07T08:30:30.411" v="871"/>
          <ac:spMkLst>
            <pc:docMk/>
            <pc:sldMk cId="0" sldId="388"/>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89"/>
        </pc:sldMkLst>
        <pc:spChg chg="mod">
          <ac:chgData name="Mario Marugán Cancio" userId="759fb4fe9c7a46c8" providerId="LiveId" clId="{AEBCD230-E491-4B8B-96A6-FEADE25EA999}" dt="2023-09-07T08:30:30.411" v="871"/>
          <ac:spMkLst>
            <pc:docMk/>
            <pc:sldMk cId="0" sldId="389"/>
            <ac:spMk id="2"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390"/>
        </pc:sldMkLst>
        <pc:spChg chg="mod">
          <ac:chgData name="Mario Marugán Cancio" userId="759fb4fe9c7a46c8" providerId="LiveId" clId="{AEBCD230-E491-4B8B-96A6-FEADE25EA999}" dt="2023-09-07T08:30:30.411" v="871"/>
          <ac:spMkLst>
            <pc:docMk/>
            <pc:sldMk cId="0" sldId="390"/>
            <ac:spMk id="2" creationId="{00000000-0000-0000-0000-000000000000}"/>
          </ac:spMkLst>
        </pc:spChg>
        <pc:spChg chg="mod">
          <ac:chgData name="Mario Marugán Cancio" userId="759fb4fe9c7a46c8" providerId="LiveId" clId="{AEBCD230-E491-4B8B-96A6-FEADE25EA999}" dt="2023-09-07T08:30:59.689" v="891"/>
          <ac:spMkLst>
            <pc:docMk/>
            <pc:sldMk cId="0" sldId="390"/>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1"/>
        </pc:sldMkLst>
        <pc:spChg chg="mod">
          <ac:chgData name="Mario Marugán Cancio" userId="759fb4fe9c7a46c8" providerId="LiveId" clId="{AEBCD230-E491-4B8B-96A6-FEADE25EA999}" dt="2023-09-07T08:30:30.411" v="871"/>
          <ac:spMkLst>
            <pc:docMk/>
            <pc:sldMk cId="0" sldId="391"/>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2"/>
        </pc:sldMkLst>
        <pc:spChg chg="mod">
          <ac:chgData name="Mario Marugán Cancio" userId="759fb4fe9c7a46c8" providerId="LiveId" clId="{AEBCD230-E491-4B8B-96A6-FEADE25EA999}" dt="2023-09-07T08:30:30.411" v="871"/>
          <ac:spMkLst>
            <pc:docMk/>
            <pc:sldMk cId="0" sldId="392"/>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3"/>
        </pc:sldMkLst>
        <pc:spChg chg="mod">
          <ac:chgData name="Mario Marugán Cancio" userId="759fb4fe9c7a46c8" providerId="LiveId" clId="{AEBCD230-E491-4B8B-96A6-FEADE25EA999}" dt="2023-09-07T08:30:30.411" v="871"/>
          <ac:spMkLst>
            <pc:docMk/>
            <pc:sldMk cId="0" sldId="393"/>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4"/>
        </pc:sldMkLst>
        <pc:spChg chg="mod">
          <ac:chgData name="Mario Marugán Cancio" userId="759fb4fe9c7a46c8" providerId="LiveId" clId="{AEBCD230-E491-4B8B-96A6-FEADE25EA999}" dt="2023-09-07T08:30:30.411" v="871"/>
          <ac:spMkLst>
            <pc:docMk/>
            <pc:sldMk cId="0" sldId="394"/>
            <ac:spMk id="2"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395"/>
        </pc:sldMkLst>
        <pc:spChg chg="mod">
          <ac:chgData name="Mario Marugán Cancio" userId="759fb4fe9c7a46c8" providerId="LiveId" clId="{AEBCD230-E491-4B8B-96A6-FEADE25EA999}" dt="2023-09-07T08:30:30.411" v="871"/>
          <ac:spMkLst>
            <pc:docMk/>
            <pc:sldMk cId="0" sldId="395"/>
            <ac:spMk id="2" creationId="{00000000-0000-0000-0000-000000000000}"/>
          </ac:spMkLst>
        </pc:spChg>
        <pc:spChg chg="mod">
          <ac:chgData name="Mario Marugán Cancio" userId="759fb4fe9c7a46c8" providerId="LiveId" clId="{AEBCD230-E491-4B8B-96A6-FEADE25EA999}" dt="2023-09-07T08:10:48.006" v="253" actId="27636"/>
          <ac:spMkLst>
            <pc:docMk/>
            <pc:sldMk cId="0" sldId="395"/>
            <ac:spMk id="3" creationId="{00000000-0000-0000-0000-000000000000}"/>
          </ac:spMkLst>
        </pc:spChg>
      </pc:sldChg>
      <pc:sldChg chg="modSp add mod modTransition">
        <pc:chgData name="Mario Marugán Cancio" userId="759fb4fe9c7a46c8" providerId="LiveId" clId="{AEBCD230-E491-4B8B-96A6-FEADE25EA999}" dt="2023-09-07T08:30:59.689" v="891"/>
        <pc:sldMkLst>
          <pc:docMk/>
          <pc:sldMk cId="0" sldId="396"/>
        </pc:sldMkLst>
        <pc:spChg chg="mod">
          <ac:chgData name="Mario Marugán Cancio" userId="759fb4fe9c7a46c8" providerId="LiveId" clId="{AEBCD230-E491-4B8B-96A6-FEADE25EA999}" dt="2023-09-07T08:30:30.411" v="871"/>
          <ac:spMkLst>
            <pc:docMk/>
            <pc:sldMk cId="0" sldId="396"/>
            <ac:spMk id="2" creationId="{00000000-0000-0000-0000-000000000000}"/>
          </ac:spMkLst>
        </pc:spChg>
        <pc:spChg chg="mod">
          <ac:chgData name="Mario Marugán Cancio" userId="759fb4fe9c7a46c8" providerId="LiveId" clId="{AEBCD230-E491-4B8B-96A6-FEADE25EA999}" dt="2023-09-07T08:30:59.689" v="891"/>
          <ac:spMkLst>
            <pc:docMk/>
            <pc:sldMk cId="0" sldId="396"/>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7"/>
        </pc:sldMkLst>
        <pc:spChg chg="mod">
          <ac:chgData name="Mario Marugán Cancio" userId="759fb4fe9c7a46c8" providerId="LiveId" clId="{AEBCD230-E491-4B8B-96A6-FEADE25EA999}" dt="2023-09-07T08:30:30.411" v="871"/>
          <ac:spMkLst>
            <pc:docMk/>
            <pc:sldMk cId="0" sldId="397"/>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8"/>
        </pc:sldMkLst>
        <pc:spChg chg="mod">
          <ac:chgData name="Mario Marugán Cancio" userId="759fb4fe9c7a46c8" providerId="LiveId" clId="{AEBCD230-E491-4B8B-96A6-FEADE25EA999}" dt="2023-09-07T08:30:30.411" v="871"/>
          <ac:spMkLst>
            <pc:docMk/>
            <pc:sldMk cId="0" sldId="398"/>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399"/>
        </pc:sldMkLst>
        <pc:spChg chg="mod">
          <ac:chgData name="Mario Marugán Cancio" userId="759fb4fe9c7a46c8" providerId="LiveId" clId="{AEBCD230-E491-4B8B-96A6-FEADE25EA999}" dt="2023-09-07T08:30:30.411" v="871"/>
          <ac:spMkLst>
            <pc:docMk/>
            <pc:sldMk cId="0" sldId="399"/>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400"/>
        </pc:sldMkLst>
        <pc:spChg chg="mod">
          <ac:chgData name="Mario Marugán Cancio" userId="759fb4fe9c7a46c8" providerId="LiveId" clId="{AEBCD230-E491-4B8B-96A6-FEADE25EA999}" dt="2023-09-07T08:30:30.411" v="871"/>
          <ac:spMkLst>
            <pc:docMk/>
            <pc:sldMk cId="0" sldId="400"/>
            <ac:spMk id="2" creationId="{00000000-0000-0000-0000-000000000000}"/>
          </ac:spMkLst>
        </pc:spChg>
      </pc:sldChg>
      <pc:sldChg chg="modSp add mod modTransition">
        <pc:chgData name="Mario Marugán Cancio" userId="759fb4fe9c7a46c8" providerId="LiveId" clId="{AEBCD230-E491-4B8B-96A6-FEADE25EA999}" dt="2023-09-07T08:30:30.548" v="880" actId="27636"/>
        <pc:sldMkLst>
          <pc:docMk/>
          <pc:sldMk cId="0" sldId="401"/>
        </pc:sldMkLst>
        <pc:spChg chg="mod">
          <ac:chgData name="Mario Marugán Cancio" userId="759fb4fe9c7a46c8" providerId="LiveId" clId="{AEBCD230-E491-4B8B-96A6-FEADE25EA999}" dt="2023-09-07T08:30:30.548" v="880" actId="27636"/>
          <ac:spMkLst>
            <pc:docMk/>
            <pc:sldMk cId="0" sldId="401"/>
            <ac:spMk id="2" creationId="{00000000-0000-0000-0000-000000000000}"/>
          </ac:spMkLst>
        </pc:spChg>
      </pc:sldChg>
      <pc:sldChg chg="modSp add mod modTransition">
        <pc:chgData name="Mario Marugán Cancio" userId="759fb4fe9c7a46c8" providerId="LiveId" clId="{AEBCD230-E491-4B8B-96A6-FEADE25EA999}" dt="2023-09-07T08:30:30.558" v="881" actId="27636"/>
        <pc:sldMkLst>
          <pc:docMk/>
          <pc:sldMk cId="0" sldId="402"/>
        </pc:sldMkLst>
        <pc:spChg chg="mod">
          <ac:chgData name="Mario Marugán Cancio" userId="759fb4fe9c7a46c8" providerId="LiveId" clId="{AEBCD230-E491-4B8B-96A6-FEADE25EA999}" dt="2023-09-07T08:30:30.558" v="881" actId="27636"/>
          <ac:spMkLst>
            <pc:docMk/>
            <pc:sldMk cId="0" sldId="402"/>
            <ac:spMk id="2" creationId="{00000000-0000-0000-0000-000000000000}"/>
          </ac:spMkLst>
        </pc:spChg>
      </pc:sldChg>
      <pc:sldChg chg="modSp add mod modTransition">
        <pc:chgData name="Mario Marugán Cancio" userId="759fb4fe9c7a46c8" providerId="LiveId" clId="{AEBCD230-E491-4B8B-96A6-FEADE25EA999}" dt="2023-09-07T08:30:30.560" v="882" actId="27636"/>
        <pc:sldMkLst>
          <pc:docMk/>
          <pc:sldMk cId="0" sldId="403"/>
        </pc:sldMkLst>
        <pc:spChg chg="mod">
          <ac:chgData name="Mario Marugán Cancio" userId="759fb4fe9c7a46c8" providerId="LiveId" clId="{AEBCD230-E491-4B8B-96A6-FEADE25EA999}" dt="2023-09-07T08:30:30.560" v="882" actId="27636"/>
          <ac:spMkLst>
            <pc:docMk/>
            <pc:sldMk cId="0" sldId="403"/>
            <ac:spMk id="2" creationId="{00000000-0000-0000-0000-000000000000}"/>
          </ac:spMkLst>
        </pc:spChg>
      </pc:sldChg>
      <pc:sldChg chg="modSp add mod modTransition">
        <pc:chgData name="Mario Marugán Cancio" userId="759fb4fe9c7a46c8" providerId="LiveId" clId="{AEBCD230-E491-4B8B-96A6-FEADE25EA999}" dt="2023-09-07T08:30:30.573" v="883" actId="27636"/>
        <pc:sldMkLst>
          <pc:docMk/>
          <pc:sldMk cId="0" sldId="404"/>
        </pc:sldMkLst>
        <pc:spChg chg="mod">
          <ac:chgData name="Mario Marugán Cancio" userId="759fb4fe9c7a46c8" providerId="LiveId" clId="{AEBCD230-E491-4B8B-96A6-FEADE25EA999}" dt="2023-09-07T08:30:30.573" v="883" actId="27636"/>
          <ac:spMkLst>
            <pc:docMk/>
            <pc:sldMk cId="0" sldId="404"/>
            <ac:spMk id="2" creationId="{00000000-0000-0000-0000-000000000000}"/>
          </ac:spMkLst>
        </pc:spChg>
        <pc:spChg chg="mod">
          <ac:chgData name="Mario Marugán Cancio" userId="759fb4fe9c7a46c8" providerId="LiveId" clId="{AEBCD230-E491-4B8B-96A6-FEADE25EA999}" dt="2023-09-07T08:10:48.068" v="259" actId="27636"/>
          <ac:spMkLst>
            <pc:docMk/>
            <pc:sldMk cId="0" sldId="404"/>
            <ac:spMk id="3" creationId="{00000000-0000-0000-0000-000000000000}"/>
          </ac:spMkLst>
        </pc:spChg>
      </pc:sldChg>
      <pc:sldChg chg="modSp add mod modTransition">
        <pc:chgData name="Mario Marugán Cancio" userId="759fb4fe9c7a46c8" providerId="LiveId" clId="{AEBCD230-E491-4B8B-96A6-FEADE25EA999}" dt="2023-09-07T08:30:30.578" v="884" actId="27636"/>
        <pc:sldMkLst>
          <pc:docMk/>
          <pc:sldMk cId="0" sldId="405"/>
        </pc:sldMkLst>
        <pc:spChg chg="mod">
          <ac:chgData name="Mario Marugán Cancio" userId="759fb4fe9c7a46c8" providerId="LiveId" clId="{AEBCD230-E491-4B8B-96A6-FEADE25EA999}" dt="2023-09-07T08:30:30.578" v="884" actId="27636"/>
          <ac:spMkLst>
            <pc:docMk/>
            <pc:sldMk cId="0" sldId="405"/>
            <ac:spMk id="2" creationId="{00000000-0000-0000-0000-000000000000}"/>
          </ac:spMkLst>
        </pc:spChg>
      </pc:sldChg>
      <pc:sldChg chg="modSp add mod modTransition">
        <pc:chgData name="Mario Marugán Cancio" userId="759fb4fe9c7a46c8" providerId="LiveId" clId="{AEBCD230-E491-4B8B-96A6-FEADE25EA999}" dt="2023-09-07T08:30:30.592" v="885" actId="27636"/>
        <pc:sldMkLst>
          <pc:docMk/>
          <pc:sldMk cId="0" sldId="406"/>
        </pc:sldMkLst>
        <pc:spChg chg="mod">
          <ac:chgData name="Mario Marugán Cancio" userId="759fb4fe9c7a46c8" providerId="LiveId" clId="{AEBCD230-E491-4B8B-96A6-FEADE25EA999}" dt="2023-09-07T08:30:30.592" v="885" actId="27636"/>
          <ac:spMkLst>
            <pc:docMk/>
            <pc:sldMk cId="0" sldId="406"/>
            <ac:spMk id="2" creationId="{00000000-0000-0000-0000-000000000000}"/>
          </ac:spMkLst>
        </pc:spChg>
      </pc:sldChg>
      <pc:sldChg chg="modSp add mod modTransition">
        <pc:chgData name="Mario Marugán Cancio" userId="759fb4fe9c7a46c8" providerId="LiveId" clId="{AEBCD230-E491-4B8B-96A6-FEADE25EA999}" dt="2023-09-07T08:30:30.598" v="886" actId="27636"/>
        <pc:sldMkLst>
          <pc:docMk/>
          <pc:sldMk cId="0" sldId="407"/>
        </pc:sldMkLst>
        <pc:spChg chg="mod">
          <ac:chgData name="Mario Marugán Cancio" userId="759fb4fe9c7a46c8" providerId="LiveId" clId="{AEBCD230-E491-4B8B-96A6-FEADE25EA999}" dt="2023-09-07T08:30:30.598" v="886" actId="27636"/>
          <ac:spMkLst>
            <pc:docMk/>
            <pc:sldMk cId="0" sldId="407"/>
            <ac:spMk id="2" creationId="{00000000-0000-0000-0000-000000000000}"/>
          </ac:spMkLst>
        </pc:spChg>
      </pc:sldChg>
      <pc:sldChg chg="modSp add mod modTransition">
        <pc:chgData name="Mario Marugán Cancio" userId="759fb4fe9c7a46c8" providerId="LiveId" clId="{AEBCD230-E491-4B8B-96A6-FEADE25EA999}" dt="2023-09-07T08:30:30.607" v="887" actId="27636"/>
        <pc:sldMkLst>
          <pc:docMk/>
          <pc:sldMk cId="0" sldId="408"/>
        </pc:sldMkLst>
        <pc:spChg chg="mod">
          <ac:chgData name="Mario Marugán Cancio" userId="759fb4fe9c7a46c8" providerId="LiveId" clId="{AEBCD230-E491-4B8B-96A6-FEADE25EA999}" dt="2023-09-07T08:30:30.607" v="887" actId="27636"/>
          <ac:spMkLst>
            <pc:docMk/>
            <pc:sldMk cId="0" sldId="408"/>
            <ac:spMk id="2" creationId="{00000000-0000-0000-0000-000000000000}"/>
          </ac:spMkLst>
        </pc:spChg>
      </pc:sldChg>
      <pc:sldChg chg="modSp add mod modTransition">
        <pc:chgData name="Mario Marugán Cancio" userId="759fb4fe9c7a46c8" providerId="LiveId" clId="{AEBCD230-E491-4B8B-96A6-FEADE25EA999}" dt="2023-09-07T08:30:30.607" v="888" actId="27636"/>
        <pc:sldMkLst>
          <pc:docMk/>
          <pc:sldMk cId="0" sldId="409"/>
        </pc:sldMkLst>
        <pc:spChg chg="mod">
          <ac:chgData name="Mario Marugán Cancio" userId="759fb4fe9c7a46c8" providerId="LiveId" clId="{AEBCD230-E491-4B8B-96A6-FEADE25EA999}" dt="2023-09-07T08:30:30.607" v="888" actId="27636"/>
          <ac:spMkLst>
            <pc:docMk/>
            <pc:sldMk cId="0" sldId="409"/>
            <ac:spMk id="2" creationId="{00000000-0000-0000-0000-000000000000}"/>
          </ac:spMkLst>
        </pc:spChg>
      </pc:sldChg>
      <pc:sldChg chg="modSp add mod modTransition">
        <pc:chgData name="Mario Marugán Cancio" userId="759fb4fe9c7a46c8" providerId="LiveId" clId="{AEBCD230-E491-4B8B-96A6-FEADE25EA999}" dt="2023-09-07T08:30:30.623" v="889" actId="27636"/>
        <pc:sldMkLst>
          <pc:docMk/>
          <pc:sldMk cId="0" sldId="410"/>
        </pc:sldMkLst>
        <pc:spChg chg="mod">
          <ac:chgData name="Mario Marugán Cancio" userId="759fb4fe9c7a46c8" providerId="LiveId" clId="{AEBCD230-E491-4B8B-96A6-FEADE25EA999}" dt="2023-09-07T08:30:30.623" v="889" actId="27636"/>
          <ac:spMkLst>
            <pc:docMk/>
            <pc:sldMk cId="0" sldId="410"/>
            <ac:spMk id="2"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411"/>
        </pc:sldMkLst>
        <pc:spChg chg="mod">
          <ac:chgData name="Mario Marugán Cancio" userId="759fb4fe9c7a46c8" providerId="LiveId" clId="{AEBCD230-E491-4B8B-96A6-FEADE25EA999}" dt="2023-09-07T08:30:30.411" v="871"/>
          <ac:spMkLst>
            <pc:docMk/>
            <pc:sldMk cId="0" sldId="411"/>
            <ac:spMk id="2" creationId="{00000000-0000-0000-0000-000000000000}"/>
          </ac:spMkLst>
        </pc:spChg>
      </pc:sldChg>
      <pc:sldChg chg="modSp add mod modTransition">
        <pc:chgData name="Mario Marugán Cancio" userId="759fb4fe9c7a46c8" providerId="LiveId" clId="{AEBCD230-E491-4B8B-96A6-FEADE25EA999}" dt="2023-09-07T08:30:30.411" v="871"/>
        <pc:sldMkLst>
          <pc:docMk/>
          <pc:sldMk cId="0" sldId="412"/>
        </pc:sldMkLst>
        <pc:spChg chg="mod">
          <ac:chgData name="Mario Marugán Cancio" userId="759fb4fe9c7a46c8" providerId="LiveId" clId="{AEBCD230-E491-4B8B-96A6-FEADE25EA999}" dt="2023-09-07T08:30:30.411" v="871"/>
          <ac:spMkLst>
            <pc:docMk/>
            <pc:sldMk cId="0" sldId="412"/>
            <ac:spMk id="2" creationId="{00000000-0000-0000-0000-000000000000}"/>
          </ac:spMkLst>
        </pc:spChg>
        <pc:spChg chg="mod">
          <ac:chgData name="Mario Marugán Cancio" userId="759fb4fe9c7a46c8" providerId="LiveId" clId="{AEBCD230-E491-4B8B-96A6-FEADE25EA999}" dt="2023-09-07T08:10:48.131" v="266" actId="27636"/>
          <ac:spMkLst>
            <pc:docMk/>
            <pc:sldMk cId="0" sldId="412"/>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413"/>
        </pc:sldMkLst>
        <pc:spChg chg="mod">
          <ac:chgData name="Mario Marugán Cancio" userId="759fb4fe9c7a46c8" providerId="LiveId" clId="{AEBCD230-E491-4B8B-96A6-FEADE25EA999}" dt="2023-09-07T08:30:30.411" v="871"/>
          <ac:spMkLst>
            <pc:docMk/>
            <pc:sldMk cId="0" sldId="413"/>
            <ac:spMk id="2" creationId="{00000000-0000-0000-0000-000000000000}"/>
          </ac:spMkLst>
        </pc:spChg>
        <pc:spChg chg="mod">
          <ac:chgData name="Mario Marugán Cancio" userId="759fb4fe9c7a46c8" providerId="LiveId" clId="{AEBCD230-E491-4B8B-96A6-FEADE25EA999}" dt="2023-09-07T08:30:59.689" v="891"/>
          <ac:spMkLst>
            <pc:docMk/>
            <pc:sldMk cId="0" sldId="413"/>
            <ac:spMk id="3" creationId="{00000000-0000-0000-0000-000000000000}"/>
          </ac:spMkLst>
        </pc:spChg>
      </pc:sldChg>
      <pc:sldChg chg="modSp add modTransition">
        <pc:chgData name="Mario Marugán Cancio" userId="759fb4fe9c7a46c8" providerId="LiveId" clId="{AEBCD230-E491-4B8B-96A6-FEADE25EA999}" dt="2023-09-07T08:30:30.411" v="871"/>
        <pc:sldMkLst>
          <pc:docMk/>
          <pc:sldMk cId="0" sldId="414"/>
        </pc:sldMkLst>
        <pc:spChg chg="mod">
          <ac:chgData name="Mario Marugán Cancio" userId="759fb4fe9c7a46c8" providerId="LiveId" clId="{AEBCD230-E491-4B8B-96A6-FEADE25EA999}" dt="2023-09-07T08:30:30.411" v="871"/>
          <ac:spMkLst>
            <pc:docMk/>
            <pc:sldMk cId="0" sldId="414"/>
            <ac:spMk id="2"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415"/>
        </pc:sldMkLst>
        <pc:spChg chg="mod">
          <ac:chgData name="Mario Marugán Cancio" userId="759fb4fe9c7a46c8" providerId="LiveId" clId="{AEBCD230-E491-4B8B-96A6-FEADE25EA999}" dt="2023-09-07T08:30:30.411" v="871"/>
          <ac:spMkLst>
            <pc:docMk/>
            <pc:sldMk cId="0" sldId="415"/>
            <ac:spMk id="2" creationId="{00000000-0000-0000-0000-000000000000}"/>
          </ac:spMkLst>
        </pc:spChg>
        <pc:spChg chg="mod">
          <ac:chgData name="Mario Marugán Cancio" userId="759fb4fe9c7a46c8" providerId="LiveId" clId="{AEBCD230-E491-4B8B-96A6-FEADE25EA999}" dt="2023-09-07T08:30:59.689" v="891"/>
          <ac:spMkLst>
            <pc:docMk/>
            <pc:sldMk cId="0" sldId="415"/>
            <ac:spMk id="3" creationId="{00000000-0000-0000-0000-000000000000}"/>
          </ac:spMkLst>
        </pc:spChg>
      </pc:sldChg>
      <pc:sldChg chg="modSp add modTransition">
        <pc:chgData name="Mario Marugán Cancio" userId="759fb4fe9c7a46c8" providerId="LiveId" clId="{AEBCD230-E491-4B8B-96A6-FEADE25EA999}" dt="2023-09-07T08:30:59.689" v="891"/>
        <pc:sldMkLst>
          <pc:docMk/>
          <pc:sldMk cId="0" sldId="416"/>
        </pc:sldMkLst>
        <pc:spChg chg="mod">
          <ac:chgData name="Mario Marugán Cancio" userId="759fb4fe9c7a46c8" providerId="LiveId" clId="{AEBCD230-E491-4B8B-96A6-FEADE25EA999}" dt="2023-09-07T08:30:30.411" v="871"/>
          <ac:spMkLst>
            <pc:docMk/>
            <pc:sldMk cId="0" sldId="416"/>
            <ac:spMk id="2" creationId="{00000000-0000-0000-0000-000000000000}"/>
          </ac:spMkLst>
        </pc:spChg>
        <pc:spChg chg="mod">
          <ac:chgData name="Mario Marugán Cancio" userId="759fb4fe9c7a46c8" providerId="LiveId" clId="{AEBCD230-E491-4B8B-96A6-FEADE25EA999}" dt="2023-09-07T08:30:59.689" v="891"/>
          <ac:spMkLst>
            <pc:docMk/>
            <pc:sldMk cId="0" sldId="416"/>
            <ac:spMk id="3" creationId="{00000000-0000-0000-0000-000000000000}"/>
          </ac:spMkLst>
        </pc:spChg>
      </pc:sldChg>
      <pc:sldChg chg="modSp add mod modTransition">
        <pc:chgData name="Mario Marugán Cancio" userId="759fb4fe9c7a46c8" providerId="LiveId" clId="{AEBCD230-E491-4B8B-96A6-FEADE25EA999}" dt="2023-09-07T08:15:48.747" v="289"/>
        <pc:sldMkLst>
          <pc:docMk/>
          <pc:sldMk cId="2260635885" sldId="417"/>
        </pc:sldMkLst>
        <pc:spChg chg="mod">
          <ac:chgData name="Mario Marugán Cancio" userId="759fb4fe9c7a46c8" providerId="LiveId" clId="{AEBCD230-E491-4B8B-96A6-FEADE25EA999}" dt="2023-09-07T08:15:48.747" v="289"/>
          <ac:spMkLst>
            <pc:docMk/>
            <pc:sldMk cId="2260635885" sldId="417"/>
            <ac:spMk id="2" creationId="{00000000-0000-0000-0000-000000000000}"/>
          </ac:spMkLst>
        </pc:spChg>
      </pc:sldChg>
      <pc:sldChg chg="modSp add del mod">
        <pc:chgData name="Mario Marugán Cancio" userId="759fb4fe9c7a46c8" providerId="LiveId" clId="{AEBCD230-E491-4B8B-96A6-FEADE25EA999}" dt="2023-09-07T08:26:23.486" v="611" actId="2696"/>
        <pc:sldMkLst>
          <pc:docMk/>
          <pc:sldMk cId="242255347" sldId="490"/>
        </pc:sldMkLst>
        <pc:spChg chg="mod">
          <ac:chgData name="Mario Marugán Cancio" userId="759fb4fe9c7a46c8" providerId="LiveId" clId="{AEBCD230-E491-4B8B-96A6-FEADE25EA999}" dt="2023-09-07T08:26:21.280" v="610" actId="20577"/>
          <ac:spMkLst>
            <pc:docMk/>
            <pc:sldMk cId="242255347" sldId="490"/>
            <ac:spMk id="3" creationId="{7C8B59AA-8ADB-4CAA-B98D-D63A3B20AC60}"/>
          </ac:spMkLst>
        </pc:spChg>
      </pc:sldChg>
      <pc:sldChg chg="modSp add del mod">
        <pc:chgData name="Mario Marugán Cancio" userId="759fb4fe9c7a46c8" providerId="LiveId" clId="{AEBCD230-E491-4B8B-96A6-FEADE25EA999}" dt="2023-09-07T08:31:26.873" v="892" actId="2696"/>
        <pc:sldMkLst>
          <pc:docMk/>
          <pc:sldMk cId="659974726" sldId="490"/>
        </pc:sldMkLst>
        <pc:spChg chg="mod">
          <ac:chgData name="Mario Marugán Cancio" userId="759fb4fe9c7a46c8" providerId="LiveId" clId="{AEBCD230-E491-4B8B-96A6-FEADE25EA999}" dt="2023-09-07T08:28:55.105" v="804" actId="20577"/>
          <ac:spMkLst>
            <pc:docMk/>
            <pc:sldMk cId="659974726" sldId="490"/>
            <ac:spMk id="3" creationId="{7C8B59AA-8ADB-4CAA-B98D-D63A3B20AC60}"/>
          </ac:spMkLst>
        </pc:spChg>
      </pc:sldChg>
      <pc:sldChg chg="modSp add del mod">
        <pc:chgData name="Mario Marugán Cancio" userId="759fb4fe9c7a46c8" providerId="LiveId" clId="{AEBCD230-E491-4B8B-96A6-FEADE25EA999}" dt="2023-09-07T08:27:56.742" v="677" actId="2696"/>
        <pc:sldMkLst>
          <pc:docMk/>
          <pc:sldMk cId="1421197050" sldId="490"/>
        </pc:sldMkLst>
        <pc:spChg chg="mod">
          <ac:chgData name="Mario Marugán Cancio" userId="759fb4fe9c7a46c8" providerId="LiveId" clId="{AEBCD230-E491-4B8B-96A6-FEADE25EA999}" dt="2023-09-07T08:26:40.679" v="628" actId="20577"/>
          <ac:spMkLst>
            <pc:docMk/>
            <pc:sldMk cId="1421197050" sldId="490"/>
            <ac:spMk id="3" creationId="{7C8B59AA-8ADB-4CAA-B98D-D63A3B20AC60}"/>
          </ac:spMkLst>
        </pc:spChg>
      </pc:sldChg>
      <pc:sldChg chg="modSp add del mod ord">
        <pc:chgData name="Mario Marugán Cancio" userId="759fb4fe9c7a46c8" providerId="LiveId" clId="{AEBCD230-E491-4B8B-96A6-FEADE25EA999}" dt="2023-09-07T08:21:35.119" v="427" actId="2696"/>
        <pc:sldMkLst>
          <pc:docMk/>
          <pc:sldMk cId="2715438245" sldId="490"/>
        </pc:sldMkLst>
        <pc:spChg chg="mod">
          <ac:chgData name="Mario Marugán Cancio" userId="759fb4fe9c7a46c8" providerId="LiveId" clId="{AEBCD230-E491-4B8B-96A6-FEADE25EA999}" dt="2023-09-07T08:21:16.132" v="426" actId="27636"/>
          <ac:spMkLst>
            <pc:docMk/>
            <pc:sldMk cId="2715438245" sldId="490"/>
            <ac:spMk id="3" creationId="{7C8B59AA-8ADB-4CAA-B98D-D63A3B20AC60}"/>
          </ac:spMkLst>
        </pc:spChg>
      </pc:sldChg>
      <pc:sldChg chg="modSp add del mod">
        <pc:chgData name="Mario Marugán Cancio" userId="759fb4fe9c7a46c8" providerId="LiveId" clId="{AEBCD230-E491-4B8B-96A6-FEADE25EA999}" dt="2023-09-07T08:18:39.086" v="358" actId="2696"/>
        <pc:sldMkLst>
          <pc:docMk/>
          <pc:sldMk cId="3212096703" sldId="490"/>
        </pc:sldMkLst>
        <pc:spChg chg="mod">
          <ac:chgData name="Mario Marugán Cancio" userId="759fb4fe9c7a46c8" providerId="LiveId" clId="{AEBCD230-E491-4B8B-96A6-FEADE25EA999}" dt="2023-09-07T08:18:35.352" v="357" actId="20577"/>
          <ac:spMkLst>
            <pc:docMk/>
            <pc:sldMk cId="3212096703" sldId="490"/>
            <ac:spMk id="3" creationId="{7C8B59AA-8ADB-4CAA-B98D-D63A3B20AC60}"/>
          </ac:spMkLst>
        </pc:spChg>
      </pc:sldChg>
      <pc:sldChg chg="delSp modSp del mod modClrScheme chgLayout">
        <pc:chgData name="Mario Marugán Cancio" userId="759fb4fe9c7a46c8" providerId="LiveId" clId="{AEBCD230-E491-4B8B-96A6-FEADE25EA999}" dt="2023-09-07T08:18:08.238" v="342" actId="2696"/>
        <pc:sldMkLst>
          <pc:docMk/>
          <pc:sldMk cId="3407751269" sldId="490"/>
        </pc:sldMkLst>
        <pc:spChg chg="mod ord">
          <ac:chgData name="Mario Marugán Cancio" userId="759fb4fe9c7a46c8" providerId="LiveId" clId="{AEBCD230-E491-4B8B-96A6-FEADE25EA999}" dt="2023-09-07T08:17:37.667" v="327" actId="700"/>
          <ac:spMkLst>
            <pc:docMk/>
            <pc:sldMk cId="3407751269" sldId="490"/>
            <ac:spMk id="2" creationId="{09F3DCA3-8499-46AE-8FC3-4372350CF20D}"/>
          </ac:spMkLst>
        </pc:spChg>
        <pc:spChg chg="mod ord">
          <ac:chgData name="Mario Marugán Cancio" userId="759fb4fe9c7a46c8" providerId="LiveId" clId="{AEBCD230-E491-4B8B-96A6-FEADE25EA999}" dt="2023-09-07T08:17:50.051" v="341" actId="20577"/>
          <ac:spMkLst>
            <pc:docMk/>
            <pc:sldMk cId="3407751269" sldId="490"/>
            <ac:spMk id="3" creationId="{7C8B59AA-8ADB-4CAA-B98D-D63A3B20AC60}"/>
          </ac:spMkLst>
        </pc:spChg>
        <pc:spChg chg="mod ord">
          <ac:chgData name="Mario Marugán Cancio" userId="759fb4fe9c7a46c8" providerId="LiveId" clId="{AEBCD230-E491-4B8B-96A6-FEADE25EA999}" dt="2023-09-07T08:17:37.667" v="327" actId="700"/>
          <ac:spMkLst>
            <pc:docMk/>
            <pc:sldMk cId="3407751269" sldId="490"/>
            <ac:spMk id="4" creationId="{1E03AC90-C6D0-4FFD-B1C7-05CAAF5CB90A}"/>
          </ac:spMkLst>
        </pc:spChg>
        <pc:spChg chg="mod ord">
          <ac:chgData name="Mario Marugán Cancio" userId="759fb4fe9c7a46c8" providerId="LiveId" clId="{AEBCD230-E491-4B8B-96A6-FEADE25EA999}" dt="2023-09-07T08:17:37.667" v="327" actId="700"/>
          <ac:spMkLst>
            <pc:docMk/>
            <pc:sldMk cId="3407751269" sldId="490"/>
            <ac:spMk id="5" creationId="{052A1CC5-755A-0A20-FA91-C61072DDD835}"/>
          </ac:spMkLst>
        </pc:spChg>
        <pc:spChg chg="mod ord">
          <ac:chgData name="Mario Marugán Cancio" userId="759fb4fe9c7a46c8" providerId="LiveId" clId="{AEBCD230-E491-4B8B-96A6-FEADE25EA999}" dt="2023-09-07T08:17:37.667" v="327" actId="700"/>
          <ac:spMkLst>
            <pc:docMk/>
            <pc:sldMk cId="3407751269" sldId="490"/>
            <ac:spMk id="6" creationId="{7EFA54E0-DBEF-D1A8-3B5B-40767968231E}"/>
          </ac:spMkLst>
        </pc:spChg>
        <pc:spChg chg="del mod ord">
          <ac:chgData name="Mario Marugán Cancio" userId="759fb4fe9c7a46c8" providerId="LiveId" clId="{AEBCD230-E491-4B8B-96A6-FEADE25EA999}" dt="2023-09-07T08:17:40.066" v="329" actId="478"/>
          <ac:spMkLst>
            <pc:docMk/>
            <pc:sldMk cId="3407751269" sldId="490"/>
            <ac:spMk id="8" creationId="{58B2F471-5620-57D6-9906-2E6AB41F4C96}"/>
          </ac:spMkLst>
        </pc:spChg>
      </pc:sldChg>
      <pc:sldChg chg="modSp add del mod">
        <pc:chgData name="Mario Marugán Cancio" userId="759fb4fe9c7a46c8" providerId="LiveId" clId="{AEBCD230-E491-4B8B-96A6-FEADE25EA999}" dt="2023-09-07T08:22:31.782" v="455" actId="2696"/>
        <pc:sldMkLst>
          <pc:docMk/>
          <pc:sldMk cId="3623888382" sldId="490"/>
        </pc:sldMkLst>
        <pc:spChg chg="mod">
          <ac:chgData name="Mario Marugán Cancio" userId="759fb4fe9c7a46c8" providerId="LiveId" clId="{AEBCD230-E491-4B8B-96A6-FEADE25EA999}" dt="2023-09-07T08:22:29.847" v="454" actId="20577"/>
          <ac:spMkLst>
            <pc:docMk/>
            <pc:sldMk cId="3623888382" sldId="490"/>
            <ac:spMk id="3" creationId="{7C8B59AA-8ADB-4CAA-B98D-D63A3B20AC60}"/>
          </ac:spMkLst>
        </pc:spChg>
      </pc:sldChg>
      <pc:sldChg chg="add del">
        <pc:chgData name="Mario Marugán Cancio" userId="759fb4fe9c7a46c8" providerId="LiveId" clId="{AEBCD230-E491-4B8B-96A6-FEADE25EA999}" dt="2023-09-07T08:18:19.764" v="344"/>
        <pc:sldMkLst>
          <pc:docMk/>
          <pc:sldMk cId="3758724572" sldId="490"/>
        </pc:sldMkLst>
      </pc:sldChg>
      <pc:sldChg chg="addSp modSp add mod modClrScheme chgLayout">
        <pc:chgData name="Mario Marugán Cancio" userId="759fb4fe9c7a46c8" providerId="LiveId" clId="{AEBCD230-E491-4B8B-96A6-FEADE25EA999}" dt="2023-09-07T08:32:33.833" v="923" actId="207"/>
        <pc:sldMkLst>
          <pc:docMk/>
          <pc:sldMk cId="4175115259" sldId="490"/>
        </pc:sldMkLst>
        <pc:spChg chg="mod ord">
          <ac:chgData name="Mario Marugán Cancio" userId="759fb4fe9c7a46c8" providerId="LiveId" clId="{AEBCD230-E491-4B8B-96A6-FEADE25EA999}" dt="2023-09-07T08:31:49.063" v="908" actId="700"/>
          <ac:spMkLst>
            <pc:docMk/>
            <pc:sldMk cId="4175115259" sldId="490"/>
            <ac:spMk id="2" creationId="{09F3DCA3-8499-46AE-8FC3-4372350CF20D}"/>
          </ac:spMkLst>
        </pc:spChg>
        <pc:spChg chg="mod ord">
          <ac:chgData name="Mario Marugán Cancio" userId="759fb4fe9c7a46c8" providerId="LiveId" clId="{AEBCD230-E491-4B8B-96A6-FEADE25EA999}" dt="2023-09-07T08:32:33.833" v="923" actId="207"/>
          <ac:spMkLst>
            <pc:docMk/>
            <pc:sldMk cId="4175115259" sldId="490"/>
            <ac:spMk id="3" creationId="{7C8B59AA-8ADB-4CAA-B98D-D63A3B20AC60}"/>
          </ac:spMkLst>
        </pc:spChg>
        <pc:spChg chg="mod ord">
          <ac:chgData name="Mario Marugán Cancio" userId="759fb4fe9c7a46c8" providerId="LiveId" clId="{AEBCD230-E491-4B8B-96A6-FEADE25EA999}" dt="2023-09-07T08:31:49.063" v="908" actId="700"/>
          <ac:spMkLst>
            <pc:docMk/>
            <pc:sldMk cId="4175115259" sldId="490"/>
            <ac:spMk id="4" creationId="{1E03AC90-C6D0-4FFD-B1C7-05CAAF5CB90A}"/>
          </ac:spMkLst>
        </pc:spChg>
        <pc:spChg chg="mod ord">
          <ac:chgData name="Mario Marugán Cancio" userId="759fb4fe9c7a46c8" providerId="LiveId" clId="{AEBCD230-E491-4B8B-96A6-FEADE25EA999}" dt="2023-09-07T08:31:49.063" v="908" actId="700"/>
          <ac:spMkLst>
            <pc:docMk/>
            <pc:sldMk cId="4175115259" sldId="490"/>
            <ac:spMk id="5" creationId="{052A1CC5-755A-0A20-FA91-C61072DDD835}"/>
          </ac:spMkLst>
        </pc:spChg>
        <pc:spChg chg="mod ord">
          <ac:chgData name="Mario Marugán Cancio" userId="759fb4fe9c7a46c8" providerId="LiveId" clId="{AEBCD230-E491-4B8B-96A6-FEADE25EA999}" dt="2023-09-07T08:31:49.063" v="908" actId="700"/>
          <ac:spMkLst>
            <pc:docMk/>
            <pc:sldMk cId="4175115259" sldId="490"/>
            <ac:spMk id="6" creationId="{7EFA54E0-DBEF-D1A8-3B5B-40767968231E}"/>
          </ac:spMkLst>
        </pc:spChg>
        <pc:spChg chg="add mod ord">
          <ac:chgData name="Mario Marugán Cancio" userId="759fb4fe9c7a46c8" providerId="LiveId" clId="{AEBCD230-E491-4B8B-96A6-FEADE25EA999}" dt="2023-09-07T08:32:24.206" v="919" actId="207"/>
          <ac:spMkLst>
            <pc:docMk/>
            <pc:sldMk cId="4175115259" sldId="490"/>
            <ac:spMk id="7" creationId="{D14EE8BD-5A7B-251D-A978-D32DDDED8978}"/>
          </ac:spMkLst>
        </pc:spChg>
        <pc:spChg chg="add mod">
          <ac:chgData name="Mario Marugán Cancio" userId="759fb4fe9c7a46c8" providerId="LiveId" clId="{AEBCD230-E491-4B8B-96A6-FEADE25EA999}" dt="2023-09-07T08:32:31.558" v="922" actId="571"/>
          <ac:spMkLst>
            <pc:docMk/>
            <pc:sldMk cId="4175115259" sldId="490"/>
            <ac:spMk id="8" creationId="{EC9C8DC8-041D-027F-5DE5-56414FBC5EF5}"/>
          </ac:spMkLst>
        </pc:spChg>
      </pc:sldChg>
      <pc:sldChg chg="del">
        <pc:chgData name="Mario Marugán Cancio" userId="759fb4fe9c7a46c8" providerId="LiveId" clId="{AEBCD230-E491-4B8B-96A6-FEADE25EA999}" dt="2023-09-07T08:07:00.081" v="19" actId="47"/>
        <pc:sldMkLst>
          <pc:docMk/>
          <pc:sldMk cId="1888798311" sldId="505"/>
        </pc:sldMkLst>
      </pc:sldChg>
      <pc:sldChg chg="del">
        <pc:chgData name="Mario Marugán Cancio" userId="759fb4fe9c7a46c8" providerId="LiveId" clId="{AEBCD230-E491-4B8B-96A6-FEADE25EA999}" dt="2023-09-07T08:07:25.826" v="22" actId="47"/>
        <pc:sldMkLst>
          <pc:docMk/>
          <pc:sldMk cId="3955880069" sldId="506"/>
        </pc:sldMkLst>
      </pc:sldChg>
      <pc:sldChg chg="del">
        <pc:chgData name="Mario Marugán Cancio" userId="759fb4fe9c7a46c8" providerId="LiveId" clId="{AEBCD230-E491-4B8B-96A6-FEADE25EA999}" dt="2023-09-07T08:07:25.904" v="24" actId="47"/>
        <pc:sldMkLst>
          <pc:docMk/>
          <pc:sldMk cId="3040175261" sldId="507"/>
        </pc:sldMkLst>
      </pc:sldChg>
      <pc:sldChg chg="del">
        <pc:chgData name="Mario Marugán Cancio" userId="759fb4fe9c7a46c8" providerId="LiveId" clId="{AEBCD230-E491-4B8B-96A6-FEADE25EA999}" dt="2023-09-07T08:07:25.310" v="21" actId="47"/>
        <pc:sldMkLst>
          <pc:docMk/>
          <pc:sldMk cId="458467122" sldId="508"/>
        </pc:sldMkLst>
      </pc:sldChg>
      <pc:sldChg chg="del">
        <pc:chgData name="Mario Marugán Cancio" userId="759fb4fe9c7a46c8" providerId="LiveId" clId="{AEBCD230-E491-4B8B-96A6-FEADE25EA999}" dt="2023-09-07T08:07:25.982" v="26" actId="47"/>
        <pc:sldMkLst>
          <pc:docMk/>
          <pc:sldMk cId="3839237743" sldId="509"/>
        </pc:sldMkLst>
      </pc:sldChg>
      <pc:sldChg chg="del">
        <pc:chgData name="Mario Marugán Cancio" userId="759fb4fe9c7a46c8" providerId="LiveId" clId="{AEBCD230-E491-4B8B-96A6-FEADE25EA999}" dt="2023-09-07T08:07:26.076" v="29" actId="47"/>
        <pc:sldMkLst>
          <pc:docMk/>
          <pc:sldMk cId="3114628105" sldId="510"/>
        </pc:sldMkLst>
      </pc:sldChg>
      <pc:sldChg chg="del">
        <pc:chgData name="Mario Marugán Cancio" userId="759fb4fe9c7a46c8" providerId="LiveId" clId="{AEBCD230-E491-4B8B-96A6-FEADE25EA999}" dt="2023-09-07T08:07:26.138" v="31" actId="47"/>
        <pc:sldMkLst>
          <pc:docMk/>
          <pc:sldMk cId="2891062894" sldId="511"/>
        </pc:sldMkLst>
      </pc:sldChg>
      <pc:sldChg chg="del">
        <pc:chgData name="Mario Marugán Cancio" userId="759fb4fe9c7a46c8" providerId="LiveId" clId="{AEBCD230-E491-4B8B-96A6-FEADE25EA999}" dt="2023-09-07T08:07:26.622" v="45" actId="47"/>
        <pc:sldMkLst>
          <pc:docMk/>
          <pc:sldMk cId="2109861000" sldId="512"/>
        </pc:sldMkLst>
      </pc:sldChg>
      <pc:sldChg chg="del">
        <pc:chgData name="Mario Marugán Cancio" userId="759fb4fe9c7a46c8" providerId="LiveId" clId="{AEBCD230-E491-4B8B-96A6-FEADE25EA999}" dt="2023-09-07T08:07:26.779" v="50" actId="47"/>
        <pc:sldMkLst>
          <pc:docMk/>
          <pc:sldMk cId="3034121554" sldId="513"/>
        </pc:sldMkLst>
      </pc:sldChg>
      <pc:sldChg chg="del">
        <pc:chgData name="Mario Marugán Cancio" userId="759fb4fe9c7a46c8" providerId="LiveId" clId="{AEBCD230-E491-4B8B-96A6-FEADE25EA999}" dt="2023-09-07T08:07:26.919" v="54" actId="47"/>
        <pc:sldMkLst>
          <pc:docMk/>
          <pc:sldMk cId="1876109305" sldId="514"/>
        </pc:sldMkLst>
      </pc:sldChg>
      <pc:sldChg chg="del">
        <pc:chgData name="Mario Marugán Cancio" userId="759fb4fe9c7a46c8" providerId="LiveId" clId="{AEBCD230-E491-4B8B-96A6-FEADE25EA999}" dt="2023-09-07T08:07:27.044" v="58" actId="47"/>
        <pc:sldMkLst>
          <pc:docMk/>
          <pc:sldMk cId="2137144402" sldId="515"/>
        </pc:sldMkLst>
      </pc:sldChg>
      <pc:sldChg chg="del">
        <pc:chgData name="Mario Marugán Cancio" userId="759fb4fe9c7a46c8" providerId="LiveId" clId="{AEBCD230-E491-4B8B-96A6-FEADE25EA999}" dt="2023-09-07T08:07:27.185" v="62" actId="47"/>
        <pc:sldMkLst>
          <pc:docMk/>
          <pc:sldMk cId="2789571447" sldId="516"/>
        </pc:sldMkLst>
      </pc:sldChg>
      <pc:sldChg chg="del">
        <pc:chgData name="Mario Marugán Cancio" userId="759fb4fe9c7a46c8" providerId="LiveId" clId="{AEBCD230-E491-4B8B-96A6-FEADE25EA999}" dt="2023-09-07T08:07:27.403" v="68" actId="47"/>
        <pc:sldMkLst>
          <pc:docMk/>
          <pc:sldMk cId="3010281416" sldId="517"/>
        </pc:sldMkLst>
      </pc:sldChg>
      <pc:sldChg chg="del">
        <pc:chgData name="Mario Marugán Cancio" userId="759fb4fe9c7a46c8" providerId="LiveId" clId="{AEBCD230-E491-4B8B-96A6-FEADE25EA999}" dt="2023-09-07T08:07:28.309" v="72" actId="47"/>
        <pc:sldMkLst>
          <pc:docMk/>
          <pc:sldMk cId="1156882762" sldId="518"/>
        </pc:sldMkLst>
      </pc:sldChg>
      <pc:sldChg chg="del">
        <pc:chgData name="Mario Marugán Cancio" userId="759fb4fe9c7a46c8" providerId="LiveId" clId="{AEBCD230-E491-4B8B-96A6-FEADE25EA999}" dt="2023-09-07T08:07:30.324" v="80" actId="47"/>
        <pc:sldMkLst>
          <pc:docMk/>
          <pc:sldMk cId="4241974424" sldId="519"/>
        </pc:sldMkLst>
      </pc:sldChg>
      <pc:sldChg chg="del">
        <pc:chgData name="Mario Marugán Cancio" userId="759fb4fe9c7a46c8" providerId="LiveId" clId="{AEBCD230-E491-4B8B-96A6-FEADE25EA999}" dt="2023-09-07T08:07:30.888" v="82" actId="47"/>
        <pc:sldMkLst>
          <pc:docMk/>
          <pc:sldMk cId="1053201980" sldId="520"/>
        </pc:sldMkLst>
      </pc:sldChg>
      <pc:sldChg chg="del">
        <pc:chgData name="Mario Marugán Cancio" userId="759fb4fe9c7a46c8" providerId="LiveId" clId="{AEBCD230-E491-4B8B-96A6-FEADE25EA999}" dt="2023-09-07T08:07:31.169" v="90" actId="47"/>
        <pc:sldMkLst>
          <pc:docMk/>
          <pc:sldMk cId="1693799668" sldId="521"/>
        </pc:sldMkLst>
      </pc:sldChg>
      <pc:sldChg chg="del">
        <pc:chgData name="Mario Marugán Cancio" userId="759fb4fe9c7a46c8" providerId="LiveId" clId="{AEBCD230-E491-4B8B-96A6-FEADE25EA999}" dt="2023-09-07T08:07:32.590" v="108" actId="47"/>
        <pc:sldMkLst>
          <pc:docMk/>
          <pc:sldMk cId="235330477" sldId="522"/>
        </pc:sldMkLst>
      </pc:sldChg>
      <pc:sldChg chg="del">
        <pc:chgData name="Mario Marugán Cancio" userId="759fb4fe9c7a46c8" providerId="LiveId" clId="{AEBCD230-E491-4B8B-96A6-FEADE25EA999}" dt="2023-09-07T08:07:33.934" v="117" actId="47"/>
        <pc:sldMkLst>
          <pc:docMk/>
          <pc:sldMk cId="3967511063" sldId="523"/>
        </pc:sldMkLst>
      </pc:sldChg>
      <pc:sldChg chg="del">
        <pc:chgData name="Mario Marugán Cancio" userId="759fb4fe9c7a46c8" providerId="LiveId" clId="{AEBCD230-E491-4B8B-96A6-FEADE25EA999}" dt="2023-09-07T08:07:34.527" v="119" actId="47"/>
        <pc:sldMkLst>
          <pc:docMk/>
          <pc:sldMk cId="2238317881" sldId="524"/>
        </pc:sldMkLst>
      </pc:sldChg>
      <pc:sldChg chg="modSp add mod">
        <pc:chgData name="Mario Marugán Cancio" userId="759fb4fe9c7a46c8" providerId="LiveId" clId="{AEBCD230-E491-4B8B-96A6-FEADE25EA999}" dt="2023-09-07T14:59:22.610" v="958" actId="20577"/>
        <pc:sldMkLst>
          <pc:docMk/>
          <pc:sldMk cId="4284969231" sldId="525"/>
        </pc:sldMkLst>
        <pc:spChg chg="mod">
          <ac:chgData name="Mario Marugán Cancio" userId="759fb4fe9c7a46c8" providerId="LiveId" clId="{AEBCD230-E491-4B8B-96A6-FEADE25EA999}" dt="2023-09-07T14:59:22.610" v="958" actId="20577"/>
          <ac:spMkLst>
            <pc:docMk/>
            <pc:sldMk cId="4284969231" sldId="525"/>
            <ac:spMk id="2" creationId="{62958958-0ED2-4ED8-9337-3C7F8116EF01}"/>
          </ac:spMkLst>
        </pc:spChg>
      </pc:sldChg>
      <pc:sldChg chg="modSp add mod modTransition">
        <pc:chgData name="Mario Marugán Cancio" userId="759fb4fe9c7a46c8" providerId="LiveId" clId="{AEBCD230-E491-4B8B-96A6-FEADE25EA999}" dt="2023-09-07T08:15:26.481" v="281" actId="20577"/>
        <pc:sldMkLst>
          <pc:docMk/>
          <pc:sldMk cId="0" sldId="526"/>
        </pc:sldMkLst>
        <pc:spChg chg="mod">
          <ac:chgData name="Mario Marugán Cancio" userId="759fb4fe9c7a46c8" providerId="LiveId" clId="{AEBCD230-E491-4B8B-96A6-FEADE25EA999}" dt="2023-09-07T08:15:26.481" v="281" actId="20577"/>
          <ac:spMkLst>
            <pc:docMk/>
            <pc:sldMk cId="0" sldId="526"/>
            <ac:spMk id="2" creationId="{00000000-0000-0000-0000-000000000000}"/>
          </ac:spMkLst>
        </pc:spChg>
      </pc:sldChg>
      <pc:sldChg chg="new del">
        <pc:chgData name="Mario Marugán Cancio" userId="759fb4fe9c7a46c8" providerId="LiveId" clId="{AEBCD230-E491-4B8B-96A6-FEADE25EA999}" dt="2023-09-07T08:09:03.079" v="214" actId="47"/>
        <pc:sldMkLst>
          <pc:docMk/>
          <pc:sldMk cId="4060791194" sldId="526"/>
        </pc:sldMkLst>
      </pc:sldChg>
      <pc:sldChg chg="modSp add mod modTransition">
        <pc:chgData name="Mario Marugán Cancio" userId="759fb4fe9c7a46c8" providerId="LiveId" clId="{AEBCD230-E491-4B8B-96A6-FEADE25EA999}" dt="2023-09-07T08:15:33.750" v="283"/>
        <pc:sldMkLst>
          <pc:docMk/>
          <pc:sldMk cId="0" sldId="527"/>
        </pc:sldMkLst>
        <pc:spChg chg="mod">
          <ac:chgData name="Mario Marugán Cancio" userId="759fb4fe9c7a46c8" providerId="LiveId" clId="{AEBCD230-E491-4B8B-96A6-FEADE25EA999}" dt="2023-09-07T08:15:33.750" v="283"/>
          <ac:spMkLst>
            <pc:docMk/>
            <pc:sldMk cId="0" sldId="527"/>
            <ac:spMk id="2" creationId="{00000000-0000-0000-0000-000000000000}"/>
          </ac:spMkLst>
        </pc:spChg>
      </pc:sldChg>
      <pc:sldChg chg="add">
        <pc:chgData name="Mario Marugán Cancio" userId="759fb4fe9c7a46c8" providerId="LiveId" clId="{AEBCD230-E491-4B8B-96A6-FEADE25EA999}" dt="2023-09-07T08:32:17.855" v="918"/>
        <pc:sldMkLst>
          <pc:docMk/>
          <pc:sldMk cId="3524339917" sldId="528"/>
        </pc:sldMkLst>
      </pc:sldChg>
      <pc:sldChg chg="modSp add mod">
        <pc:chgData name="Mario Marugán Cancio" userId="759fb4fe9c7a46c8" providerId="LiveId" clId="{AEBCD230-E491-4B8B-96A6-FEADE25EA999}" dt="2023-09-07T08:32:43.861" v="925" actId="207"/>
        <pc:sldMkLst>
          <pc:docMk/>
          <pc:sldMk cId="1210775356" sldId="529"/>
        </pc:sldMkLst>
        <pc:spChg chg="mod">
          <ac:chgData name="Mario Marugán Cancio" userId="759fb4fe9c7a46c8" providerId="LiveId" clId="{AEBCD230-E491-4B8B-96A6-FEADE25EA999}" dt="2023-09-07T08:32:43.861" v="925" actId="207"/>
          <ac:spMkLst>
            <pc:docMk/>
            <pc:sldMk cId="1210775356" sldId="529"/>
            <ac:spMk id="3" creationId="{7C8B59AA-8ADB-4CAA-B98D-D63A3B20AC60}"/>
          </ac:spMkLst>
        </pc:spChg>
      </pc:sldChg>
      <pc:sldChg chg="addSp modSp add mod">
        <pc:chgData name="Mario Marugán Cancio" userId="759fb4fe9c7a46c8" providerId="LiveId" clId="{AEBCD230-E491-4B8B-96A6-FEADE25EA999}" dt="2023-09-07T08:33:02.591" v="931" actId="207"/>
        <pc:sldMkLst>
          <pc:docMk/>
          <pc:sldMk cId="3404045155" sldId="530"/>
        </pc:sldMkLst>
        <pc:spChg chg="mod">
          <ac:chgData name="Mario Marugán Cancio" userId="759fb4fe9c7a46c8" providerId="LiveId" clId="{AEBCD230-E491-4B8B-96A6-FEADE25EA999}" dt="2023-09-07T08:33:02.591" v="931" actId="207"/>
          <ac:spMkLst>
            <pc:docMk/>
            <pc:sldMk cId="3404045155" sldId="530"/>
            <ac:spMk id="3" creationId="{7C8B59AA-8ADB-4CAA-B98D-D63A3B20AC60}"/>
          </ac:spMkLst>
        </pc:spChg>
        <pc:spChg chg="add mod">
          <ac:chgData name="Mario Marugán Cancio" userId="759fb4fe9c7a46c8" providerId="LiveId" clId="{AEBCD230-E491-4B8B-96A6-FEADE25EA999}" dt="2023-09-07T08:32:59.257" v="930" actId="571"/>
          <ac:spMkLst>
            <pc:docMk/>
            <pc:sldMk cId="3404045155" sldId="530"/>
            <ac:spMk id="8" creationId="{A4BCEB2D-672C-C22F-D6EE-C03E70315C8E}"/>
          </ac:spMkLst>
        </pc:spChg>
      </pc:sldChg>
      <pc:sldChg chg="modSp add mod">
        <pc:chgData name="Mario Marugán Cancio" userId="759fb4fe9c7a46c8" providerId="LiveId" clId="{AEBCD230-E491-4B8B-96A6-FEADE25EA999}" dt="2023-09-07T08:33:07.029" v="932" actId="207"/>
        <pc:sldMkLst>
          <pc:docMk/>
          <pc:sldMk cId="2752035606" sldId="531"/>
        </pc:sldMkLst>
        <pc:spChg chg="mod">
          <ac:chgData name="Mario Marugán Cancio" userId="759fb4fe9c7a46c8" providerId="LiveId" clId="{AEBCD230-E491-4B8B-96A6-FEADE25EA999}" dt="2023-09-07T08:33:07.029" v="932" actId="207"/>
          <ac:spMkLst>
            <pc:docMk/>
            <pc:sldMk cId="2752035606" sldId="531"/>
            <ac:spMk id="3" creationId="{7C8B59AA-8ADB-4CAA-B98D-D63A3B20AC60}"/>
          </ac:spMkLst>
        </pc:spChg>
      </pc:sldChg>
      <pc:sldChg chg="modSp add mod">
        <pc:chgData name="Mario Marugán Cancio" userId="759fb4fe9c7a46c8" providerId="LiveId" clId="{AEBCD230-E491-4B8B-96A6-FEADE25EA999}" dt="2023-09-07T08:33:19.585" v="935" actId="207"/>
        <pc:sldMkLst>
          <pc:docMk/>
          <pc:sldMk cId="675372800" sldId="532"/>
        </pc:sldMkLst>
        <pc:spChg chg="mod">
          <ac:chgData name="Mario Marugán Cancio" userId="759fb4fe9c7a46c8" providerId="LiveId" clId="{AEBCD230-E491-4B8B-96A6-FEADE25EA999}" dt="2023-09-07T08:33:19.585" v="935" actId="207"/>
          <ac:spMkLst>
            <pc:docMk/>
            <pc:sldMk cId="675372800" sldId="532"/>
            <ac:spMk id="3" creationId="{7C8B59AA-8ADB-4CAA-B98D-D63A3B20AC60}"/>
          </ac:spMkLst>
        </pc:spChg>
      </pc:sldChg>
      <pc:sldChg chg="modSp add mod">
        <pc:chgData name="Mario Marugán Cancio" userId="759fb4fe9c7a46c8" providerId="LiveId" clId="{AEBCD230-E491-4B8B-96A6-FEADE25EA999}" dt="2023-09-07T08:33:22.549" v="936" actId="207"/>
        <pc:sldMkLst>
          <pc:docMk/>
          <pc:sldMk cId="2908422938" sldId="533"/>
        </pc:sldMkLst>
        <pc:spChg chg="mod">
          <ac:chgData name="Mario Marugán Cancio" userId="759fb4fe9c7a46c8" providerId="LiveId" clId="{AEBCD230-E491-4B8B-96A6-FEADE25EA999}" dt="2023-09-07T08:33:22.549" v="936" actId="207"/>
          <ac:spMkLst>
            <pc:docMk/>
            <pc:sldMk cId="2908422938" sldId="533"/>
            <ac:spMk id="3" creationId="{7C8B59AA-8ADB-4CAA-B98D-D63A3B20AC60}"/>
          </ac:spMkLst>
        </pc:spChg>
      </pc:sldChg>
      <pc:sldChg chg="modSp add mod">
        <pc:chgData name="Mario Marugán Cancio" userId="759fb4fe9c7a46c8" providerId="LiveId" clId="{AEBCD230-E491-4B8B-96A6-FEADE25EA999}" dt="2023-09-07T08:33:48.660" v="939" actId="207"/>
        <pc:sldMkLst>
          <pc:docMk/>
          <pc:sldMk cId="1958352159" sldId="534"/>
        </pc:sldMkLst>
        <pc:spChg chg="mod">
          <ac:chgData name="Mario Marugán Cancio" userId="759fb4fe9c7a46c8" providerId="LiveId" clId="{AEBCD230-E491-4B8B-96A6-FEADE25EA999}" dt="2023-09-07T08:33:43.817" v="938" actId="207"/>
          <ac:spMkLst>
            <pc:docMk/>
            <pc:sldMk cId="1958352159" sldId="534"/>
            <ac:spMk id="3" creationId="{7C8B59AA-8ADB-4CAA-B98D-D63A3B20AC60}"/>
          </ac:spMkLst>
        </pc:spChg>
        <pc:spChg chg="mod">
          <ac:chgData name="Mario Marugán Cancio" userId="759fb4fe9c7a46c8" providerId="LiveId" clId="{AEBCD230-E491-4B8B-96A6-FEADE25EA999}" dt="2023-09-07T08:33:48.660" v="939" actId="207"/>
          <ac:spMkLst>
            <pc:docMk/>
            <pc:sldMk cId="1958352159" sldId="534"/>
            <ac:spMk id="7" creationId="{D14EE8BD-5A7B-251D-A978-D32DDDED8978}"/>
          </ac:spMkLst>
        </pc:spChg>
      </pc:sldChg>
      <pc:sldChg chg="modSp add mod">
        <pc:chgData name="Mario Marugán Cancio" userId="759fb4fe9c7a46c8" providerId="LiveId" clId="{AEBCD230-E491-4B8B-96A6-FEADE25EA999}" dt="2023-09-07T08:33:56.532" v="941" actId="207"/>
        <pc:sldMkLst>
          <pc:docMk/>
          <pc:sldMk cId="1513282700" sldId="535"/>
        </pc:sldMkLst>
        <pc:spChg chg="mod">
          <ac:chgData name="Mario Marugán Cancio" userId="759fb4fe9c7a46c8" providerId="LiveId" clId="{AEBCD230-E491-4B8B-96A6-FEADE25EA999}" dt="2023-09-07T08:33:56.532" v="941" actId="207"/>
          <ac:spMkLst>
            <pc:docMk/>
            <pc:sldMk cId="1513282700" sldId="535"/>
            <ac:spMk id="7" creationId="{D14EE8BD-5A7B-251D-A978-D32DDDED8978}"/>
          </ac:spMkLst>
        </pc:spChg>
      </pc:sldChg>
      <pc:sldChg chg="addSp modSp add mod">
        <pc:chgData name="Mario Marugán Cancio" userId="759fb4fe9c7a46c8" providerId="LiveId" clId="{AEBCD230-E491-4B8B-96A6-FEADE25EA999}" dt="2023-09-07T08:34:09.625" v="945" actId="207"/>
        <pc:sldMkLst>
          <pc:docMk/>
          <pc:sldMk cId="722531442" sldId="536"/>
        </pc:sldMkLst>
        <pc:spChg chg="mod">
          <ac:chgData name="Mario Marugán Cancio" userId="759fb4fe9c7a46c8" providerId="LiveId" clId="{AEBCD230-E491-4B8B-96A6-FEADE25EA999}" dt="2023-09-07T08:34:09.625" v="945" actId="207"/>
          <ac:spMkLst>
            <pc:docMk/>
            <pc:sldMk cId="722531442" sldId="536"/>
            <ac:spMk id="7" creationId="{D14EE8BD-5A7B-251D-A978-D32DDDED8978}"/>
          </ac:spMkLst>
        </pc:spChg>
        <pc:spChg chg="add mod">
          <ac:chgData name="Mario Marugán Cancio" userId="759fb4fe9c7a46c8" providerId="LiveId" clId="{AEBCD230-E491-4B8B-96A6-FEADE25EA999}" dt="2023-09-07T08:34:05.679" v="944" actId="571"/>
          <ac:spMkLst>
            <pc:docMk/>
            <pc:sldMk cId="722531442" sldId="536"/>
            <ac:spMk id="8" creationId="{196FBE00-E564-5428-2F5F-951545A180AA}"/>
          </ac:spMkLst>
        </pc:spChg>
      </pc:sldChg>
      <pc:sldChg chg="modSp add mod">
        <pc:chgData name="Mario Marugán Cancio" userId="759fb4fe9c7a46c8" providerId="LiveId" clId="{AEBCD230-E491-4B8B-96A6-FEADE25EA999}" dt="2023-09-07T08:34:24.964" v="948" actId="207"/>
        <pc:sldMkLst>
          <pc:docMk/>
          <pc:sldMk cId="915777270" sldId="537"/>
        </pc:sldMkLst>
        <pc:spChg chg="mod">
          <ac:chgData name="Mario Marugán Cancio" userId="759fb4fe9c7a46c8" providerId="LiveId" clId="{AEBCD230-E491-4B8B-96A6-FEADE25EA999}" dt="2023-09-07T08:34:24.964" v="948" actId="207"/>
          <ac:spMkLst>
            <pc:docMk/>
            <pc:sldMk cId="915777270" sldId="537"/>
            <ac:spMk id="7" creationId="{D14EE8BD-5A7B-251D-A978-D32DDDED8978}"/>
          </ac:spMkLst>
        </pc:spChg>
      </pc:sldChg>
      <pc:sldChg chg="modSp add mod">
        <pc:chgData name="Mario Marugán Cancio" userId="759fb4fe9c7a46c8" providerId="LiveId" clId="{AEBCD230-E491-4B8B-96A6-FEADE25EA999}" dt="2023-09-07T08:34:39.939" v="950" actId="207"/>
        <pc:sldMkLst>
          <pc:docMk/>
          <pc:sldMk cId="3301509314" sldId="538"/>
        </pc:sldMkLst>
        <pc:spChg chg="mod">
          <ac:chgData name="Mario Marugán Cancio" userId="759fb4fe9c7a46c8" providerId="LiveId" clId="{AEBCD230-E491-4B8B-96A6-FEADE25EA999}" dt="2023-09-07T08:34:39.939" v="950" actId="207"/>
          <ac:spMkLst>
            <pc:docMk/>
            <pc:sldMk cId="3301509314" sldId="538"/>
            <ac:spMk id="7" creationId="{D14EE8BD-5A7B-251D-A978-D32DDDED8978}"/>
          </ac:spMkLst>
        </pc:spChg>
      </pc:sldChg>
      <pc:sldChg chg="modSp add mod">
        <pc:chgData name="Mario Marugán Cancio" userId="759fb4fe9c7a46c8" providerId="LiveId" clId="{AEBCD230-E491-4B8B-96A6-FEADE25EA999}" dt="2023-09-07T08:34:49.904" v="952" actId="207"/>
        <pc:sldMkLst>
          <pc:docMk/>
          <pc:sldMk cId="403647323" sldId="539"/>
        </pc:sldMkLst>
        <pc:spChg chg="mod">
          <ac:chgData name="Mario Marugán Cancio" userId="759fb4fe9c7a46c8" providerId="LiveId" clId="{AEBCD230-E491-4B8B-96A6-FEADE25EA999}" dt="2023-09-07T08:34:49.904" v="952" actId="207"/>
          <ac:spMkLst>
            <pc:docMk/>
            <pc:sldMk cId="403647323" sldId="539"/>
            <ac:spMk id="7" creationId="{D14EE8BD-5A7B-251D-A978-D32DDDED8978}"/>
          </ac:spMkLst>
        </pc:spChg>
      </pc:sldChg>
      <pc:sldChg chg="modSp add mod">
        <pc:chgData name="Mario Marugán Cancio" userId="759fb4fe9c7a46c8" providerId="LiveId" clId="{AEBCD230-E491-4B8B-96A6-FEADE25EA999}" dt="2023-09-07T08:34:55.897" v="954" actId="207"/>
        <pc:sldMkLst>
          <pc:docMk/>
          <pc:sldMk cId="3729279323" sldId="540"/>
        </pc:sldMkLst>
        <pc:spChg chg="mod">
          <ac:chgData name="Mario Marugán Cancio" userId="759fb4fe9c7a46c8" providerId="LiveId" clId="{AEBCD230-E491-4B8B-96A6-FEADE25EA999}" dt="2023-09-07T08:34:55.897" v="954" actId="207"/>
          <ac:spMkLst>
            <pc:docMk/>
            <pc:sldMk cId="3729279323" sldId="540"/>
            <ac:spMk id="7" creationId="{D14EE8BD-5A7B-251D-A978-D32DDDED8978}"/>
          </ac:spMkLst>
        </pc:spChg>
      </pc:sldChg>
    </pc:docChg>
  </pc:docChgLst>
  <pc:docChgLst>
    <pc:chgData name="Mario Marugán Cancio" userId="759fb4fe9c7a46c8" providerId="LiveId" clId="{F6AFB809-33D1-4FBE-B007-AC4393D9C4CE}"/>
    <pc:docChg chg="undo redo custSel addSld delSld modSld sldOrd modMainMaster">
      <pc:chgData name="Mario Marugán Cancio" userId="759fb4fe9c7a46c8" providerId="LiveId" clId="{F6AFB809-33D1-4FBE-B007-AC4393D9C4CE}" dt="2023-09-05T15:09:46.246" v="1341"/>
      <pc:docMkLst>
        <pc:docMk/>
      </pc:docMkLst>
      <pc:sldChg chg="modSp mod ord modClrScheme chgLayout">
        <pc:chgData name="Mario Marugán Cancio" userId="759fb4fe9c7a46c8" providerId="LiveId" clId="{F6AFB809-33D1-4FBE-B007-AC4393D9C4CE}" dt="2023-09-05T14:35:09.427" v="187" actId="700"/>
        <pc:sldMkLst>
          <pc:docMk/>
          <pc:sldMk cId="3012836757" sldId="256"/>
        </pc:sldMkLst>
        <pc:spChg chg="mod ord">
          <ac:chgData name="Mario Marugán Cancio" userId="759fb4fe9c7a46c8" providerId="LiveId" clId="{F6AFB809-33D1-4FBE-B007-AC4393D9C4CE}" dt="2023-09-05T14:35:09.427" v="187" actId="700"/>
          <ac:spMkLst>
            <pc:docMk/>
            <pc:sldMk cId="3012836757" sldId="256"/>
            <ac:spMk id="2" creationId="{62958958-0ED2-4ED8-9337-3C7F8116EF01}"/>
          </ac:spMkLst>
        </pc:spChg>
        <pc:spChg chg="mod ord">
          <ac:chgData name="Mario Marugán Cancio" userId="759fb4fe9c7a46c8" providerId="LiveId" clId="{F6AFB809-33D1-4FBE-B007-AC4393D9C4CE}" dt="2023-09-05T14:35:09.427" v="187" actId="700"/>
          <ac:spMkLst>
            <pc:docMk/>
            <pc:sldMk cId="3012836757" sldId="256"/>
            <ac:spMk id="3" creationId="{6E4B3402-197F-407A-83A5-53D7F626733F}"/>
          </ac:spMkLst>
        </pc:spChg>
      </pc:sldChg>
      <pc:sldChg chg="addSp delSp modSp mod modTransition modClrScheme chgLayout">
        <pc:chgData name="Mario Marugán Cancio" userId="759fb4fe9c7a46c8" providerId="LiveId" clId="{F6AFB809-33D1-4FBE-B007-AC4393D9C4CE}" dt="2023-09-05T14:35:09.427" v="187" actId="700"/>
        <pc:sldMkLst>
          <pc:docMk/>
          <pc:sldMk cId="1679146780" sldId="257"/>
        </pc:sldMkLst>
        <pc:spChg chg="mod ord">
          <ac:chgData name="Mario Marugán Cancio" userId="759fb4fe9c7a46c8" providerId="LiveId" clId="{F6AFB809-33D1-4FBE-B007-AC4393D9C4CE}" dt="2023-09-05T14:35:09.427" v="187" actId="700"/>
          <ac:spMkLst>
            <pc:docMk/>
            <pc:sldMk cId="1679146780" sldId="257"/>
            <ac:spMk id="2" creationId="{09F3DCA3-8499-46AE-8FC3-4372350CF20D}"/>
          </ac:spMkLst>
        </pc:spChg>
        <pc:spChg chg="mod ord">
          <ac:chgData name="Mario Marugán Cancio" userId="759fb4fe9c7a46c8" providerId="LiveId" clId="{F6AFB809-33D1-4FBE-B007-AC4393D9C4CE}" dt="2023-09-05T14:35:09.427" v="187" actId="700"/>
          <ac:spMkLst>
            <pc:docMk/>
            <pc:sldMk cId="1679146780" sldId="257"/>
            <ac:spMk id="3" creationId="{7C8B59AA-8ADB-4CAA-B98D-D63A3B20AC60}"/>
          </ac:spMkLst>
        </pc:spChg>
        <pc:spChg chg="mod ord">
          <ac:chgData name="Mario Marugán Cancio" userId="759fb4fe9c7a46c8" providerId="LiveId" clId="{F6AFB809-33D1-4FBE-B007-AC4393D9C4CE}" dt="2023-09-05T14:35:09.427" v="187" actId="700"/>
          <ac:spMkLst>
            <pc:docMk/>
            <pc:sldMk cId="1679146780" sldId="257"/>
            <ac:spMk id="4" creationId="{1E03AC90-C6D0-4FFD-B1C7-05CAAF5CB90A}"/>
          </ac:spMkLst>
        </pc:spChg>
        <pc:spChg chg="mod">
          <ac:chgData name="Mario Marugán Cancio" userId="759fb4fe9c7a46c8" providerId="LiveId" clId="{F6AFB809-33D1-4FBE-B007-AC4393D9C4CE}" dt="2023-09-05T14:31:38.193" v="106"/>
          <ac:spMkLst>
            <pc:docMk/>
            <pc:sldMk cId="1679146780" sldId="257"/>
            <ac:spMk id="5" creationId="{700EBD4E-D585-4BED-9D30-A8A6B99D6CF6}"/>
          </ac:spMkLst>
        </pc:spChg>
        <pc:spChg chg="mod ord">
          <ac:chgData name="Mario Marugán Cancio" userId="759fb4fe9c7a46c8" providerId="LiveId" clId="{F6AFB809-33D1-4FBE-B007-AC4393D9C4CE}" dt="2023-09-05T14:35:09.427" v="187" actId="700"/>
          <ac:spMkLst>
            <pc:docMk/>
            <pc:sldMk cId="1679146780" sldId="257"/>
            <ac:spMk id="6" creationId="{EDE43B2D-E9C1-0F80-641A-7F2ABC982C7A}"/>
          </ac:spMkLst>
        </pc:spChg>
        <pc:spChg chg="add del mod ord">
          <ac:chgData name="Mario Marugán Cancio" userId="759fb4fe9c7a46c8" providerId="LiveId" clId="{F6AFB809-33D1-4FBE-B007-AC4393D9C4CE}" dt="2023-09-05T14:34:21.776" v="172" actId="700"/>
          <ac:spMkLst>
            <pc:docMk/>
            <pc:sldMk cId="1679146780" sldId="257"/>
            <ac:spMk id="7" creationId="{1BCDBBD7-1BB2-6E40-4DFA-99DF00B3D632}"/>
          </ac:spMkLst>
        </pc:spChg>
        <pc:spChg chg="add del mod">
          <ac:chgData name="Mario Marugán Cancio" userId="759fb4fe9c7a46c8" providerId="LiveId" clId="{F6AFB809-33D1-4FBE-B007-AC4393D9C4CE}" dt="2023-09-05T14:34:25.463" v="174" actId="6264"/>
          <ac:spMkLst>
            <pc:docMk/>
            <pc:sldMk cId="1679146780" sldId="257"/>
            <ac:spMk id="8" creationId="{5188DD08-08EB-E4F2-09D4-96B0544AB146}"/>
          </ac:spMkLst>
        </pc:spChg>
        <pc:spChg chg="add del mod">
          <ac:chgData name="Mario Marugán Cancio" userId="759fb4fe9c7a46c8" providerId="LiveId" clId="{F6AFB809-33D1-4FBE-B007-AC4393D9C4CE}" dt="2023-09-05T14:34:25.463" v="174" actId="6264"/>
          <ac:spMkLst>
            <pc:docMk/>
            <pc:sldMk cId="1679146780" sldId="257"/>
            <ac:spMk id="9" creationId="{B16C32C8-6F0F-7F67-7A73-AFA9AD2CD25B}"/>
          </ac:spMkLst>
        </pc:spChg>
        <pc:spChg chg="add del mod">
          <ac:chgData name="Mario Marugán Cancio" userId="759fb4fe9c7a46c8" providerId="LiveId" clId="{F6AFB809-33D1-4FBE-B007-AC4393D9C4CE}" dt="2023-09-05T14:34:25.463" v="174" actId="6264"/>
          <ac:spMkLst>
            <pc:docMk/>
            <pc:sldMk cId="1679146780" sldId="257"/>
            <ac:spMk id="10" creationId="{3887B3E2-5C98-CB53-1168-82F8E85B1A4D}"/>
          </ac:spMkLst>
        </pc:spChg>
        <pc:spChg chg="add del mod">
          <ac:chgData name="Mario Marugán Cancio" userId="759fb4fe9c7a46c8" providerId="LiveId" clId="{F6AFB809-33D1-4FBE-B007-AC4393D9C4CE}" dt="2023-09-05T14:34:25.463" v="174" actId="6264"/>
          <ac:spMkLst>
            <pc:docMk/>
            <pc:sldMk cId="1679146780" sldId="257"/>
            <ac:spMk id="11" creationId="{4AA20B6F-9D59-B8E5-5030-FD90D975F80F}"/>
          </ac:spMkLst>
        </pc:spChg>
      </pc:sldChg>
      <pc:sldChg chg="del">
        <pc:chgData name="Mario Marugán Cancio" userId="759fb4fe9c7a46c8" providerId="LiveId" clId="{F6AFB809-33D1-4FBE-B007-AC4393D9C4CE}" dt="2023-09-05T14:25:22.820" v="57" actId="47"/>
        <pc:sldMkLst>
          <pc:docMk/>
          <pc:sldMk cId="3489462850" sldId="258"/>
        </pc:sldMkLst>
      </pc:sldChg>
      <pc:sldChg chg="addSp delSp modSp mod modTransition modClrScheme chgLayout">
        <pc:chgData name="Mario Marugán Cancio" userId="759fb4fe9c7a46c8" providerId="LiveId" clId="{F6AFB809-33D1-4FBE-B007-AC4393D9C4CE}" dt="2023-09-05T14:35:09.427" v="187" actId="700"/>
        <pc:sldMkLst>
          <pc:docMk/>
          <pc:sldMk cId="3333307881" sldId="259"/>
        </pc:sldMkLst>
        <pc:spChg chg="mod ord">
          <ac:chgData name="Mario Marugán Cancio" userId="759fb4fe9c7a46c8" providerId="LiveId" clId="{F6AFB809-33D1-4FBE-B007-AC4393D9C4CE}" dt="2023-09-05T14:35:09.427" v="187" actId="700"/>
          <ac:spMkLst>
            <pc:docMk/>
            <pc:sldMk cId="3333307881" sldId="259"/>
            <ac:spMk id="2" creationId="{B05AC175-920E-4E16-B365-670F36DB8B22}"/>
          </ac:spMkLst>
        </pc:spChg>
        <pc:spChg chg="mod ord">
          <ac:chgData name="Mario Marugán Cancio" userId="759fb4fe9c7a46c8" providerId="LiveId" clId="{F6AFB809-33D1-4FBE-B007-AC4393D9C4CE}" dt="2023-09-05T14:35:09.427" v="187" actId="700"/>
          <ac:spMkLst>
            <pc:docMk/>
            <pc:sldMk cId="3333307881" sldId="259"/>
            <ac:spMk id="3" creationId="{BC449241-3E9D-C5F2-4009-3181F135156A}"/>
          </ac:spMkLst>
        </pc:spChg>
        <pc:spChg chg="add del mod ord">
          <ac:chgData name="Mario Marugán Cancio" userId="759fb4fe9c7a46c8" providerId="LiveId" clId="{F6AFB809-33D1-4FBE-B007-AC4393D9C4CE}" dt="2023-09-05T14:34:21.776" v="172" actId="700"/>
          <ac:spMkLst>
            <pc:docMk/>
            <pc:sldMk cId="3333307881" sldId="259"/>
            <ac:spMk id="4" creationId="{A396A82A-FF11-6835-9CE4-4D96D85905F1}"/>
          </ac:spMkLst>
        </pc:spChg>
        <pc:spChg chg="mod ord">
          <ac:chgData name="Mario Marugán Cancio" userId="759fb4fe9c7a46c8" providerId="LiveId" clId="{F6AFB809-33D1-4FBE-B007-AC4393D9C4CE}" dt="2023-09-05T14:35:09.427" v="187" actId="700"/>
          <ac:spMkLst>
            <pc:docMk/>
            <pc:sldMk cId="3333307881" sldId="259"/>
            <ac:spMk id="5" creationId="{0C2168EA-9447-496F-A6D4-E711586D7A71}"/>
          </ac:spMkLst>
        </pc:spChg>
        <pc:spChg chg="mod">
          <ac:chgData name="Mario Marugán Cancio" userId="759fb4fe9c7a46c8" providerId="LiveId" clId="{F6AFB809-33D1-4FBE-B007-AC4393D9C4CE}" dt="2023-09-05T14:31:38.193" v="106"/>
          <ac:spMkLst>
            <pc:docMk/>
            <pc:sldMk cId="3333307881" sldId="259"/>
            <ac:spMk id="6" creationId="{EB5C08EA-1FEF-4B86-8C0F-8EF13732CA54}"/>
          </ac:spMkLst>
        </pc:spChg>
        <pc:spChg chg="mod ord">
          <ac:chgData name="Mario Marugán Cancio" userId="759fb4fe9c7a46c8" providerId="LiveId" clId="{F6AFB809-33D1-4FBE-B007-AC4393D9C4CE}" dt="2023-09-05T14:35:09.427" v="187" actId="700"/>
          <ac:spMkLst>
            <pc:docMk/>
            <pc:sldMk cId="3333307881" sldId="259"/>
            <ac:spMk id="7" creationId="{26A088BC-B725-43E7-BD25-54EC8C592ECC}"/>
          </ac:spMkLst>
        </pc:spChg>
        <pc:spChg chg="add del mod">
          <ac:chgData name="Mario Marugán Cancio" userId="759fb4fe9c7a46c8" providerId="LiveId" clId="{F6AFB809-33D1-4FBE-B007-AC4393D9C4CE}" dt="2023-09-05T14:34:25.463" v="174" actId="6264"/>
          <ac:spMkLst>
            <pc:docMk/>
            <pc:sldMk cId="3333307881" sldId="259"/>
            <ac:spMk id="8" creationId="{126B8DC9-CDCB-F5DC-2A54-4EB38570703A}"/>
          </ac:spMkLst>
        </pc:spChg>
        <pc:spChg chg="add del mod">
          <ac:chgData name="Mario Marugán Cancio" userId="759fb4fe9c7a46c8" providerId="LiveId" clId="{F6AFB809-33D1-4FBE-B007-AC4393D9C4CE}" dt="2023-09-05T14:34:25.463" v="174" actId="6264"/>
          <ac:spMkLst>
            <pc:docMk/>
            <pc:sldMk cId="3333307881" sldId="259"/>
            <ac:spMk id="9" creationId="{17CA9A76-E4C4-8213-C8CA-714046954A30}"/>
          </ac:spMkLst>
        </pc:spChg>
        <pc:spChg chg="add del mod">
          <ac:chgData name="Mario Marugán Cancio" userId="759fb4fe9c7a46c8" providerId="LiveId" clId="{F6AFB809-33D1-4FBE-B007-AC4393D9C4CE}" dt="2023-09-05T14:34:25.463" v="174" actId="6264"/>
          <ac:spMkLst>
            <pc:docMk/>
            <pc:sldMk cId="3333307881" sldId="259"/>
            <ac:spMk id="10" creationId="{7E50AA6A-3F1E-4F02-40C2-2EB4D734854C}"/>
          </ac:spMkLst>
        </pc:spChg>
        <pc:spChg chg="add del mod">
          <ac:chgData name="Mario Marugán Cancio" userId="759fb4fe9c7a46c8" providerId="LiveId" clId="{F6AFB809-33D1-4FBE-B007-AC4393D9C4CE}" dt="2023-09-05T14:34:25.463" v="174" actId="6264"/>
          <ac:spMkLst>
            <pc:docMk/>
            <pc:sldMk cId="3333307881" sldId="259"/>
            <ac:spMk id="11" creationId="{8DF3C015-7347-1FB1-735D-91520AA874C8}"/>
          </ac:spMkLst>
        </pc:spChg>
      </pc:sldChg>
      <pc:sldChg chg="del">
        <pc:chgData name="Mario Marugán Cancio" userId="759fb4fe9c7a46c8" providerId="LiveId" clId="{F6AFB809-33D1-4FBE-B007-AC4393D9C4CE}" dt="2023-09-05T14:25:23.605" v="61" actId="47"/>
        <pc:sldMkLst>
          <pc:docMk/>
          <pc:sldMk cId="1718180798" sldId="260"/>
        </pc:sldMkLst>
      </pc:sldChg>
      <pc:sldChg chg="addSp delSp modSp add del mod modClrScheme chgLayout">
        <pc:chgData name="Mario Marugán Cancio" userId="759fb4fe9c7a46c8" providerId="LiveId" clId="{F6AFB809-33D1-4FBE-B007-AC4393D9C4CE}" dt="2023-09-05T14:36:37.033" v="233" actId="47"/>
        <pc:sldMkLst>
          <pc:docMk/>
          <pc:sldMk cId="2051426669" sldId="261"/>
        </pc:sldMkLst>
        <pc:spChg chg="mod ord">
          <ac:chgData name="Mario Marugán Cancio" userId="759fb4fe9c7a46c8" providerId="LiveId" clId="{F6AFB809-33D1-4FBE-B007-AC4393D9C4CE}" dt="2023-09-05T14:35:09.427" v="187" actId="700"/>
          <ac:spMkLst>
            <pc:docMk/>
            <pc:sldMk cId="2051426669" sldId="261"/>
            <ac:spMk id="3" creationId="{5ED9E1D4-7FB7-39BF-7ECD-634ECD23EA78}"/>
          </ac:spMkLst>
        </pc:spChg>
        <pc:spChg chg="mod ord">
          <ac:chgData name="Mario Marugán Cancio" userId="759fb4fe9c7a46c8" providerId="LiveId" clId="{F6AFB809-33D1-4FBE-B007-AC4393D9C4CE}" dt="2023-09-05T14:35:09.427" v="187" actId="700"/>
          <ac:spMkLst>
            <pc:docMk/>
            <pc:sldMk cId="2051426669" sldId="261"/>
            <ac:spMk id="4" creationId="{0BC7EE23-3346-86C6-8EC8-7E5D695D55A5}"/>
          </ac:spMkLst>
        </pc:spChg>
        <pc:spChg chg="add del mod">
          <ac:chgData name="Mario Marugán Cancio" userId="759fb4fe9c7a46c8" providerId="LiveId" clId="{F6AFB809-33D1-4FBE-B007-AC4393D9C4CE}" dt="2023-09-05T14:33:45.940" v="126" actId="6264"/>
          <ac:spMkLst>
            <pc:docMk/>
            <pc:sldMk cId="2051426669" sldId="261"/>
            <ac:spMk id="5" creationId="{DB6266D7-7121-273A-C639-41F0CFDA39C5}"/>
          </ac:spMkLst>
        </pc:spChg>
        <pc:spChg chg="add del mod">
          <ac:chgData name="Mario Marugán Cancio" userId="759fb4fe9c7a46c8" providerId="LiveId" clId="{F6AFB809-33D1-4FBE-B007-AC4393D9C4CE}" dt="2023-09-05T14:33:45.940" v="126" actId="6264"/>
          <ac:spMkLst>
            <pc:docMk/>
            <pc:sldMk cId="2051426669" sldId="261"/>
            <ac:spMk id="6" creationId="{85637198-9EFA-9315-A7C2-5FD1214BADBB}"/>
          </ac:spMkLst>
        </pc:spChg>
        <pc:spChg chg="add del mod ord">
          <ac:chgData name="Mario Marugán Cancio" userId="759fb4fe9c7a46c8" providerId="LiveId" clId="{F6AFB809-33D1-4FBE-B007-AC4393D9C4CE}" dt="2023-09-05T14:34:22.372" v="173" actId="700"/>
          <ac:spMkLst>
            <pc:docMk/>
            <pc:sldMk cId="2051426669" sldId="261"/>
            <ac:spMk id="7" creationId="{06ACC4D4-3A60-63F3-AB7A-10D464734679}"/>
          </ac:spMkLst>
        </pc:spChg>
        <pc:spChg chg="add del mod ord">
          <ac:chgData name="Mario Marugán Cancio" userId="759fb4fe9c7a46c8" providerId="LiveId" clId="{F6AFB809-33D1-4FBE-B007-AC4393D9C4CE}" dt="2023-09-05T14:34:22.372" v="173" actId="700"/>
          <ac:spMkLst>
            <pc:docMk/>
            <pc:sldMk cId="2051426669" sldId="261"/>
            <ac:spMk id="8" creationId="{B401C20C-DCE3-2AF0-ABDA-068D9DF8E964}"/>
          </ac:spMkLst>
        </pc:spChg>
        <pc:spChg chg="add del mod ord">
          <ac:chgData name="Mario Marugán Cancio" userId="759fb4fe9c7a46c8" providerId="LiveId" clId="{F6AFB809-33D1-4FBE-B007-AC4393D9C4CE}" dt="2023-09-05T14:34:21.776" v="172" actId="700"/>
          <ac:spMkLst>
            <pc:docMk/>
            <pc:sldMk cId="2051426669" sldId="261"/>
            <ac:spMk id="9" creationId="{D2C13692-D331-7D8F-4183-37EC2A39D48D}"/>
          </ac:spMkLst>
        </pc:spChg>
        <pc:spChg chg="add del mod ord">
          <ac:chgData name="Mario Marugán Cancio" userId="759fb4fe9c7a46c8" providerId="LiveId" clId="{F6AFB809-33D1-4FBE-B007-AC4393D9C4CE}" dt="2023-09-05T14:34:21.776" v="172" actId="700"/>
          <ac:spMkLst>
            <pc:docMk/>
            <pc:sldMk cId="2051426669" sldId="261"/>
            <ac:spMk id="10" creationId="{6AE8E21E-A823-053C-4251-87F7B3CAD57A}"/>
          </ac:spMkLst>
        </pc:spChg>
        <pc:spChg chg="add del mod ord">
          <ac:chgData name="Mario Marugán Cancio" userId="759fb4fe9c7a46c8" providerId="LiveId" clId="{F6AFB809-33D1-4FBE-B007-AC4393D9C4CE}" dt="2023-09-05T14:34:21.776" v="172" actId="700"/>
          <ac:spMkLst>
            <pc:docMk/>
            <pc:sldMk cId="2051426669" sldId="261"/>
            <ac:spMk id="11" creationId="{B39DA979-A6E7-712D-E1BC-D95379DEFCAF}"/>
          </ac:spMkLst>
        </pc:spChg>
        <pc:spChg chg="add del mod">
          <ac:chgData name="Mario Marugán Cancio" userId="759fb4fe9c7a46c8" providerId="LiveId" clId="{F6AFB809-33D1-4FBE-B007-AC4393D9C4CE}" dt="2023-09-05T14:34:25.463" v="174" actId="6264"/>
          <ac:spMkLst>
            <pc:docMk/>
            <pc:sldMk cId="2051426669" sldId="261"/>
            <ac:spMk id="12" creationId="{BD3061B4-566E-8BB5-54DB-606A5812D2CB}"/>
          </ac:spMkLst>
        </pc:spChg>
        <pc:spChg chg="add del mod">
          <ac:chgData name="Mario Marugán Cancio" userId="759fb4fe9c7a46c8" providerId="LiveId" clId="{F6AFB809-33D1-4FBE-B007-AC4393D9C4CE}" dt="2023-09-05T14:34:25.463" v="174" actId="6264"/>
          <ac:spMkLst>
            <pc:docMk/>
            <pc:sldMk cId="2051426669" sldId="261"/>
            <ac:spMk id="13" creationId="{FE1A5409-38D7-4ECA-B3B2-3638D7E767E0}"/>
          </ac:spMkLst>
        </pc:spChg>
        <pc:spChg chg="add del mod ord">
          <ac:chgData name="Mario Marugán Cancio" userId="759fb4fe9c7a46c8" providerId="LiveId" clId="{F6AFB809-33D1-4FBE-B007-AC4393D9C4CE}" dt="2023-09-05T14:34:53.729" v="185" actId="700"/>
          <ac:spMkLst>
            <pc:docMk/>
            <pc:sldMk cId="2051426669" sldId="261"/>
            <ac:spMk id="14" creationId="{E4A261D3-6C41-0DA5-20F5-63C9B847D736}"/>
          </ac:spMkLst>
        </pc:spChg>
        <pc:spChg chg="add del mod ord">
          <ac:chgData name="Mario Marugán Cancio" userId="759fb4fe9c7a46c8" providerId="LiveId" clId="{F6AFB809-33D1-4FBE-B007-AC4393D9C4CE}" dt="2023-09-05T14:34:53.729" v="185" actId="700"/>
          <ac:spMkLst>
            <pc:docMk/>
            <pc:sldMk cId="2051426669" sldId="261"/>
            <ac:spMk id="15" creationId="{7AF4D6E3-1507-D187-9821-A7B94A7C4D50}"/>
          </ac:spMkLst>
        </pc:spChg>
        <pc:spChg chg="add del mod ord">
          <ac:chgData name="Mario Marugán Cancio" userId="759fb4fe9c7a46c8" providerId="LiveId" clId="{F6AFB809-33D1-4FBE-B007-AC4393D9C4CE}" dt="2023-09-05T14:35:09.427" v="187" actId="700"/>
          <ac:spMkLst>
            <pc:docMk/>
            <pc:sldMk cId="2051426669" sldId="261"/>
            <ac:spMk id="16" creationId="{DC471B55-4D81-D37B-4682-9ACBFEB894DB}"/>
          </ac:spMkLst>
        </pc:spChg>
        <pc:spChg chg="add del mod ord">
          <ac:chgData name="Mario Marugán Cancio" userId="759fb4fe9c7a46c8" providerId="LiveId" clId="{F6AFB809-33D1-4FBE-B007-AC4393D9C4CE}" dt="2023-09-05T14:35:09.427" v="187" actId="700"/>
          <ac:spMkLst>
            <pc:docMk/>
            <pc:sldMk cId="2051426669" sldId="261"/>
            <ac:spMk id="17" creationId="{E90C8B61-0536-307A-891F-B33EAFFDFCFF}"/>
          </ac:spMkLst>
        </pc:spChg>
      </pc:sldChg>
      <pc:sldChg chg="del">
        <pc:chgData name="Mario Marugán Cancio" userId="759fb4fe9c7a46c8" providerId="LiveId" clId="{F6AFB809-33D1-4FBE-B007-AC4393D9C4CE}" dt="2023-09-05T14:25:23.009" v="58" actId="47"/>
        <pc:sldMkLst>
          <pc:docMk/>
          <pc:sldMk cId="1226143158" sldId="262"/>
        </pc:sldMkLst>
      </pc:sldChg>
      <pc:sldChg chg="del">
        <pc:chgData name="Mario Marugán Cancio" userId="759fb4fe9c7a46c8" providerId="LiveId" clId="{F6AFB809-33D1-4FBE-B007-AC4393D9C4CE}" dt="2023-09-05T14:25:24.155" v="63" actId="47"/>
        <pc:sldMkLst>
          <pc:docMk/>
          <pc:sldMk cId="1579858319" sldId="263"/>
        </pc:sldMkLst>
      </pc:sldChg>
      <pc:sldChg chg="del">
        <pc:chgData name="Mario Marugán Cancio" userId="759fb4fe9c7a46c8" providerId="LiveId" clId="{F6AFB809-33D1-4FBE-B007-AC4393D9C4CE}" dt="2023-09-05T14:25:24.233" v="65" actId="47"/>
        <pc:sldMkLst>
          <pc:docMk/>
          <pc:sldMk cId="448795353" sldId="264"/>
        </pc:sldMkLst>
      </pc:sldChg>
      <pc:sldChg chg="del">
        <pc:chgData name="Mario Marugán Cancio" userId="759fb4fe9c7a46c8" providerId="LiveId" clId="{F6AFB809-33D1-4FBE-B007-AC4393D9C4CE}" dt="2023-09-05T14:25:24.249" v="66" actId="47"/>
        <pc:sldMkLst>
          <pc:docMk/>
          <pc:sldMk cId="201113756" sldId="265"/>
        </pc:sldMkLst>
      </pc:sldChg>
      <pc:sldChg chg="del">
        <pc:chgData name="Mario Marugán Cancio" userId="759fb4fe9c7a46c8" providerId="LiveId" clId="{F6AFB809-33D1-4FBE-B007-AC4393D9C4CE}" dt="2023-09-05T14:25:24.296" v="67" actId="47"/>
        <pc:sldMkLst>
          <pc:docMk/>
          <pc:sldMk cId="4181326662" sldId="266"/>
        </pc:sldMkLst>
      </pc:sldChg>
      <pc:sldChg chg="del">
        <pc:chgData name="Mario Marugán Cancio" userId="759fb4fe9c7a46c8" providerId="LiveId" clId="{F6AFB809-33D1-4FBE-B007-AC4393D9C4CE}" dt="2023-09-05T14:25:24.374" v="69" actId="47"/>
        <pc:sldMkLst>
          <pc:docMk/>
          <pc:sldMk cId="2052044181" sldId="267"/>
        </pc:sldMkLst>
      </pc:sldChg>
      <pc:sldChg chg="del">
        <pc:chgData name="Mario Marugán Cancio" userId="759fb4fe9c7a46c8" providerId="LiveId" clId="{F6AFB809-33D1-4FBE-B007-AC4393D9C4CE}" dt="2023-09-05T14:25:24.955" v="71" actId="47"/>
        <pc:sldMkLst>
          <pc:docMk/>
          <pc:sldMk cId="242473601" sldId="268"/>
        </pc:sldMkLst>
      </pc:sldChg>
      <pc:sldChg chg="del">
        <pc:chgData name="Mario Marugán Cancio" userId="759fb4fe9c7a46c8" providerId="LiveId" clId="{F6AFB809-33D1-4FBE-B007-AC4393D9C4CE}" dt="2023-09-05T14:25:25.458" v="72" actId="47"/>
        <pc:sldMkLst>
          <pc:docMk/>
          <pc:sldMk cId="2035233222" sldId="269"/>
        </pc:sldMkLst>
      </pc:sldChg>
      <pc:sldChg chg="del">
        <pc:chgData name="Mario Marugán Cancio" userId="759fb4fe9c7a46c8" providerId="LiveId" clId="{F6AFB809-33D1-4FBE-B007-AC4393D9C4CE}" dt="2023-09-05T14:25:25.536" v="74" actId="47"/>
        <pc:sldMkLst>
          <pc:docMk/>
          <pc:sldMk cId="1225639310" sldId="270"/>
        </pc:sldMkLst>
      </pc:sldChg>
      <pc:sldChg chg="del">
        <pc:chgData name="Mario Marugán Cancio" userId="759fb4fe9c7a46c8" providerId="LiveId" clId="{F6AFB809-33D1-4FBE-B007-AC4393D9C4CE}" dt="2023-09-05T14:25:25.552" v="75" actId="47"/>
        <pc:sldMkLst>
          <pc:docMk/>
          <pc:sldMk cId="3569223015" sldId="271"/>
        </pc:sldMkLst>
      </pc:sldChg>
      <pc:sldChg chg="del">
        <pc:chgData name="Mario Marugán Cancio" userId="759fb4fe9c7a46c8" providerId="LiveId" clId="{F6AFB809-33D1-4FBE-B007-AC4393D9C4CE}" dt="2023-09-05T14:25:25.929" v="77" actId="47"/>
        <pc:sldMkLst>
          <pc:docMk/>
          <pc:sldMk cId="1206713049" sldId="272"/>
        </pc:sldMkLst>
      </pc:sldChg>
      <pc:sldChg chg="del">
        <pc:chgData name="Mario Marugán Cancio" userId="759fb4fe9c7a46c8" providerId="LiveId" clId="{F6AFB809-33D1-4FBE-B007-AC4393D9C4CE}" dt="2023-09-05T14:25:26.698" v="81" actId="47"/>
        <pc:sldMkLst>
          <pc:docMk/>
          <pc:sldMk cId="4227823319" sldId="273"/>
        </pc:sldMkLst>
      </pc:sldChg>
      <pc:sldChg chg="del">
        <pc:chgData name="Mario Marugán Cancio" userId="759fb4fe9c7a46c8" providerId="LiveId" clId="{F6AFB809-33D1-4FBE-B007-AC4393D9C4CE}" dt="2023-09-05T14:25:26.902" v="82" actId="47"/>
        <pc:sldMkLst>
          <pc:docMk/>
          <pc:sldMk cId="144306250" sldId="274"/>
        </pc:sldMkLst>
      </pc:sldChg>
      <pc:sldChg chg="del">
        <pc:chgData name="Mario Marugán Cancio" userId="759fb4fe9c7a46c8" providerId="LiveId" clId="{F6AFB809-33D1-4FBE-B007-AC4393D9C4CE}" dt="2023-09-05T14:25:27.138" v="83" actId="47"/>
        <pc:sldMkLst>
          <pc:docMk/>
          <pc:sldMk cId="1638282857" sldId="275"/>
        </pc:sldMkLst>
      </pc:sldChg>
      <pc:sldChg chg="del">
        <pc:chgData name="Mario Marugán Cancio" userId="759fb4fe9c7a46c8" providerId="LiveId" clId="{F6AFB809-33D1-4FBE-B007-AC4393D9C4CE}" dt="2023-09-05T14:25:26.305" v="79" actId="47"/>
        <pc:sldMkLst>
          <pc:docMk/>
          <pc:sldMk cId="600976974" sldId="276"/>
        </pc:sldMkLst>
      </pc:sldChg>
      <pc:sldChg chg="del">
        <pc:chgData name="Mario Marugán Cancio" userId="759fb4fe9c7a46c8" providerId="LiveId" clId="{F6AFB809-33D1-4FBE-B007-AC4393D9C4CE}" dt="2023-09-05T14:25:28.409" v="85" actId="47"/>
        <pc:sldMkLst>
          <pc:docMk/>
          <pc:sldMk cId="2804652094" sldId="278"/>
        </pc:sldMkLst>
      </pc:sldChg>
      <pc:sldChg chg="del">
        <pc:chgData name="Mario Marugán Cancio" userId="759fb4fe9c7a46c8" providerId="LiveId" clId="{F6AFB809-33D1-4FBE-B007-AC4393D9C4CE}" dt="2023-09-05T14:25:22.538" v="56" actId="47"/>
        <pc:sldMkLst>
          <pc:docMk/>
          <pc:sldMk cId="1793793531" sldId="279"/>
        </pc:sldMkLst>
      </pc:sldChg>
      <pc:sldChg chg="addSp delSp modSp add del mod modClrScheme chgLayout">
        <pc:chgData name="Mario Marugán Cancio" userId="759fb4fe9c7a46c8" providerId="LiveId" clId="{F6AFB809-33D1-4FBE-B007-AC4393D9C4CE}" dt="2023-09-05T14:44:02.048" v="456" actId="47"/>
        <pc:sldMkLst>
          <pc:docMk/>
          <pc:sldMk cId="1450650437" sldId="299"/>
        </pc:sldMkLst>
        <pc:spChg chg="mod ord">
          <ac:chgData name="Mario Marugán Cancio" userId="759fb4fe9c7a46c8" providerId="LiveId" clId="{F6AFB809-33D1-4FBE-B007-AC4393D9C4CE}" dt="2023-09-05T14:35:09.427" v="187" actId="700"/>
          <ac:spMkLst>
            <pc:docMk/>
            <pc:sldMk cId="1450650437" sldId="299"/>
            <ac:spMk id="2" creationId="{5ECA5737-DBA6-87A7-8A9D-FCCB2F2B8817}"/>
          </ac:spMkLst>
        </pc:spChg>
        <pc:spChg chg="mod ord">
          <ac:chgData name="Mario Marugán Cancio" userId="759fb4fe9c7a46c8" providerId="LiveId" clId="{F6AFB809-33D1-4FBE-B007-AC4393D9C4CE}" dt="2023-09-05T14:35:09.427" v="187" actId="700"/>
          <ac:spMkLst>
            <pc:docMk/>
            <pc:sldMk cId="1450650437" sldId="299"/>
            <ac:spMk id="3" creationId="{248DDCF0-B27A-70E7-3BBD-EA24FA63C9BA}"/>
          </ac:spMkLst>
        </pc:spChg>
        <pc:spChg chg="add del mod ord">
          <ac:chgData name="Mario Marugán Cancio" userId="759fb4fe9c7a46c8" providerId="LiveId" clId="{F6AFB809-33D1-4FBE-B007-AC4393D9C4CE}" dt="2023-09-05T14:34:22.372" v="173" actId="700"/>
          <ac:spMkLst>
            <pc:docMk/>
            <pc:sldMk cId="1450650437" sldId="299"/>
            <ac:spMk id="4" creationId="{F66ECEDE-034A-DBC7-9437-1F5BD6350403}"/>
          </ac:spMkLst>
        </pc:spChg>
        <pc:spChg chg="add del mod ord">
          <ac:chgData name="Mario Marugán Cancio" userId="759fb4fe9c7a46c8" providerId="LiveId" clId="{F6AFB809-33D1-4FBE-B007-AC4393D9C4CE}" dt="2023-09-05T14:34:22.372" v="173" actId="700"/>
          <ac:spMkLst>
            <pc:docMk/>
            <pc:sldMk cId="1450650437" sldId="299"/>
            <ac:spMk id="5" creationId="{7F0EBCAA-D632-C03B-59DB-AB1208D21ED9}"/>
          </ac:spMkLst>
        </pc:spChg>
        <pc:spChg chg="add del mod ord">
          <ac:chgData name="Mario Marugán Cancio" userId="759fb4fe9c7a46c8" providerId="LiveId" clId="{F6AFB809-33D1-4FBE-B007-AC4393D9C4CE}" dt="2023-09-05T14:34:21.776" v="172" actId="700"/>
          <ac:spMkLst>
            <pc:docMk/>
            <pc:sldMk cId="1450650437" sldId="299"/>
            <ac:spMk id="6" creationId="{9E34BA9A-E3D0-8D89-C632-7075809683C0}"/>
          </ac:spMkLst>
        </pc:spChg>
        <pc:spChg chg="add del mod ord">
          <ac:chgData name="Mario Marugán Cancio" userId="759fb4fe9c7a46c8" providerId="LiveId" clId="{F6AFB809-33D1-4FBE-B007-AC4393D9C4CE}" dt="2023-09-05T14:34:21.776" v="172" actId="700"/>
          <ac:spMkLst>
            <pc:docMk/>
            <pc:sldMk cId="1450650437" sldId="299"/>
            <ac:spMk id="7" creationId="{DCAE0DB2-1758-54D5-DF4D-F9E2D4678F2A}"/>
          </ac:spMkLst>
        </pc:spChg>
        <pc:spChg chg="add del mod ord">
          <ac:chgData name="Mario Marugán Cancio" userId="759fb4fe9c7a46c8" providerId="LiveId" clId="{F6AFB809-33D1-4FBE-B007-AC4393D9C4CE}" dt="2023-09-05T14:34:21.776" v="172" actId="700"/>
          <ac:spMkLst>
            <pc:docMk/>
            <pc:sldMk cId="1450650437" sldId="299"/>
            <ac:spMk id="8" creationId="{0F92C34F-D3F6-7BE7-6045-A7E8FC8014C6}"/>
          </ac:spMkLst>
        </pc:spChg>
        <pc:spChg chg="add del mod">
          <ac:chgData name="Mario Marugán Cancio" userId="759fb4fe9c7a46c8" providerId="LiveId" clId="{F6AFB809-33D1-4FBE-B007-AC4393D9C4CE}" dt="2023-09-05T14:34:25.463" v="174" actId="6264"/>
          <ac:spMkLst>
            <pc:docMk/>
            <pc:sldMk cId="1450650437" sldId="299"/>
            <ac:spMk id="9" creationId="{DDF90869-4611-5BCB-3DBD-9ECEB02CBBA7}"/>
          </ac:spMkLst>
        </pc:spChg>
        <pc:spChg chg="add del mod">
          <ac:chgData name="Mario Marugán Cancio" userId="759fb4fe9c7a46c8" providerId="LiveId" clId="{F6AFB809-33D1-4FBE-B007-AC4393D9C4CE}" dt="2023-09-05T14:34:25.463" v="174" actId="6264"/>
          <ac:spMkLst>
            <pc:docMk/>
            <pc:sldMk cId="1450650437" sldId="299"/>
            <ac:spMk id="10" creationId="{B84F30D2-77D2-DCDF-754E-DE5461846701}"/>
          </ac:spMkLst>
        </pc:spChg>
        <pc:spChg chg="add del mod ord">
          <ac:chgData name="Mario Marugán Cancio" userId="759fb4fe9c7a46c8" providerId="LiveId" clId="{F6AFB809-33D1-4FBE-B007-AC4393D9C4CE}" dt="2023-09-05T14:34:53.729" v="185" actId="700"/>
          <ac:spMkLst>
            <pc:docMk/>
            <pc:sldMk cId="1450650437" sldId="299"/>
            <ac:spMk id="11" creationId="{97185AB6-229D-3AB9-71F7-BB6010BE4765}"/>
          </ac:spMkLst>
        </pc:spChg>
        <pc:spChg chg="add del mod ord">
          <ac:chgData name="Mario Marugán Cancio" userId="759fb4fe9c7a46c8" providerId="LiveId" clId="{F6AFB809-33D1-4FBE-B007-AC4393D9C4CE}" dt="2023-09-05T14:34:53.729" v="185" actId="700"/>
          <ac:spMkLst>
            <pc:docMk/>
            <pc:sldMk cId="1450650437" sldId="299"/>
            <ac:spMk id="12" creationId="{BAF9C983-48BF-22CD-2712-B73A36755C17}"/>
          </ac:spMkLst>
        </pc:spChg>
        <pc:spChg chg="add del mod ord">
          <ac:chgData name="Mario Marugán Cancio" userId="759fb4fe9c7a46c8" providerId="LiveId" clId="{F6AFB809-33D1-4FBE-B007-AC4393D9C4CE}" dt="2023-09-05T14:35:09.427" v="187" actId="700"/>
          <ac:spMkLst>
            <pc:docMk/>
            <pc:sldMk cId="1450650437" sldId="299"/>
            <ac:spMk id="13" creationId="{A4973009-BC48-2E13-8C26-8375162DFD2D}"/>
          </ac:spMkLst>
        </pc:spChg>
        <pc:spChg chg="add del mod ord">
          <ac:chgData name="Mario Marugán Cancio" userId="759fb4fe9c7a46c8" providerId="LiveId" clId="{F6AFB809-33D1-4FBE-B007-AC4393D9C4CE}" dt="2023-09-05T14:35:09.427" v="187" actId="700"/>
          <ac:spMkLst>
            <pc:docMk/>
            <pc:sldMk cId="1450650437" sldId="299"/>
            <ac:spMk id="14" creationId="{C2559C24-C776-8BE0-2979-150D07CFAC57}"/>
          </ac:spMkLst>
        </pc:spChg>
      </pc:sldChg>
      <pc:sldChg chg="addSp delSp modSp add del mod modClrScheme chgLayout">
        <pc:chgData name="Mario Marugán Cancio" userId="759fb4fe9c7a46c8" providerId="LiveId" clId="{F6AFB809-33D1-4FBE-B007-AC4393D9C4CE}" dt="2023-09-05T14:44:02.785" v="457" actId="47"/>
        <pc:sldMkLst>
          <pc:docMk/>
          <pc:sldMk cId="1378778810" sldId="301"/>
        </pc:sldMkLst>
        <pc:spChg chg="mod ord">
          <ac:chgData name="Mario Marugán Cancio" userId="759fb4fe9c7a46c8" providerId="LiveId" clId="{F6AFB809-33D1-4FBE-B007-AC4393D9C4CE}" dt="2023-09-05T14:35:09.427" v="187" actId="700"/>
          <ac:spMkLst>
            <pc:docMk/>
            <pc:sldMk cId="1378778810" sldId="301"/>
            <ac:spMk id="2" creationId="{9151FE11-30BC-CEE2-7EBD-F613AC186D0B}"/>
          </ac:spMkLst>
        </pc:spChg>
        <pc:spChg chg="mod ord">
          <ac:chgData name="Mario Marugán Cancio" userId="759fb4fe9c7a46c8" providerId="LiveId" clId="{F6AFB809-33D1-4FBE-B007-AC4393D9C4CE}" dt="2023-09-05T14:35:09.427" v="187" actId="700"/>
          <ac:spMkLst>
            <pc:docMk/>
            <pc:sldMk cId="1378778810" sldId="301"/>
            <ac:spMk id="3" creationId="{E01B65F1-02B9-975B-AE6D-DE4B5537874E}"/>
          </ac:spMkLst>
        </pc:spChg>
        <pc:spChg chg="add del mod ord">
          <ac:chgData name="Mario Marugán Cancio" userId="759fb4fe9c7a46c8" providerId="LiveId" clId="{F6AFB809-33D1-4FBE-B007-AC4393D9C4CE}" dt="2023-09-05T14:34:22.372" v="173" actId="700"/>
          <ac:spMkLst>
            <pc:docMk/>
            <pc:sldMk cId="1378778810" sldId="301"/>
            <ac:spMk id="4" creationId="{4A751AF4-6ABE-9D0D-71E0-7780BC30E30A}"/>
          </ac:spMkLst>
        </pc:spChg>
        <pc:spChg chg="add del mod ord">
          <ac:chgData name="Mario Marugán Cancio" userId="759fb4fe9c7a46c8" providerId="LiveId" clId="{F6AFB809-33D1-4FBE-B007-AC4393D9C4CE}" dt="2023-09-05T14:34:22.372" v="173" actId="700"/>
          <ac:spMkLst>
            <pc:docMk/>
            <pc:sldMk cId="1378778810" sldId="301"/>
            <ac:spMk id="5" creationId="{CAA4939A-D417-C0E7-9BCC-46E29287E295}"/>
          </ac:spMkLst>
        </pc:spChg>
        <pc:spChg chg="add del mod ord">
          <ac:chgData name="Mario Marugán Cancio" userId="759fb4fe9c7a46c8" providerId="LiveId" clId="{F6AFB809-33D1-4FBE-B007-AC4393D9C4CE}" dt="2023-09-05T14:34:21.776" v="172" actId="700"/>
          <ac:spMkLst>
            <pc:docMk/>
            <pc:sldMk cId="1378778810" sldId="301"/>
            <ac:spMk id="6" creationId="{E8C43562-7E9C-4D81-7DF6-1741782C2A37}"/>
          </ac:spMkLst>
        </pc:spChg>
        <pc:spChg chg="add del mod ord">
          <ac:chgData name="Mario Marugán Cancio" userId="759fb4fe9c7a46c8" providerId="LiveId" clId="{F6AFB809-33D1-4FBE-B007-AC4393D9C4CE}" dt="2023-09-05T14:34:21.776" v="172" actId="700"/>
          <ac:spMkLst>
            <pc:docMk/>
            <pc:sldMk cId="1378778810" sldId="301"/>
            <ac:spMk id="7" creationId="{D2B80677-2467-59D7-6F46-BE409F146784}"/>
          </ac:spMkLst>
        </pc:spChg>
        <pc:spChg chg="add del mod ord">
          <ac:chgData name="Mario Marugán Cancio" userId="759fb4fe9c7a46c8" providerId="LiveId" clId="{F6AFB809-33D1-4FBE-B007-AC4393D9C4CE}" dt="2023-09-05T14:34:21.776" v="172" actId="700"/>
          <ac:spMkLst>
            <pc:docMk/>
            <pc:sldMk cId="1378778810" sldId="301"/>
            <ac:spMk id="8" creationId="{900967F8-CDE5-DC55-4207-62A80C999BE1}"/>
          </ac:spMkLst>
        </pc:spChg>
        <pc:spChg chg="add del mod">
          <ac:chgData name="Mario Marugán Cancio" userId="759fb4fe9c7a46c8" providerId="LiveId" clId="{F6AFB809-33D1-4FBE-B007-AC4393D9C4CE}" dt="2023-09-05T14:34:25.463" v="174" actId="6264"/>
          <ac:spMkLst>
            <pc:docMk/>
            <pc:sldMk cId="1378778810" sldId="301"/>
            <ac:spMk id="9" creationId="{7D6A00CD-6263-7FC4-36E4-91867F2BCFF3}"/>
          </ac:spMkLst>
        </pc:spChg>
        <pc:spChg chg="add del mod">
          <ac:chgData name="Mario Marugán Cancio" userId="759fb4fe9c7a46c8" providerId="LiveId" clId="{F6AFB809-33D1-4FBE-B007-AC4393D9C4CE}" dt="2023-09-05T14:34:25.463" v="174" actId="6264"/>
          <ac:spMkLst>
            <pc:docMk/>
            <pc:sldMk cId="1378778810" sldId="301"/>
            <ac:spMk id="10" creationId="{A2789070-66C9-4D94-812E-E2C700062B40}"/>
          </ac:spMkLst>
        </pc:spChg>
        <pc:spChg chg="add del mod ord">
          <ac:chgData name="Mario Marugán Cancio" userId="759fb4fe9c7a46c8" providerId="LiveId" clId="{F6AFB809-33D1-4FBE-B007-AC4393D9C4CE}" dt="2023-09-05T14:34:53.729" v="185" actId="700"/>
          <ac:spMkLst>
            <pc:docMk/>
            <pc:sldMk cId="1378778810" sldId="301"/>
            <ac:spMk id="11" creationId="{11FFC902-10FC-7197-40E1-B84FB156805F}"/>
          </ac:spMkLst>
        </pc:spChg>
        <pc:spChg chg="add del mod ord">
          <ac:chgData name="Mario Marugán Cancio" userId="759fb4fe9c7a46c8" providerId="LiveId" clId="{F6AFB809-33D1-4FBE-B007-AC4393D9C4CE}" dt="2023-09-05T14:34:53.729" v="185" actId="700"/>
          <ac:spMkLst>
            <pc:docMk/>
            <pc:sldMk cId="1378778810" sldId="301"/>
            <ac:spMk id="12" creationId="{24ADEF2E-B5D7-7C22-E425-ADFB8AB63658}"/>
          </ac:spMkLst>
        </pc:spChg>
        <pc:spChg chg="add del mod ord">
          <ac:chgData name="Mario Marugán Cancio" userId="759fb4fe9c7a46c8" providerId="LiveId" clId="{F6AFB809-33D1-4FBE-B007-AC4393D9C4CE}" dt="2023-09-05T14:35:09.427" v="187" actId="700"/>
          <ac:spMkLst>
            <pc:docMk/>
            <pc:sldMk cId="1378778810" sldId="301"/>
            <ac:spMk id="13" creationId="{CAA51BA2-F06B-275B-F103-077C68397221}"/>
          </ac:spMkLst>
        </pc:spChg>
        <pc:spChg chg="add del mod ord">
          <ac:chgData name="Mario Marugán Cancio" userId="759fb4fe9c7a46c8" providerId="LiveId" clId="{F6AFB809-33D1-4FBE-B007-AC4393D9C4CE}" dt="2023-09-05T14:35:09.427" v="187" actId="700"/>
          <ac:spMkLst>
            <pc:docMk/>
            <pc:sldMk cId="1378778810" sldId="301"/>
            <ac:spMk id="14" creationId="{0D7DB199-760F-5129-9BBC-567D80419404}"/>
          </ac:spMkLst>
        </pc:spChg>
      </pc:sldChg>
      <pc:sldChg chg="addSp delSp modSp add del mod modClrScheme chgLayout">
        <pc:chgData name="Mario Marugán Cancio" userId="759fb4fe9c7a46c8" providerId="LiveId" clId="{F6AFB809-33D1-4FBE-B007-AC4393D9C4CE}" dt="2023-09-05T14:45:46.295" v="501" actId="47"/>
        <pc:sldMkLst>
          <pc:docMk/>
          <pc:sldMk cId="2555680888" sldId="302"/>
        </pc:sldMkLst>
        <pc:spChg chg="mod ord">
          <ac:chgData name="Mario Marugán Cancio" userId="759fb4fe9c7a46c8" providerId="LiveId" clId="{F6AFB809-33D1-4FBE-B007-AC4393D9C4CE}" dt="2023-09-05T14:35:09.427" v="187" actId="700"/>
          <ac:spMkLst>
            <pc:docMk/>
            <pc:sldMk cId="2555680888" sldId="302"/>
            <ac:spMk id="2" creationId="{A4E804AE-F86C-4CBE-84FD-0D0E4D145D5B}"/>
          </ac:spMkLst>
        </pc:spChg>
        <pc:spChg chg="mod ord">
          <ac:chgData name="Mario Marugán Cancio" userId="759fb4fe9c7a46c8" providerId="LiveId" clId="{F6AFB809-33D1-4FBE-B007-AC4393D9C4CE}" dt="2023-09-05T14:35:09.427" v="187" actId="700"/>
          <ac:spMkLst>
            <pc:docMk/>
            <pc:sldMk cId="2555680888" sldId="302"/>
            <ac:spMk id="3" creationId="{EE7CF870-8021-F527-B69E-0DCF603A0D27}"/>
          </ac:spMkLst>
        </pc:spChg>
        <pc:spChg chg="add del mod ord">
          <ac:chgData name="Mario Marugán Cancio" userId="759fb4fe9c7a46c8" providerId="LiveId" clId="{F6AFB809-33D1-4FBE-B007-AC4393D9C4CE}" dt="2023-09-05T14:34:22.372" v="173" actId="700"/>
          <ac:spMkLst>
            <pc:docMk/>
            <pc:sldMk cId="2555680888" sldId="302"/>
            <ac:spMk id="4" creationId="{C1513BE0-3798-7784-DC59-0210061C13D4}"/>
          </ac:spMkLst>
        </pc:spChg>
        <pc:spChg chg="add del mod ord">
          <ac:chgData name="Mario Marugán Cancio" userId="759fb4fe9c7a46c8" providerId="LiveId" clId="{F6AFB809-33D1-4FBE-B007-AC4393D9C4CE}" dt="2023-09-05T14:34:22.372" v="173" actId="700"/>
          <ac:spMkLst>
            <pc:docMk/>
            <pc:sldMk cId="2555680888" sldId="302"/>
            <ac:spMk id="5" creationId="{2A2A91DC-B128-A70B-8308-3A5E052042AC}"/>
          </ac:spMkLst>
        </pc:spChg>
        <pc:spChg chg="add del mod ord">
          <ac:chgData name="Mario Marugán Cancio" userId="759fb4fe9c7a46c8" providerId="LiveId" clId="{F6AFB809-33D1-4FBE-B007-AC4393D9C4CE}" dt="2023-09-05T14:34:21.776" v="172" actId="700"/>
          <ac:spMkLst>
            <pc:docMk/>
            <pc:sldMk cId="2555680888" sldId="302"/>
            <ac:spMk id="6" creationId="{E90FFC70-2712-B984-99FB-FCA74594CFEC}"/>
          </ac:spMkLst>
        </pc:spChg>
        <pc:spChg chg="add del mod ord">
          <ac:chgData name="Mario Marugán Cancio" userId="759fb4fe9c7a46c8" providerId="LiveId" clId="{F6AFB809-33D1-4FBE-B007-AC4393D9C4CE}" dt="2023-09-05T14:34:21.776" v="172" actId="700"/>
          <ac:spMkLst>
            <pc:docMk/>
            <pc:sldMk cId="2555680888" sldId="302"/>
            <ac:spMk id="7" creationId="{35A3B06E-CA6E-E8B9-B1A5-986266617241}"/>
          </ac:spMkLst>
        </pc:spChg>
        <pc:spChg chg="add del mod ord">
          <ac:chgData name="Mario Marugán Cancio" userId="759fb4fe9c7a46c8" providerId="LiveId" clId="{F6AFB809-33D1-4FBE-B007-AC4393D9C4CE}" dt="2023-09-05T14:34:21.776" v="172" actId="700"/>
          <ac:spMkLst>
            <pc:docMk/>
            <pc:sldMk cId="2555680888" sldId="302"/>
            <ac:spMk id="8" creationId="{F5ECA07E-D846-F660-92D0-D75D58C924D5}"/>
          </ac:spMkLst>
        </pc:spChg>
        <pc:spChg chg="add del mod">
          <ac:chgData name="Mario Marugán Cancio" userId="759fb4fe9c7a46c8" providerId="LiveId" clId="{F6AFB809-33D1-4FBE-B007-AC4393D9C4CE}" dt="2023-09-05T14:34:25.463" v="174" actId="6264"/>
          <ac:spMkLst>
            <pc:docMk/>
            <pc:sldMk cId="2555680888" sldId="302"/>
            <ac:spMk id="9" creationId="{3651EF3F-BB6C-FF80-3AC5-9D6C5EA785A1}"/>
          </ac:spMkLst>
        </pc:spChg>
        <pc:spChg chg="add del mod">
          <ac:chgData name="Mario Marugán Cancio" userId="759fb4fe9c7a46c8" providerId="LiveId" clId="{F6AFB809-33D1-4FBE-B007-AC4393D9C4CE}" dt="2023-09-05T14:34:25.463" v="174" actId="6264"/>
          <ac:spMkLst>
            <pc:docMk/>
            <pc:sldMk cId="2555680888" sldId="302"/>
            <ac:spMk id="10" creationId="{FA40A283-6249-E03A-478F-E9B67D8856B4}"/>
          </ac:spMkLst>
        </pc:spChg>
        <pc:spChg chg="add del mod ord">
          <ac:chgData name="Mario Marugán Cancio" userId="759fb4fe9c7a46c8" providerId="LiveId" clId="{F6AFB809-33D1-4FBE-B007-AC4393D9C4CE}" dt="2023-09-05T14:34:53.729" v="185" actId="700"/>
          <ac:spMkLst>
            <pc:docMk/>
            <pc:sldMk cId="2555680888" sldId="302"/>
            <ac:spMk id="11" creationId="{C50C17E8-790D-44A5-7302-AE6743886CB3}"/>
          </ac:spMkLst>
        </pc:spChg>
        <pc:spChg chg="add del mod ord">
          <ac:chgData name="Mario Marugán Cancio" userId="759fb4fe9c7a46c8" providerId="LiveId" clId="{F6AFB809-33D1-4FBE-B007-AC4393D9C4CE}" dt="2023-09-05T14:34:53.729" v="185" actId="700"/>
          <ac:spMkLst>
            <pc:docMk/>
            <pc:sldMk cId="2555680888" sldId="302"/>
            <ac:spMk id="12" creationId="{FF4185D5-618E-9B04-D48D-D9A25DD062DD}"/>
          </ac:spMkLst>
        </pc:spChg>
        <pc:spChg chg="add del mod ord">
          <ac:chgData name="Mario Marugán Cancio" userId="759fb4fe9c7a46c8" providerId="LiveId" clId="{F6AFB809-33D1-4FBE-B007-AC4393D9C4CE}" dt="2023-09-05T14:35:09.427" v="187" actId="700"/>
          <ac:spMkLst>
            <pc:docMk/>
            <pc:sldMk cId="2555680888" sldId="302"/>
            <ac:spMk id="13" creationId="{0DB00D5C-607A-BDA1-F092-04EACCA22363}"/>
          </ac:spMkLst>
        </pc:spChg>
        <pc:spChg chg="add del mod ord">
          <ac:chgData name="Mario Marugán Cancio" userId="759fb4fe9c7a46c8" providerId="LiveId" clId="{F6AFB809-33D1-4FBE-B007-AC4393D9C4CE}" dt="2023-09-05T14:35:09.427" v="187" actId="700"/>
          <ac:spMkLst>
            <pc:docMk/>
            <pc:sldMk cId="2555680888" sldId="302"/>
            <ac:spMk id="14" creationId="{82F225E5-422B-FB8F-BAA1-BA9B0A58FD19}"/>
          </ac:spMkLst>
        </pc:spChg>
      </pc:sldChg>
      <pc:sldChg chg="addSp delSp modSp add del mod modClrScheme chgLayout">
        <pc:chgData name="Mario Marugán Cancio" userId="759fb4fe9c7a46c8" providerId="LiveId" clId="{F6AFB809-33D1-4FBE-B007-AC4393D9C4CE}" dt="2023-09-05T14:46:15.563" v="514" actId="47"/>
        <pc:sldMkLst>
          <pc:docMk/>
          <pc:sldMk cId="4196337930" sldId="303"/>
        </pc:sldMkLst>
        <pc:spChg chg="mod ord">
          <ac:chgData name="Mario Marugán Cancio" userId="759fb4fe9c7a46c8" providerId="LiveId" clId="{F6AFB809-33D1-4FBE-B007-AC4393D9C4CE}" dt="2023-09-05T14:35:09.427" v="187" actId="700"/>
          <ac:spMkLst>
            <pc:docMk/>
            <pc:sldMk cId="4196337930" sldId="303"/>
            <ac:spMk id="2" creationId="{C88B21EA-AE5E-8C52-9B06-B1DF01266AD5}"/>
          </ac:spMkLst>
        </pc:spChg>
        <pc:spChg chg="mod ord">
          <ac:chgData name="Mario Marugán Cancio" userId="759fb4fe9c7a46c8" providerId="LiveId" clId="{F6AFB809-33D1-4FBE-B007-AC4393D9C4CE}" dt="2023-09-05T14:35:09.427" v="187" actId="700"/>
          <ac:spMkLst>
            <pc:docMk/>
            <pc:sldMk cId="4196337930" sldId="303"/>
            <ac:spMk id="3" creationId="{65FD2580-064D-B6E3-E0A9-757622964557}"/>
          </ac:spMkLst>
        </pc:spChg>
        <pc:spChg chg="add del mod ord">
          <ac:chgData name="Mario Marugán Cancio" userId="759fb4fe9c7a46c8" providerId="LiveId" clId="{F6AFB809-33D1-4FBE-B007-AC4393D9C4CE}" dt="2023-09-05T14:34:22.372" v="173" actId="700"/>
          <ac:spMkLst>
            <pc:docMk/>
            <pc:sldMk cId="4196337930" sldId="303"/>
            <ac:spMk id="4" creationId="{FFC65948-1C87-0A51-1030-1FCAD4CDAF17}"/>
          </ac:spMkLst>
        </pc:spChg>
        <pc:spChg chg="add del mod ord">
          <ac:chgData name="Mario Marugán Cancio" userId="759fb4fe9c7a46c8" providerId="LiveId" clId="{F6AFB809-33D1-4FBE-B007-AC4393D9C4CE}" dt="2023-09-05T14:34:22.372" v="173" actId="700"/>
          <ac:spMkLst>
            <pc:docMk/>
            <pc:sldMk cId="4196337930" sldId="303"/>
            <ac:spMk id="5" creationId="{8B121969-EA85-103C-890A-8A9DC5DBABF7}"/>
          </ac:spMkLst>
        </pc:spChg>
        <pc:spChg chg="add del mod ord">
          <ac:chgData name="Mario Marugán Cancio" userId="759fb4fe9c7a46c8" providerId="LiveId" clId="{F6AFB809-33D1-4FBE-B007-AC4393D9C4CE}" dt="2023-09-05T14:34:21.776" v="172" actId="700"/>
          <ac:spMkLst>
            <pc:docMk/>
            <pc:sldMk cId="4196337930" sldId="303"/>
            <ac:spMk id="6" creationId="{7B6D04C3-234C-3EEB-0EBF-28875A19BB9B}"/>
          </ac:spMkLst>
        </pc:spChg>
        <pc:spChg chg="add del mod ord">
          <ac:chgData name="Mario Marugán Cancio" userId="759fb4fe9c7a46c8" providerId="LiveId" clId="{F6AFB809-33D1-4FBE-B007-AC4393D9C4CE}" dt="2023-09-05T14:34:21.776" v="172" actId="700"/>
          <ac:spMkLst>
            <pc:docMk/>
            <pc:sldMk cId="4196337930" sldId="303"/>
            <ac:spMk id="7" creationId="{CC8DE2F5-CD1D-BB9E-3FFE-E6236037DF41}"/>
          </ac:spMkLst>
        </pc:spChg>
        <pc:spChg chg="add del mod ord">
          <ac:chgData name="Mario Marugán Cancio" userId="759fb4fe9c7a46c8" providerId="LiveId" clId="{F6AFB809-33D1-4FBE-B007-AC4393D9C4CE}" dt="2023-09-05T14:34:21.776" v="172" actId="700"/>
          <ac:spMkLst>
            <pc:docMk/>
            <pc:sldMk cId="4196337930" sldId="303"/>
            <ac:spMk id="8" creationId="{96F41CEB-50D4-B976-AD69-50907CE7CBDF}"/>
          </ac:spMkLst>
        </pc:spChg>
        <pc:spChg chg="add del mod">
          <ac:chgData name="Mario Marugán Cancio" userId="759fb4fe9c7a46c8" providerId="LiveId" clId="{F6AFB809-33D1-4FBE-B007-AC4393D9C4CE}" dt="2023-09-05T14:34:25.463" v="174" actId="6264"/>
          <ac:spMkLst>
            <pc:docMk/>
            <pc:sldMk cId="4196337930" sldId="303"/>
            <ac:spMk id="9" creationId="{0195AC2F-1E2E-8943-02B6-FD20CD9A865B}"/>
          </ac:spMkLst>
        </pc:spChg>
        <pc:spChg chg="add del mod">
          <ac:chgData name="Mario Marugán Cancio" userId="759fb4fe9c7a46c8" providerId="LiveId" clId="{F6AFB809-33D1-4FBE-B007-AC4393D9C4CE}" dt="2023-09-05T14:34:25.463" v="174" actId="6264"/>
          <ac:spMkLst>
            <pc:docMk/>
            <pc:sldMk cId="4196337930" sldId="303"/>
            <ac:spMk id="10" creationId="{C76E0FC9-1EF7-CFEA-D74D-4C556CEE85D3}"/>
          </ac:spMkLst>
        </pc:spChg>
        <pc:spChg chg="add del mod ord">
          <ac:chgData name="Mario Marugán Cancio" userId="759fb4fe9c7a46c8" providerId="LiveId" clId="{F6AFB809-33D1-4FBE-B007-AC4393D9C4CE}" dt="2023-09-05T14:34:53.729" v="185" actId="700"/>
          <ac:spMkLst>
            <pc:docMk/>
            <pc:sldMk cId="4196337930" sldId="303"/>
            <ac:spMk id="11" creationId="{127C62FB-93EA-BD68-89AB-AF4035578218}"/>
          </ac:spMkLst>
        </pc:spChg>
        <pc:spChg chg="add del mod ord">
          <ac:chgData name="Mario Marugán Cancio" userId="759fb4fe9c7a46c8" providerId="LiveId" clId="{F6AFB809-33D1-4FBE-B007-AC4393D9C4CE}" dt="2023-09-05T14:34:53.729" v="185" actId="700"/>
          <ac:spMkLst>
            <pc:docMk/>
            <pc:sldMk cId="4196337930" sldId="303"/>
            <ac:spMk id="12" creationId="{3BA5C0EE-9620-2B9E-2E14-0EB6568FC179}"/>
          </ac:spMkLst>
        </pc:spChg>
        <pc:spChg chg="add del mod ord">
          <ac:chgData name="Mario Marugán Cancio" userId="759fb4fe9c7a46c8" providerId="LiveId" clId="{F6AFB809-33D1-4FBE-B007-AC4393D9C4CE}" dt="2023-09-05T14:35:09.427" v="187" actId="700"/>
          <ac:spMkLst>
            <pc:docMk/>
            <pc:sldMk cId="4196337930" sldId="303"/>
            <ac:spMk id="13" creationId="{AC893622-6BB4-02B8-4565-C6A8AABD999A}"/>
          </ac:spMkLst>
        </pc:spChg>
        <pc:spChg chg="add del mod ord">
          <ac:chgData name="Mario Marugán Cancio" userId="759fb4fe9c7a46c8" providerId="LiveId" clId="{F6AFB809-33D1-4FBE-B007-AC4393D9C4CE}" dt="2023-09-05T14:35:09.427" v="187" actId="700"/>
          <ac:spMkLst>
            <pc:docMk/>
            <pc:sldMk cId="4196337930" sldId="303"/>
            <ac:spMk id="14" creationId="{EBF3435B-E992-88BC-FAB6-B51F8F412EDA}"/>
          </ac:spMkLst>
        </pc:spChg>
      </pc:sldChg>
      <pc:sldChg chg="addSp delSp modSp add del mod modClrScheme chgLayout">
        <pc:chgData name="Mario Marugán Cancio" userId="759fb4fe9c7a46c8" providerId="LiveId" clId="{F6AFB809-33D1-4FBE-B007-AC4393D9C4CE}" dt="2023-09-05T14:46:49.924" v="524" actId="47"/>
        <pc:sldMkLst>
          <pc:docMk/>
          <pc:sldMk cId="752165903" sldId="304"/>
        </pc:sldMkLst>
        <pc:spChg chg="mod ord">
          <ac:chgData name="Mario Marugán Cancio" userId="759fb4fe9c7a46c8" providerId="LiveId" clId="{F6AFB809-33D1-4FBE-B007-AC4393D9C4CE}" dt="2023-09-05T14:35:09.427" v="187" actId="700"/>
          <ac:spMkLst>
            <pc:docMk/>
            <pc:sldMk cId="752165903" sldId="304"/>
            <ac:spMk id="2" creationId="{E388A665-F95D-B591-A6AB-EFD7CEB6FD4D}"/>
          </ac:spMkLst>
        </pc:spChg>
        <pc:spChg chg="mod ord">
          <ac:chgData name="Mario Marugán Cancio" userId="759fb4fe9c7a46c8" providerId="LiveId" clId="{F6AFB809-33D1-4FBE-B007-AC4393D9C4CE}" dt="2023-09-05T14:35:09.427" v="187" actId="700"/>
          <ac:spMkLst>
            <pc:docMk/>
            <pc:sldMk cId="752165903" sldId="304"/>
            <ac:spMk id="3" creationId="{8B918D24-80F7-C56D-A22B-574C6671BA31}"/>
          </ac:spMkLst>
        </pc:spChg>
        <pc:spChg chg="add del mod ord">
          <ac:chgData name="Mario Marugán Cancio" userId="759fb4fe9c7a46c8" providerId="LiveId" clId="{F6AFB809-33D1-4FBE-B007-AC4393D9C4CE}" dt="2023-09-05T14:34:22.372" v="173" actId="700"/>
          <ac:spMkLst>
            <pc:docMk/>
            <pc:sldMk cId="752165903" sldId="304"/>
            <ac:spMk id="4" creationId="{96F31F40-C758-1326-8761-DF30F07F3373}"/>
          </ac:spMkLst>
        </pc:spChg>
        <pc:spChg chg="add del mod ord">
          <ac:chgData name="Mario Marugán Cancio" userId="759fb4fe9c7a46c8" providerId="LiveId" clId="{F6AFB809-33D1-4FBE-B007-AC4393D9C4CE}" dt="2023-09-05T14:34:22.372" v="173" actId="700"/>
          <ac:spMkLst>
            <pc:docMk/>
            <pc:sldMk cId="752165903" sldId="304"/>
            <ac:spMk id="5" creationId="{4705208D-D826-6E40-EEDD-7974CEC73A10}"/>
          </ac:spMkLst>
        </pc:spChg>
        <pc:spChg chg="add del mod ord">
          <ac:chgData name="Mario Marugán Cancio" userId="759fb4fe9c7a46c8" providerId="LiveId" clId="{F6AFB809-33D1-4FBE-B007-AC4393D9C4CE}" dt="2023-09-05T14:34:21.776" v="172" actId="700"/>
          <ac:spMkLst>
            <pc:docMk/>
            <pc:sldMk cId="752165903" sldId="304"/>
            <ac:spMk id="6" creationId="{2488705A-6710-5699-39DD-54D6D03D9D28}"/>
          </ac:spMkLst>
        </pc:spChg>
        <pc:spChg chg="add del mod ord">
          <ac:chgData name="Mario Marugán Cancio" userId="759fb4fe9c7a46c8" providerId="LiveId" clId="{F6AFB809-33D1-4FBE-B007-AC4393D9C4CE}" dt="2023-09-05T14:34:21.776" v="172" actId="700"/>
          <ac:spMkLst>
            <pc:docMk/>
            <pc:sldMk cId="752165903" sldId="304"/>
            <ac:spMk id="7" creationId="{1A21E35F-6FC8-FB57-BAD7-E6F90ABE13EA}"/>
          </ac:spMkLst>
        </pc:spChg>
        <pc:spChg chg="add del mod ord">
          <ac:chgData name="Mario Marugán Cancio" userId="759fb4fe9c7a46c8" providerId="LiveId" clId="{F6AFB809-33D1-4FBE-B007-AC4393D9C4CE}" dt="2023-09-05T14:34:21.776" v="172" actId="700"/>
          <ac:spMkLst>
            <pc:docMk/>
            <pc:sldMk cId="752165903" sldId="304"/>
            <ac:spMk id="8" creationId="{BEBB73B6-A6C5-AB01-223F-D698ADDF95FE}"/>
          </ac:spMkLst>
        </pc:spChg>
        <pc:spChg chg="add del mod">
          <ac:chgData name="Mario Marugán Cancio" userId="759fb4fe9c7a46c8" providerId="LiveId" clId="{F6AFB809-33D1-4FBE-B007-AC4393D9C4CE}" dt="2023-09-05T14:34:25.463" v="174" actId="6264"/>
          <ac:spMkLst>
            <pc:docMk/>
            <pc:sldMk cId="752165903" sldId="304"/>
            <ac:spMk id="9" creationId="{9176448B-B424-24B8-35B8-0F709D944451}"/>
          </ac:spMkLst>
        </pc:spChg>
        <pc:spChg chg="add del mod">
          <ac:chgData name="Mario Marugán Cancio" userId="759fb4fe9c7a46c8" providerId="LiveId" clId="{F6AFB809-33D1-4FBE-B007-AC4393D9C4CE}" dt="2023-09-05T14:34:25.463" v="174" actId="6264"/>
          <ac:spMkLst>
            <pc:docMk/>
            <pc:sldMk cId="752165903" sldId="304"/>
            <ac:spMk id="10" creationId="{E7DD6706-0919-0ACD-E51C-F167F0F8A9E8}"/>
          </ac:spMkLst>
        </pc:spChg>
        <pc:spChg chg="add del mod ord">
          <ac:chgData name="Mario Marugán Cancio" userId="759fb4fe9c7a46c8" providerId="LiveId" clId="{F6AFB809-33D1-4FBE-B007-AC4393D9C4CE}" dt="2023-09-05T14:34:53.729" v="185" actId="700"/>
          <ac:spMkLst>
            <pc:docMk/>
            <pc:sldMk cId="752165903" sldId="304"/>
            <ac:spMk id="11" creationId="{7DAAE456-2A18-FBE2-CDFE-D22E975A7486}"/>
          </ac:spMkLst>
        </pc:spChg>
        <pc:spChg chg="add del mod ord">
          <ac:chgData name="Mario Marugán Cancio" userId="759fb4fe9c7a46c8" providerId="LiveId" clId="{F6AFB809-33D1-4FBE-B007-AC4393D9C4CE}" dt="2023-09-05T14:34:53.729" v="185" actId="700"/>
          <ac:spMkLst>
            <pc:docMk/>
            <pc:sldMk cId="752165903" sldId="304"/>
            <ac:spMk id="12" creationId="{DD464544-CFF0-B72F-41C8-79B3D960F468}"/>
          </ac:spMkLst>
        </pc:spChg>
        <pc:spChg chg="add del mod ord">
          <ac:chgData name="Mario Marugán Cancio" userId="759fb4fe9c7a46c8" providerId="LiveId" clId="{F6AFB809-33D1-4FBE-B007-AC4393D9C4CE}" dt="2023-09-05T14:35:09.427" v="187" actId="700"/>
          <ac:spMkLst>
            <pc:docMk/>
            <pc:sldMk cId="752165903" sldId="304"/>
            <ac:spMk id="13" creationId="{282B4977-2191-01A2-481F-730DC5049E2C}"/>
          </ac:spMkLst>
        </pc:spChg>
        <pc:spChg chg="add del mod ord">
          <ac:chgData name="Mario Marugán Cancio" userId="759fb4fe9c7a46c8" providerId="LiveId" clId="{F6AFB809-33D1-4FBE-B007-AC4393D9C4CE}" dt="2023-09-05T14:35:09.427" v="187" actId="700"/>
          <ac:spMkLst>
            <pc:docMk/>
            <pc:sldMk cId="752165903" sldId="304"/>
            <ac:spMk id="14" creationId="{FC9EE358-7271-6C1B-2F7D-235F7332DE54}"/>
          </ac:spMkLst>
        </pc:spChg>
      </pc:sldChg>
      <pc:sldChg chg="addSp delSp modSp add del mod modClrScheme chgLayout">
        <pc:chgData name="Mario Marugán Cancio" userId="759fb4fe9c7a46c8" providerId="LiveId" clId="{F6AFB809-33D1-4FBE-B007-AC4393D9C4CE}" dt="2023-09-05T14:47:43.411" v="546" actId="47"/>
        <pc:sldMkLst>
          <pc:docMk/>
          <pc:sldMk cId="2017839350" sldId="305"/>
        </pc:sldMkLst>
        <pc:spChg chg="mod ord">
          <ac:chgData name="Mario Marugán Cancio" userId="759fb4fe9c7a46c8" providerId="LiveId" clId="{F6AFB809-33D1-4FBE-B007-AC4393D9C4CE}" dt="2023-09-05T14:35:09.427" v="187" actId="700"/>
          <ac:spMkLst>
            <pc:docMk/>
            <pc:sldMk cId="2017839350" sldId="305"/>
            <ac:spMk id="2" creationId="{20CF9221-941A-3BF7-125F-1FD52D46FACB}"/>
          </ac:spMkLst>
        </pc:spChg>
        <pc:spChg chg="mod ord">
          <ac:chgData name="Mario Marugán Cancio" userId="759fb4fe9c7a46c8" providerId="LiveId" clId="{F6AFB809-33D1-4FBE-B007-AC4393D9C4CE}" dt="2023-09-05T14:35:09.427" v="187" actId="700"/>
          <ac:spMkLst>
            <pc:docMk/>
            <pc:sldMk cId="2017839350" sldId="305"/>
            <ac:spMk id="3" creationId="{3FF2B47D-1396-933E-65B8-260E8F3734D8}"/>
          </ac:spMkLst>
        </pc:spChg>
        <pc:spChg chg="add del mod ord">
          <ac:chgData name="Mario Marugán Cancio" userId="759fb4fe9c7a46c8" providerId="LiveId" clId="{F6AFB809-33D1-4FBE-B007-AC4393D9C4CE}" dt="2023-09-05T14:34:22.372" v="173" actId="700"/>
          <ac:spMkLst>
            <pc:docMk/>
            <pc:sldMk cId="2017839350" sldId="305"/>
            <ac:spMk id="4" creationId="{FC630AE5-0D29-4765-C342-C53EE75B9AE6}"/>
          </ac:spMkLst>
        </pc:spChg>
        <pc:spChg chg="add del mod ord">
          <ac:chgData name="Mario Marugán Cancio" userId="759fb4fe9c7a46c8" providerId="LiveId" clId="{F6AFB809-33D1-4FBE-B007-AC4393D9C4CE}" dt="2023-09-05T14:34:22.372" v="173" actId="700"/>
          <ac:spMkLst>
            <pc:docMk/>
            <pc:sldMk cId="2017839350" sldId="305"/>
            <ac:spMk id="5" creationId="{1116C3F6-8A14-1C7E-9E6D-97B58A22544F}"/>
          </ac:spMkLst>
        </pc:spChg>
        <pc:spChg chg="add del mod ord">
          <ac:chgData name="Mario Marugán Cancio" userId="759fb4fe9c7a46c8" providerId="LiveId" clId="{F6AFB809-33D1-4FBE-B007-AC4393D9C4CE}" dt="2023-09-05T14:34:21.776" v="172" actId="700"/>
          <ac:spMkLst>
            <pc:docMk/>
            <pc:sldMk cId="2017839350" sldId="305"/>
            <ac:spMk id="6" creationId="{3C6E1993-A1E0-31EA-CD97-EE8EDCE3527A}"/>
          </ac:spMkLst>
        </pc:spChg>
        <pc:spChg chg="add del mod ord">
          <ac:chgData name="Mario Marugán Cancio" userId="759fb4fe9c7a46c8" providerId="LiveId" clId="{F6AFB809-33D1-4FBE-B007-AC4393D9C4CE}" dt="2023-09-05T14:34:21.776" v="172" actId="700"/>
          <ac:spMkLst>
            <pc:docMk/>
            <pc:sldMk cId="2017839350" sldId="305"/>
            <ac:spMk id="7" creationId="{A2B2DD7E-11CC-0FAF-F369-B420BEA99A02}"/>
          </ac:spMkLst>
        </pc:spChg>
        <pc:spChg chg="add del mod ord">
          <ac:chgData name="Mario Marugán Cancio" userId="759fb4fe9c7a46c8" providerId="LiveId" clId="{F6AFB809-33D1-4FBE-B007-AC4393D9C4CE}" dt="2023-09-05T14:34:21.776" v="172" actId="700"/>
          <ac:spMkLst>
            <pc:docMk/>
            <pc:sldMk cId="2017839350" sldId="305"/>
            <ac:spMk id="8" creationId="{0CF5083A-C8D4-EC95-5F27-11768E9F559B}"/>
          </ac:spMkLst>
        </pc:spChg>
        <pc:spChg chg="add del mod">
          <ac:chgData name="Mario Marugán Cancio" userId="759fb4fe9c7a46c8" providerId="LiveId" clId="{F6AFB809-33D1-4FBE-B007-AC4393D9C4CE}" dt="2023-09-05T14:34:25.463" v="174" actId="6264"/>
          <ac:spMkLst>
            <pc:docMk/>
            <pc:sldMk cId="2017839350" sldId="305"/>
            <ac:spMk id="9" creationId="{70C44D86-54A9-D3A0-07B2-9C634081A60B}"/>
          </ac:spMkLst>
        </pc:spChg>
        <pc:spChg chg="add del mod">
          <ac:chgData name="Mario Marugán Cancio" userId="759fb4fe9c7a46c8" providerId="LiveId" clId="{F6AFB809-33D1-4FBE-B007-AC4393D9C4CE}" dt="2023-09-05T14:34:25.463" v="174" actId="6264"/>
          <ac:spMkLst>
            <pc:docMk/>
            <pc:sldMk cId="2017839350" sldId="305"/>
            <ac:spMk id="10" creationId="{AA70D917-BC56-2F95-7C3A-7A2633E9A2BC}"/>
          </ac:spMkLst>
        </pc:spChg>
        <pc:spChg chg="add del mod ord">
          <ac:chgData name="Mario Marugán Cancio" userId="759fb4fe9c7a46c8" providerId="LiveId" clId="{F6AFB809-33D1-4FBE-B007-AC4393D9C4CE}" dt="2023-09-05T14:34:53.729" v="185" actId="700"/>
          <ac:spMkLst>
            <pc:docMk/>
            <pc:sldMk cId="2017839350" sldId="305"/>
            <ac:spMk id="11" creationId="{57BF7436-0CE4-583E-2D67-9F94C93B88D2}"/>
          </ac:spMkLst>
        </pc:spChg>
        <pc:spChg chg="add del mod ord">
          <ac:chgData name="Mario Marugán Cancio" userId="759fb4fe9c7a46c8" providerId="LiveId" clId="{F6AFB809-33D1-4FBE-B007-AC4393D9C4CE}" dt="2023-09-05T14:34:53.729" v="185" actId="700"/>
          <ac:spMkLst>
            <pc:docMk/>
            <pc:sldMk cId="2017839350" sldId="305"/>
            <ac:spMk id="12" creationId="{227BFCBA-3F74-0645-A8F8-77B424FAD5E8}"/>
          </ac:spMkLst>
        </pc:spChg>
        <pc:spChg chg="add del mod ord">
          <ac:chgData name="Mario Marugán Cancio" userId="759fb4fe9c7a46c8" providerId="LiveId" clId="{F6AFB809-33D1-4FBE-B007-AC4393D9C4CE}" dt="2023-09-05T14:35:09.427" v="187" actId="700"/>
          <ac:spMkLst>
            <pc:docMk/>
            <pc:sldMk cId="2017839350" sldId="305"/>
            <ac:spMk id="13" creationId="{654D4D77-4EAB-1CAF-9CB6-3AF0E26CBF40}"/>
          </ac:spMkLst>
        </pc:spChg>
        <pc:spChg chg="add del mod ord">
          <ac:chgData name="Mario Marugán Cancio" userId="759fb4fe9c7a46c8" providerId="LiveId" clId="{F6AFB809-33D1-4FBE-B007-AC4393D9C4CE}" dt="2023-09-05T14:35:09.427" v="187" actId="700"/>
          <ac:spMkLst>
            <pc:docMk/>
            <pc:sldMk cId="2017839350" sldId="305"/>
            <ac:spMk id="14" creationId="{0812C889-BF97-9FAA-C0B1-C1A4CC528F4C}"/>
          </ac:spMkLst>
        </pc:spChg>
      </pc:sldChg>
      <pc:sldChg chg="addSp delSp modSp add del mod modClrScheme chgLayout">
        <pc:chgData name="Mario Marugán Cancio" userId="759fb4fe9c7a46c8" providerId="LiveId" clId="{F6AFB809-33D1-4FBE-B007-AC4393D9C4CE}" dt="2023-09-05T14:48:12.786" v="557" actId="47"/>
        <pc:sldMkLst>
          <pc:docMk/>
          <pc:sldMk cId="2678883475" sldId="306"/>
        </pc:sldMkLst>
        <pc:spChg chg="mod ord">
          <ac:chgData name="Mario Marugán Cancio" userId="759fb4fe9c7a46c8" providerId="LiveId" clId="{F6AFB809-33D1-4FBE-B007-AC4393D9C4CE}" dt="2023-09-05T14:35:09.427" v="187" actId="700"/>
          <ac:spMkLst>
            <pc:docMk/>
            <pc:sldMk cId="2678883475" sldId="306"/>
            <ac:spMk id="2" creationId="{19A5D98B-3724-9B89-68AE-18FE7019634A}"/>
          </ac:spMkLst>
        </pc:spChg>
        <pc:spChg chg="mod ord">
          <ac:chgData name="Mario Marugán Cancio" userId="759fb4fe9c7a46c8" providerId="LiveId" clId="{F6AFB809-33D1-4FBE-B007-AC4393D9C4CE}" dt="2023-09-05T14:35:09.427" v="187" actId="700"/>
          <ac:spMkLst>
            <pc:docMk/>
            <pc:sldMk cId="2678883475" sldId="306"/>
            <ac:spMk id="3" creationId="{02FEDC9E-33FC-C25F-1652-DC01CB40A042}"/>
          </ac:spMkLst>
        </pc:spChg>
        <pc:spChg chg="add del mod ord">
          <ac:chgData name="Mario Marugán Cancio" userId="759fb4fe9c7a46c8" providerId="LiveId" clId="{F6AFB809-33D1-4FBE-B007-AC4393D9C4CE}" dt="2023-09-05T14:34:22.372" v="173" actId="700"/>
          <ac:spMkLst>
            <pc:docMk/>
            <pc:sldMk cId="2678883475" sldId="306"/>
            <ac:spMk id="4" creationId="{E4E43C1C-6FD2-59A8-8142-87D1B7759CC8}"/>
          </ac:spMkLst>
        </pc:spChg>
        <pc:spChg chg="add del mod ord">
          <ac:chgData name="Mario Marugán Cancio" userId="759fb4fe9c7a46c8" providerId="LiveId" clId="{F6AFB809-33D1-4FBE-B007-AC4393D9C4CE}" dt="2023-09-05T14:34:22.372" v="173" actId="700"/>
          <ac:spMkLst>
            <pc:docMk/>
            <pc:sldMk cId="2678883475" sldId="306"/>
            <ac:spMk id="5" creationId="{EC846CE9-A902-4571-FB00-51F988231EA6}"/>
          </ac:spMkLst>
        </pc:spChg>
        <pc:spChg chg="add del mod ord">
          <ac:chgData name="Mario Marugán Cancio" userId="759fb4fe9c7a46c8" providerId="LiveId" clId="{F6AFB809-33D1-4FBE-B007-AC4393D9C4CE}" dt="2023-09-05T14:34:21.776" v="172" actId="700"/>
          <ac:spMkLst>
            <pc:docMk/>
            <pc:sldMk cId="2678883475" sldId="306"/>
            <ac:spMk id="6" creationId="{D52F8D0B-5FA2-6B98-6587-36C6004D41D2}"/>
          </ac:spMkLst>
        </pc:spChg>
        <pc:spChg chg="add del mod ord">
          <ac:chgData name="Mario Marugán Cancio" userId="759fb4fe9c7a46c8" providerId="LiveId" clId="{F6AFB809-33D1-4FBE-B007-AC4393D9C4CE}" dt="2023-09-05T14:34:21.776" v="172" actId="700"/>
          <ac:spMkLst>
            <pc:docMk/>
            <pc:sldMk cId="2678883475" sldId="306"/>
            <ac:spMk id="7" creationId="{B6963770-CB79-F5C4-EEF7-D6908448836D}"/>
          </ac:spMkLst>
        </pc:spChg>
        <pc:spChg chg="add del mod ord">
          <ac:chgData name="Mario Marugán Cancio" userId="759fb4fe9c7a46c8" providerId="LiveId" clId="{F6AFB809-33D1-4FBE-B007-AC4393D9C4CE}" dt="2023-09-05T14:34:21.776" v="172" actId="700"/>
          <ac:spMkLst>
            <pc:docMk/>
            <pc:sldMk cId="2678883475" sldId="306"/>
            <ac:spMk id="8" creationId="{BDFCDA96-8745-0C01-E427-53A899225DC2}"/>
          </ac:spMkLst>
        </pc:spChg>
        <pc:spChg chg="add del mod">
          <ac:chgData name="Mario Marugán Cancio" userId="759fb4fe9c7a46c8" providerId="LiveId" clId="{F6AFB809-33D1-4FBE-B007-AC4393D9C4CE}" dt="2023-09-05T14:34:25.463" v="174" actId="6264"/>
          <ac:spMkLst>
            <pc:docMk/>
            <pc:sldMk cId="2678883475" sldId="306"/>
            <ac:spMk id="9" creationId="{29E0A6E6-A5A6-7146-EC6C-86FB2D6BA3BD}"/>
          </ac:spMkLst>
        </pc:spChg>
        <pc:spChg chg="add del mod">
          <ac:chgData name="Mario Marugán Cancio" userId="759fb4fe9c7a46c8" providerId="LiveId" clId="{F6AFB809-33D1-4FBE-B007-AC4393D9C4CE}" dt="2023-09-05T14:34:25.463" v="174" actId="6264"/>
          <ac:spMkLst>
            <pc:docMk/>
            <pc:sldMk cId="2678883475" sldId="306"/>
            <ac:spMk id="10" creationId="{CDD5B4BD-5911-5EA1-60D4-F633745282DE}"/>
          </ac:spMkLst>
        </pc:spChg>
        <pc:spChg chg="add del mod ord">
          <ac:chgData name="Mario Marugán Cancio" userId="759fb4fe9c7a46c8" providerId="LiveId" clId="{F6AFB809-33D1-4FBE-B007-AC4393D9C4CE}" dt="2023-09-05T14:34:53.729" v="185" actId="700"/>
          <ac:spMkLst>
            <pc:docMk/>
            <pc:sldMk cId="2678883475" sldId="306"/>
            <ac:spMk id="11" creationId="{F91A24D6-3FAB-FF4C-F50C-A5930A28BADD}"/>
          </ac:spMkLst>
        </pc:spChg>
        <pc:spChg chg="add del mod ord">
          <ac:chgData name="Mario Marugán Cancio" userId="759fb4fe9c7a46c8" providerId="LiveId" clId="{F6AFB809-33D1-4FBE-B007-AC4393D9C4CE}" dt="2023-09-05T14:34:53.729" v="185" actId="700"/>
          <ac:spMkLst>
            <pc:docMk/>
            <pc:sldMk cId="2678883475" sldId="306"/>
            <ac:spMk id="12" creationId="{6E9A1370-692E-031A-81F7-3D6B633EB08E}"/>
          </ac:spMkLst>
        </pc:spChg>
        <pc:spChg chg="add del mod ord">
          <ac:chgData name="Mario Marugán Cancio" userId="759fb4fe9c7a46c8" providerId="LiveId" clId="{F6AFB809-33D1-4FBE-B007-AC4393D9C4CE}" dt="2023-09-05T14:35:09.427" v="187" actId="700"/>
          <ac:spMkLst>
            <pc:docMk/>
            <pc:sldMk cId="2678883475" sldId="306"/>
            <ac:spMk id="13" creationId="{CD2634C7-8906-E2F3-8F9D-021B663F5173}"/>
          </ac:spMkLst>
        </pc:spChg>
        <pc:spChg chg="add del mod ord">
          <ac:chgData name="Mario Marugán Cancio" userId="759fb4fe9c7a46c8" providerId="LiveId" clId="{F6AFB809-33D1-4FBE-B007-AC4393D9C4CE}" dt="2023-09-05T14:35:09.427" v="187" actId="700"/>
          <ac:spMkLst>
            <pc:docMk/>
            <pc:sldMk cId="2678883475" sldId="306"/>
            <ac:spMk id="14" creationId="{99E7A7FE-92D7-4566-42B7-F8A18708B7CC}"/>
          </ac:spMkLst>
        </pc:spChg>
      </pc:sldChg>
      <pc:sldChg chg="addSp delSp modSp add del mod modClrScheme chgLayout">
        <pc:chgData name="Mario Marugán Cancio" userId="759fb4fe9c7a46c8" providerId="LiveId" clId="{F6AFB809-33D1-4FBE-B007-AC4393D9C4CE}" dt="2023-09-05T14:48:14.073" v="558" actId="47"/>
        <pc:sldMkLst>
          <pc:docMk/>
          <pc:sldMk cId="4175552317" sldId="307"/>
        </pc:sldMkLst>
        <pc:spChg chg="mod ord">
          <ac:chgData name="Mario Marugán Cancio" userId="759fb4fe9c7a46c8" providerId="LiveId" clId="{F6AFB809-33D1-4FBE-B007-AC4393D9C4CE}" dt="2023-09-05T14:35:09.427" v="187" actId="700"/>
          <ac:spMkLst>
            <pc:docMk/>
            <pc:sldMk cId="4175552317" sldId="307"/>
            <ac:spMk id="2" creationId="{8314B428-5C92-D611-EC16-0D5741EF7F06}"/>
          </ac:spMkLst>
        </pc:spChg>
        <pc:spChg chg="mod ord">
          <ac:chgData name="Mario Marugán Cancio" userId="759fb4fe9c7a46c8" providerId="LiveId" clId="{F6AFB809-33D1-4FBE-B007-AC4393D9C4CE}" dt="2023-09-05T14:35:09.427" v="187" actId="700"/>
          <ac:spMkLst>
            <pc:docMk/>
            <pc:sldMk cId="4175552317" sldId="307"/>
            <ac:spMk id="3" creationId="{9611555B-8F98-D462-2E32-B34BF5925D7B}"/>
          </ac:spMkLst>
        </pc:spChg>
        <pc:spChg chg="add del mod ord">
          <ac:chgData name="Mario Marugán Cancio" userId="759fb4fe9c7a46c8" providerId="LiveId" clId="{F6AFB809-33D1-4FBE-B007-AC4393D9C4CE}" dt="2023-09-05T14:34:22.372" v="173" actId="700"/>
          <ac:spMkLst>
            <pc:docMk/>
            <pc:sldMk cId="4175552317" sldId="307"/>
            <ac:spMk id="4" creationId="{7E863654-81A1-E6BF-2B66-43F41A758AF5}"/>
          </ac:spMkLst>
        </pc:spChg>
        <pc:spChg chg="add del mod ord">
          <ac:chgData name="Mario Marugán Cancio" userId="759fb4fe9c7a46c8" providerId="LiveId" clId="{F6AFB809-33D1-4FBE-B007-AC4393D9C4CE}" dt="2023-09-05T14:34:22.372" v="173" actId="700"/>
          <ac:spMkLst>
            <pc:docMk/>
            <pc:sldMk cId="4175552317" sldId="307"/>
            <ac:spMk id="5" creationId="{EAD11E61-6DB2-3117-89E5-A6A979D5A64E}"/>
          </ac:spMkLst>
        </pc:spChg>
        <pc:spChg chg="add del mod ord">
          <ac:chgData name="Mario Marugán Cancio" userId="759fb4fe9c7a46c8" providerId="LiveId" clId="{F6AFB809-33D1-4FBE-B007-AC4393D9C4CE}" dt="2023-09-05T14:34:21.776" v="172" actId="700"/>
          <ac:spMkLst>
            <pc:docMk/>
            <pc:sldMk cId="4175552317" sldId="307"/>
            <ac:spMk id="6" creationId="{AB2ADBD1-2E5A-F576-E229-5603FAAF14B5}"/>
          </ac:spMkLst>
        </pc:spChg>
        <pc:spChg chg="add del mod ord">
          <ac:chgData name="Mario Marugán Cancio" userId="759fb4fe9c7a46c8" providerId="LiveId" clId="{F6AFB809-33D1-4FBE-B007-AC4393D9C4CE}" dt="2023-09-05T14:34:21.776" v="172" actId="700"/>
          <ac:spMkLst>
            <pc:docMk/>
            <pc:sldMk cId="4175552317" sldId="307"/>
            <ac:spMk id="7" creationId="{7E63EBC9-9CDD-0143-3A62-F2D259789103}"/>
          </ac:spMkLst>
        </pc:spChg>
        <pc:spChg chg="add del mod ord">
          <ac:chgData name="Mario Marugán Cancio" userId="759fb4fe9c7a46c8" providerId="LiveId" clId="{F6AFB809-33D1-4FBE-B007-AC4393D9C4CE}" dt="2023-09-05T14:34:21.776" v="172" actId="700"/>
          <ac:spMkLst>
            <pc:docMk/>
            <pc:sldMk cId="4175552317" sldId="307"/>
            <ac:spMk id="8" creationId="{75331A0A-32FD-3E30-953A-E9FC21853CAF}"/>
          </ac:spMkLst>
        </pc:spChg>
        <pc:spChg chg="add del mod">
          <ac:chgData name="Mario Marugán Cancio" userId="759fb4fe9c7a46c8" providerId="LiveId" clId="{F6AFB809-33D1-4FBE-B007-AC4393D9C4CE}" dt="2023-09-05T14:34:25.463" v="174" actId="6264"/>
          <ac:spMkLst>
            <pc:docMk/>
            <pc:sldMk cId="4175552317" sldId="307"/>
            <ac:spMk id="9" creationId="{BD4C4A72-DDD1-62EA-10CF-4B6BFC8CA0CA}"/>
          </ac:spMkLst>
        </pc:spChg>
        <pc:spChg chg="add del mod">
          <ac:chgData name="Mario Marugán Cancio" userId="759fb4fe9c7a46c8" providerId="LiveId" clId="{F6AFB809-33D1-4FBE-B007-AC4393D9C4CE}" dt="2023-09-05T14:34:25.463" v="174" actId="6264"/>
          <ac:spMkLst>
            <pc:docMk/>
            <pc:sldMk cId="4175552317" sldId="307"/>
            <ac:spMk id="10" creationId="{6DC134F8-AF6F-719F-04BA-0D23ADA62BEB}"/>
          </ac:spMkLst>
        </pc:spChg>
        <pc:spChg chg="add del mod ord">
          <ac:chgData name="Mario Marugán Cancio" userId="759fb4fe9c7a46c8" providerId="LiveId" clId="{F6AFB809-33D1-4FBE-B007-AC4393D9C4CE}" dt="2023-09-05T14:34:53.729" v="185" actId="700"/>
          <ac:spMkLst>
            <pc:docMk/>
            <pc:sldMk cId="4175552317" sldId="307"/>
            <ac:spMk id="11" creationId="{1529E88D-BC67-7402-1EA0-AC8E7D8C0C50}"/>
          </ac:spMkLst>
        </pc:spChg>
        <pc:spChg chg="add del mod ord">
          <ac:chgData name="Mario Marugán Cancio" userId="759fb4fe9c7a46c8" providerId="LiveId" clId="{F6AFB809-33D1-4FBE-B007-AC4393D9C4CE}" dt="2023-09-05T14:34:53.729" v="185" actId="700"/>
          <ac:spMkLst>
            <pc:docMk/>
            <pc:sldMk cId="4175552317" sldId="307"/>
            <ac:spMk id="12" creationId="{AA1D1586-4ABA-E994-6359-7B573B4E1B2E}"/>
          </ac:spMkLst>
        </pc:spChg>
        <pc:spChg chg="add del mod ord">
          <ac:chgData name="Mario Marugán Cancio" userId="759fb4fe9c7a46c8" providerId="LiveId" clId="{F6AFB809-33D1-4FBE-B007-AC4393D9C4CE}" dt="2023-09-05T14:35:09.427" v="187" actId="700"/>
          <ac:spMkLst>
            <pc:docMk/>
            <pc:sldMk cId="4175552317" sldId="307"/>
            <ac:spMk id="13" creationId="{F1C08AA5-37C2-4373-C081-9EC1E02A3EED}"/>
          </ac:spMkLst>
        </pc:spChg>
        <pc:spChg chg="add del mod ord">
          <ac:chgData name="Mario Marugán Cancio" userId="759fb4fe9c7a46c8" providerId="LiveId" clId="{F6AFB809-33D1-4FBE-B007-AC4393D9C4CE}" dt="2023-09-05T14:35:09.427" v="187" actId="700"/>
          <ac:spMkLst>
            <pc:docMk/>
            <pc:sldMk cId="4175552317" sldId="307"/>
            <ac:spMk id="14" creationId="{E601B224-EE51-5DC3-C193-F1E0EE883E8A}"/>
          </ac:spMkLst>
        </pc:spChg>
      </pc:sldChg>
      <pc:sldChg chg="addSp delSp modSp add del mod modClrScheme chgLayout">
        <pc:chgData name="Mario Marugán Cancio" userId="759fb4fe9c7a46c8" providerId="LiveId" clId="{F6AFB809-33D1-4FBE-B007-AC4393D9C4CE}" dt="2023-09-05T14:48:15.063" v="559" actId="47"/>
        <pc:sldMkLst>
          <pc:docMk/>
          <pc:sldMk cId="2361438748" sldId="308"/>
        </pc:sldMkLst>
        <pc:spChg chg="mod ord">
          <ac:chgData name="Mario Marugán Cancio" userId="759fb4fe9c7a46c8" providerId="LiveId" clId="{F6AFB809-33D1-4FBE-B007-AC4393D9C4CE}" dt="2023-09-05T14:35:09.427" v="187" actId="700"/>
          <ac:spMkLst>
            <pc:docMk/>
            <pc:sldMk cId="2361438748" sldId="308"/>
            <ac:spMk id="2" creationId="{4AF2881E-AFD3-EDE7-A22C-CBC4878E54CD}"/>
          </ac:spMkLst>
        </pc:spChg>
        <pc:spChg chg="mod ord">
          <ac:chgData name="Mario Marugán Cancio" userId="759fb4fe9c7a46c8" providerId="LiveId" clId="{F6AFB809-33D1-4FBE-B007-AC4393D9C4CE}" dt="2023-09-05T14:35:09.427" v="187" actId="700"/>
          <ac:spMkLst>
            <pc:docMk/>
            <pc:sldMk cId="2361438748" sldId="308"/>
            <ac:spMk id="3" creationId="{547A12E2-AE31-7A4E-4C72-59B1651D28AF}"/>
          </ac:spMkLst>
        </pc:spChg>
        <pc:spChg chg="add del mod ord">
          <ac:chgData name="Mario Marugán Cancio" userId="759fb4fe9c7a46c8" providerId="LiveId" clId="{F6AFB809-33D1-4FBE-B007-AC4393D9C4CE}" dt="2023-09-05T14:34:22.372" v="173" actId="700"/>
          <ac:spMkLst>
            <pc:docMk/>
            <pc:sldMk cId="2361438748" sldId="308"/>
            <ac:spMk id="4" creationId="{409A8E0A-42B9-BC66-187C-5AFB79C94BBB}"/>
          </ac:spMkLst>
        </pc:spChg>
        <pc:spChg chg="add del mod ord">
          <ac:chgData name="Mario Marugán Cancio" userId="759fb4fe9c7a46c8" providerId="LiveId" clId="{F6AFB809-33D1-4FBE-B007-AC4393D9C4CE}" dt="2023-09-05T14:34:22.372" v="173" actId="700"/>
          <ac:spMkLst>
            <pc:docMk/>
            <pc:sldMk cId="2361438748" sldId="308"/>
            <ac:spMk id="5" creationId="{7FC656BB-8996-C527-EB78-F284754EACD7}"/>
          </ac:spMkLst>
        </pc:spChg>
        <pc:spChg chg="add del mod ord">
          <ac:chgData name="Mario Marugán Cancio" userId="759fb4fe9c7a46c8" providerId="LiveId" clId="{F6AFB809-33D1-4FBE-B007-AC4393D9C4CE}" dt="2023-09-05T14:34:21.776" v="172" actId="700"/>
          <ac:spMkLst>
            <pc:docMk/>
            <pc:sldMk cId="2361438748" sldId="308"/>
            <ac:spMk id="6" creationId="{A71FF748-2A0E-808F-57D9-1F3820AD1E82}"/>
          </ac:spMkLst>
        </pc:spChg>
        <pc:spChg chg="add del mod ord">
          <ac:chgData name="Mario Marugán Cancio" userId="759fb4fe9c7a46c8" providerId="LiveId" clId="{F6AFB809-33D1-4FBE-B007-AC4393D9C4CE}" dt="2023-09-05T14:34:21.776" v="172" actId="700"/>
          <ac:spMkLst>
            <pc:docMk/>
            <pc:sldMk cId="2361438748" sldId="308"/>
            <ac:spMk id="7" creationId="{43E5AA1D-7377-49AF-ACB0-3D7839603D86}"/>
          </ac:spMkLst>
        </pc:spChg>
        <pc:spChg chg="add del mod ord">
          <ac:chgData name="Mario Marugán Cancio" userId="759fb4fe9c7a46c8" providerId="LiveId" clId="{F6AFB809-33D1-4FBE-B007-AC4393D9C4CE}" dt="2023-09-05T14:34:21.776" v="172" actId="700"/>
          <ac:spMkLst>
            <pc:docMk/>
            <pc:sldMk cId="2361438748" sldId="308"/>
            <ac:spMk id="8" creationId="{B55F339C-5959-0A06-4FB2-C7FB6B0D79D4}"/>
          </ac:spMkLst>
        </pc:spChg>
        <pc:spChg chg="add del mod">
          <ac:chgData name="Mario Marugán Cancio" userId="759fb4fe9c7a46c8" providerId="LiveId" clId="{F6AFB809-33D1-4FBE-B007-AC4393D9C4CE}" dt="2023-09-05T14:34:25.463" v="174" actId="6264"/>
          <ac:spMkLst>
            <pc:docMk/>
            <pc:sldMk cId="2361438748" sldId="308"/>
            <ac:spMk id="9" creationId="{437E3C77-7AE4-65B4-B05C-01813CC3D13A}"/>
          </ac:spMkLst>
        </pc:spChg>
        <pc:spChg chg="add del mod">
          <ac:chgData name="Mario Marugán Cancio" userId="759fb4fe9c7a46c8" providerId="LiveId" clId="{F6AFB809-33D1-4FBE-B007-AC4393D9C4CE}" dt="2023-09-05T14:34:25.463" v="174" actId="6264"/>
          <ac:spMkLst>
            <pc:docMk/>
            <pc:sldMk cId="2361438748" sldId="308"/>
            <ac:spMk id="10" creationId="{AC5B690E-952B-B42C-4ACF-FA86BBD1604C}"/>
          </ac:spMkLst>
        </pc:spChg>
        <pc:spChg chg="add del mod ord">
          <ac:chgData name="Mario Marugán Cancio" userId="759fb4fe9c7a46c8" providerId="LiveId" clId="{F6AFB809-33D1-4FBE-B007-AC4393D9C4CE}" dt="2023-09-05T14:34:53.729" v="185" actId="700"/>
          <ac:spMkLst>
            <pc:docMk/>
            <pc:sldMk cId="2361438748" sldId="308"/>
            <ac:spMk id="11" creationId="{97EA3519-E27A-6E78-4CCD-65F632FD30EB}"/>
          </ac:spMkLst>
        </pc:spChg>
        <pc:spChg chg="add del mod ord">
          <ac:chgData name="Mario Marugán Cancio" userId="759fb4fe9c7a46c8" providerId="LiveId" clId="{F6AFB809-33D1-4FBE-B007-AC4393D9C4CE}" dt="2023-09-05T14:34:53.729" v="185" actId="700"/>
          <ac:spMkLst>
            <pc:docMk/>
            <pc:sldMk cId="2361438748" sldId="308"/>
            <ac:spMk id="12" creationId="{EBC22BBE-D1A0-02B0-4C20-32A62B0E7360}"/>
          </ac:spMkLst>
        </pc:spChg>
        <pc:spChg chg="add del mod ord">
          <ac:chgData name="Mario Marugán Cancio" userId="759fb4fe9c7a46c8" providerId="LiveId" clId="{F6AFB809-33D1-4FBE-B007-AC4393D9C4CE}" dt="2023-09-05T14:35:09.427" v="187" actId="700"/>
          <ac:spMkLst>
            <pc:docMk/>
            <pc:sldMk cId="2361438748" sldId="308"/>
            <ac:spMk id="13" creationId="{119409FD-561F-FBFF-3584-B32199E744A6}"/>
          </ac:spMkLst>
        </pc:spChg>
        <pc:spChg chg="add del mod ord">
          <ac:chgData name="Mario Marugán Cancio" userId="759fb4fe9c7a46c8" providerId="LiveId" clId="{F6AFB809-33D1-4FBE-B007-AC4393D9C4CE}" dt="2023-09-05T14:35:09.427" v="187" actId="700"/>
          <ac:spMkLst>
            <pc:docMk/>
            <pc:sldMk cId="2361438748" sldId="308"/>
            <ac:spMk id="14" creationId="{39093535-8573-1DFC-8D49-608A18691A1E}"/>
          </ac:spMkLst>
        </pc:spChg>
      </pc:sldChg>
      <pc:sldChg chg="addSp delSp modSp add del mod modClrScheme chgLayout">
        <pc:chgData name="Mario Marugán Cancio" userId="759fb4fe9c7a46c8" providerId="LiveId" clId="{F6AFB809-33D1-4FBE-B007-AC4393D9C4CE}" dt="2023-09-05T14:48:15.801" v="560" actId="47"/>
        <pc:sldMkLst>
          <pc:docMk/>
          <pc:sldMk cId="2332991088" sldId="310"/>
        </pc:sldMkLst>
        <pc:spChg chg="mod ord">
          <ac:chgData name="Mario Marugán Cancio" userId="759fb4fe9c7a46c8" providerId="LiveId" clId="{F6AFB809-33D1-4FBE-B007-AC4393D9C4CE}" dt="2023-09-05T14:35:09.427" v="187" actId="700"/>
          <ac:spMkLst>
            <pc:docMk/>
            <pc:sldMk cId="2332991088" sldId="310"/>
            <ac:spMk id="2" creationId="{D09B49A3-4330-7F7B-293F-0D05CC98AE51}"/>
          </ac:spMkLst>
        </pc:spChg>
        <pc:spChg chg="mod ord">
          <ac:chgData name="Mario Marugán Cancio" userId="759fb4fe9c7a46c8" providerId="LiveId" clId="{F6AFB809-33D1-4FBE-B007-AC4393D9C4CE}" dt="2023-09-05T14:35:09.427" v="187" actId="700"/>
          <ac:spMkLst>
            <pc:docMk/>
            <pc:sldMk cId="2332991088" sldId="310"/>
            <ac:spMk id="3" creationId="{A4D8E9B9-A79A-314E-A0E3-9CAC3DB3F351}"/>
          </ac:spMkLst>
        </pc:spChg>
        <pc:spChg chg="add del mod ord">
          <ac:chgData name="Mario Marugán Cancio" userId="759fb4fe9c7a46c8" providerId="LiveId" clId="{F6AFB809-33D1-4FBE-B007-AC4393D9C4CE}" dt="2023-09-05T14:34:22.372" v="173" actId="700"/>
          <ac:spMkLst>
            <pc:docMk/>
            <pc:sldMk cId="2332991088" sldId="310"/>
            <ac:spMk id="4" creationId="{11FAFF81-30B4-DAAA-A47E-F59A640B4CCD}"/>
          </ac:spMkLst>
        </pc:spChg>
        <pc:spChg chg="add del mod ord">
          <ac:chgData name="Mario Marugán Cancio" userId="759fb4fe9c7a46c8" providerId="LiveId" clId="{F6AFB809-33D1-4FBE-B007-AC4393D9C4CE}" dt="2023-09-05T14:34:22.372" v="173" actId="700"/>
          <ac:spMkLst>
            <pc:docMk/>
            <pc:sldMk cId="2332991088" sldId="310"/>
            <ac:spMk id="5" creationId="{962DF009-9978-3DD3-1D5F-EDB84FEA0610}"/>
          </ac:spMkLst>
        </pc:spChg>
        <pc:spChg chg="add del mod ord">
          <ac:chgData name="Mario Marugán Cancio" userId="759fb4fe9c7a46c8" providerId="LiveId" clId="{F6AFB809-33D1-4FBE-B007-AC4393D9C4CE}" dt="2023-09-05T14:34:21.776" v="172" actId="700"/>
          <ac:spMkLst>
            <pc:docMk/>
            <pc:sldMk cId="2332991088" sldId="310"/>
            <ac:spMk id="6" creationId="{71B52B9F-A92A-908D-14FC-CF1B8858CC83}"/>
          </ac:spMkLst>
        </pc:spChg>
        <pc:spChg chg="add del mod ord">
          <ac:chgData name="Mario Marugán Cancio" userId="759fb4fe9c7a46c8" providerId="LiveId" clId="{F6AFB809-33D1-4FBE-B007-AC4393D9C4CE}" dt="2023-09-05T14:34:21.776" v="172" actId="700"/>
          <ac:spMkLst>
            <pc:docMk/>
            <pc:sldMk cId="2332991088" sldId="310"/>
            <ac:spMk id="7" creationId="{10A88C62-E340-E17B-C547-B701C8B76CE5}"/>
          </ac:spMkLst>
        </pc:spChg>
        <pc:spChg chg="add del mod ord">
          <ac:chgData name="Mario Marugán Cancio" userId="759fb4fe9c7a46c8" providerId="LiveId" clId="{F6AFB809-33D1-4FBE-B007-AC4393D9C4CE}" dt="2023-09-05T14:34:21.776" v="172" actId="700"/>
          <ac:spMkLst>
            <pc:docMk/>
            <pc:sldMk cId="2332991088" sldId="310"/>
            <ac:spMk id="8" creationId="{890D40B5-FD0C-CE33-20C1-04BF342F27B9}"/>
          </ac:spMkLst>
        </pc:spChg>
        <pc:spChg chg="add del mod">
          <ac:chgData name="Mario Marugán Cancio" userId="759fb4fe9c7a46c8" providerId="LiveId" clId="{F6AFB809-33D1-4FBE-B007-AC4393D9C4CE}" dt="2023-09-05T14:34:25.463" v="174" actId="6264"/>
          <ac:spMkLst>
            <pc:docMk/>
            <pc:sldMk cId="2332991088" sldId="310"/>
            <ac:spMk id="9" creationId="{8BCB93EA-F4F6-44F9-AA83-7CE368D55F99}"/>
          </ac:spMkLst>
        </pc:spChg>
        <pc:spChg chg="add del mod">
          <ac:chgData name="Mario Marugán Cancio" userId="759fb4fe9c7a46c8" providerId="LiveId" clId="{F6AFB809-33D1-4FBE-B007-AC4393D9C4CE}" dt="2023-09-05T14:34:25.463" v="174" actId="6264"/>
          <ac:spMkLst>
            <pc:docMk/>
            <pc:sldMk cId="2332991088" sldId="310"/>
            <ac:spMk id="10" creationId="{8564BAF6-7D7A-2DAB-34FF-79A03FAC1AE1}"/>
          </ac:spMkLst>
        </pc:spChg>
        <pc:spChg chg="add del mod ord">
          <ac:chgData name="Mario Marugán Cancio" userId="759fb4fe9c7a46c8" providerId="LiveId" clId="{F6AFB809-33D1-4FBE-B007-AC4393D9C4CE}" dt="2023-09-05T14:34:53.729" v="185" actId="700"/>
          <ac:spMkLst>
            <pc:docMk/>
            <pc:sldMk cId="2332991088" sldId="310"/>
            <ac:spMk id="11" creationId="{1138D65F-B7B4-A08E-76C2-2BA826EDDEAC}"/>
          </ac:spMkLst>
        </pc:spChg>
        <pc:spChg chg="add del mod ord">
          <ac:chgData name="Mario Marugán Cancio" userId="759fb4fe9c7a46c8" providerId="LiveId" clId="{F6AFB809-33D1-4FBE-B007-AC4393D9C4CE}" dt="2023-09-05T14:34:53.729" v="185" actId="700"/>
          <ac:spMkLst>
            <pc:docMk/>
            <pc:sldMk cId="2332991088" sldId="310"/>
            <ac:spMk id="12" creationId="{08C8CC39-6378-4FD1-445E-BC5AA8EFDF7C}"/>
          </ac:spMkLst>
        </pc:spChg>
        <pc:spChg chg="add del mod ord">
          <ac:chgData name="Mario Marugán Cancio" userId="759fb4fe9c7a46c8" providerId="LiveId" clId="{F6AFB809-33D1-4FBE-B007-AC4393D9C4CE}" dt="2023-09-05T14:35:09.427" v="187" actId="700"/>
          <ac:spMkLst>
            <pc:docMk/>
            <pc:sldMk cId="2332991088" sldId="310"/>
            <ac:spMk id="13" creationId="{8E7BA84A-EF5C-C083-3032-0EA32ADD6947}"/>
          </ac:spMkLst>
        </pc:spChg>
        <pc:spChg chg="add del mod ord">
          <ac:chgData name="Mario Marugán Cancio" userId="759fb4fe9c7a46c8" providerId="LiveId" clId="{F6AFB809-33D1-4FBE-B007-AC4393D9C4CE}" dt="2023-09-05T14:35:09.427" v="187" actId="700"/>
          <ac:spMkLst>
            <pc:docMk/>
            <pc:sldMk cId="2332991088" sldId="310"/>
            <ac:spMk id="14" creationId="{AAD843C6-5CF7-F1B7-687A-B04CE3DCFFDC}"/>
          </ac:spMkLst>
        </pc:spChg>
      </pc:sldChg>
      <pc:sldChg chg="addSp delSp modSp add del mod modClrScheme chgLayout">
        <pc:chgData name="Mario Marugán Cancio" userId="759fb4fe9c7a46c8" providerId="LiveId" clId="{F6AFB809-33D1-4FBE-B007-AC4393D9C4CE}" dt="2023-09-05T14:48:17.406" v="561" actId="47"/>
        <pc:sldMkLst>
          <pc:docMk/>
          <pc:sldMk cId="728932129" sldId="311"/>
        </pc:sldMkLst>
        <pc:spChg chg="mod ord">
          <ac:chgData name="Mario Marugán Cancio" userId="759fb4fe9c7a46c8" providerId="LiveId" clId="{F6AFB809-33D1-4FBE-B007-AC4393D9C4CE}" dt="2023-09-05T14:35:09.427" v="187" actId="700"/>
          <ac:spMkLst>
            <pc:docMk/>
            <pc:sldMk cId="728932129" sldId="311"/>
            <ac:spMk id="2" creationId="{2E9DB39A-FEE6-7A52-DFCA-6D3D9E03BECA}"/>
          </ac:spMkLst>
        </pc:spChg>
        <pc:spChg chg="mod ord">
          <ac:chgData name="Mario Marugán Cancio" userId="759fb4fe9c7a46c8" providerId="LiveId" clId="{F6AFB809-33D1-4FBE-B007-AC4393D9C4CE}" dt="2023-09-05T14:35:09.427" v="187" actId="700"/>
          <ac:spMkLst>
            <pc:docMk/>
            <pc:sldMk cId="728932129" sldId="311"/>
            <ac:spMk id="3" creationId="{A472B1F6-2ED3-E6C4-1527-789BC21C8A1B}"/>
          </ac:spMkLst>
        </pc:spChg>
        <pc:spChg chg="add del mod ord">
          <ac:chgData name="Mario Marugán Cancio" userId="759fb4fe9c7a46c8" providerId="LiveId" clId="{F6AFB809-33D1-4FBE-B007-AC4393D9C4CE}" dt="2023-09-05T14:34:22.372" v="173" actId="700"/>
          <ac:spMkLst>
            <pc:docMk/>
            <pc:sldMk cId="728932129" sldId="311"/>
            <ac:spMk id="4" creationId="{FF47FFCC-0557-235A-1A15-56D068AE40D4}"/>
          </ac:spMkLst>
        </pc:spChg>
        <pc:spChg chg="add del mod ord">
          <ac:chgData name="Mario Marugán Cancio" userId="759fb4fe9c7a46c8" providerId="LiveId" clId="{F6AFB809-33D1-4FBE-B007-AC4393D9C4CE}" dt="2023-09-05T14:34:22.372" v="173" actId="700"/>
          <ac:spMkLst>
            <pc:docMk/>
            <pc:sldMk cId="728932129" sldId="311"/>
            <ac:spMk id="5" creationId="{3432550C-ACA4-FD4C-6C0A-9264156F4807}"/>
          </ac:spMkLst>
        </pc:spChg>
        <pc:spChg chg="add del mod ord">
          <ac:chgData name="Mario Marugán Cancio" userId="759fb4fe9c7a46c8" providerId="LiveId" clId="{F6AFB809-33D1-4FBE-B007-AC4393D9C4CE}" dt="2023-09-05T14:34:21.776" v="172" actId="700"/>
          <ac:spMkLst>
            <pc:docMk/>
            <pc:sldMk cId="728932129" sldId="311"/>
            <ac:spMk id="6" creationId="{9E4ECC71-C260-4CEF-0037-A39DAECE37B8}"/>
          </ac:spMkLst>
        </pc:spChg>
        <pc:spChg chg="add del mod ord">
          <ac:chgData name="Mario Marugán Cancio" userId="759fb4fe9c7a46c8" providerId="LiveId" clId="{F6AFB809-33D1-4FBE-B007-AC4393D9C4CE}" dt="2023-09-05T14:34:21.776" v="172" actId="700"/>
          <ac:spMkLst>
            <pc:docMk/>
            <pc:sldMk cId="728932129" sldId="311"/>
            <ac:spMk id="7" creationId="{C3733087-B533-3855-84EF-22767E673267}"/>
          </ac:spMkLst>
        </pc:spChg>
        <pc:spChg chg="add del mod ord">
          <ac:chgData name="Mario Marugán Cancio" userId="759fb4fe9c7a46c8" providerId="LiveId" clId="{F6AFB809-33D1-4FBE-B007-AC4393D9C4CE}" dt="2023-09-05T14:34:21.776" v="172" actId="700"/>
          <ac:spMkLst>
            <pc:docMk/>
            <pc:sldMk cId="728932129" sldId="311"/>
            <ac:spMk id="8" creationId="{968185F6-97DB-0EF4-3E0E-019D178715F3}"/>
          </ac:spMkLst>
        </pc:spChg>
        <pc:spChg chg="add del mod">
          <ac:chgData name="Mario Marugán Cancio" userId="759fb4fe9c7a46c8" providerId="LiveId" clId="{F6AFB809-33D1-4FBE-B007-AC4393D9C4CE}" dt="2023-09-05T14:34:25.463" v="174" actId="6264"/>
          <ac:spMkLst>
            <pc:docMk/>
            <pc:sldMk cId="728932129" sldId="311"/>
            <ac:spMk id="9" creationId="{7F1836F2-AE5C-8746-B596-4405B295C3B9}"/>
          </ac:spMkLst>
        </pc:spChg>
        <pc:spChg chg="add del mod">
          <ac:chgData name="Mario Marugán Cancio" userId="759fb4fe9c7a46c8" providerId="LiveId" clId="{F6AFB809-33D1-4FBE-B007-AC4393D9C4CE}" dt="2023-09-05T14:34:25.463" v="174" actId="6264"/>
          <ac:spMkLst>
            <pc:docMk/>
            <pc:sldMk cId="728932129" sldId="311"/>
            <ac:spMk id="10" creationId="{A18DCE76-3F35-497D-9145-84F15FC43BE9}"/>
          </ac:spMkLst>
        </pc:spChg>
        <pc:spChg chg="add del mod ord">
          <ac:chgData name="Mario Marugán Cancio" userId="759fb4fe9c7a46c8" providerId="LiveId" clId="{F6AFB809-33D1-4FBE-B007-AC4393D9C4CE}" dt="2023-09-05T14:34:53.729" v="185" actId="700"/>
          <ac:spMkLst>
            <pc:docMk/>
            <pc:sldMk cId="728932129" sldId="311"/>
            <ac:spMk id="11" creationId="{56F7265B-11EF-362A-82BD-BD5ECBDF88EA}"/>
          </ac:spMkLst>
        </pc:spChg>
        <pc:spChg chg="add del mod ord">
          <ac:chgData name="Mario Marugán Cancio" userId="759fb4fe9c7a46c8" providerId="LiveId" clId="{F6AFB809-33D1-4FBE-B007-AC4393D9C4CE}" dt="2023-09-05T14:34:53.729" v="185" actId="700"/>
          <ac:spMkLst>
            <pc:docMk/>
            <pc:sldMk cId="728932129" sldId="311"/>
            <ac:spMk id="12" creationId="{8C95BDA1-15EE-1F55-3BCA-2A517485B6E7}"/>
          </ac:spMkLst>
        </pc:spChg>
        <pc:spChg chg="add del mod ord">
          <ac:chgData name="Mario Marugán Cancio" userId="759fb4fe9c7a46c8" providerId="LiveId" clId="{F6AFB809-33D1-4FBE-B007-AC4393D9C4CE}" dt="2023-09-05T14:35:09.427" v="187" actId="700"/>
          <ac:spMkLst>
            <pc:docMk/>
            <pc:sldMk cId="728932129" sldId="311"/>
            <ac:spMk id="13" creationId="{782966BE-F825-6894-41EB-99B3BDE7C327}"/>
          </ac:spMkLst>
        </pc:spChg>
        <pc:spChg chg="add del mod ord">
          <ac:chgData name="Mario Marugán Cancio" userId="759fb4fe9c7a46c8" providerId="LiveId" clId="{F6AFB809-33D1-4FBE-B007-AC4393D9C4CE}" dt="2023-09-05T14:35:09.427" v="187" actId="700"/>
          <ac:spMkLst>
            <pc:docMk/>
            <pc:sldMk cId="728932129" sldId="311"/>
            <ac:spMk id="14" creationId="{837C6A97-7E2F-811A-7638-9E36CD5AEDB5}"/>
          </ac:spMkLst>
        </pc:spChg>
      </pc:sldChg>
      <pc:sldChg chg="addSp delSp modSp add del mod modClrScheme chgLayout">
        <pc:chgData name="Mario Marugán Cancio" userId="759fb4fe9c7a46c8" providerId="LiveId" clId="{F6AFB809-33D1-4FBE-B007-AC4393D9C4CE}" dt="2023-09-05T14:48:18.867" v="562" actId="47"/>
        <pc:sldMkLst>
          <pc:docMk/>
          <pc:sldMk cId="2108720957" sldId="313"/>
        </pc:sldMkLst>
        <pc:spChg chg="mod ord">
          <ac:chgData name="Mario Marugán Cancio" userId="759fb4fe9c7a46c8" providerId="LiveId" clId="{F6AFB809-33D1-4FBE-B007-AC4393D9C4CE}" dt="2023-09-05T14:35:09.427" v="187" actId="700"/>
          <ac:spMkLst>
            <pc:docMk/>
            <pc:sldMk cId="2108720957" sldId="313"/>
            <ac:spMk id="2" creationId="{B91F073E-44B0-5C90-08D1-6661019C6AA5}"/>
          </ac:spMkLst>
        </pc:spChg>
        <pc:spChg chg="mod ord">
          <ac:chgData name="Mario Marugán Cancio" userId="759fb4fe9c7a46c8" providerId="LiveId" clId="{F6AFB809-33D1-4FBE-B007-AC4393D9C4CE}" dt="2023-09-05T14:35:09.427" v="187" actId="700"/>
          <ac:spMkLst>
            <pc:docMk/>
            <pc:sldMk cId="2108720957" sldId="313"/>
            <ac:spMk id="3" creationId="{5A3E78F2-9C5F-DE0F-D675-7862E523C2AB}"/>
          </ac:spMkLst>
        </pc:spChg>
        <pc:spChg chg="add del mod ord">
          <ac:chgData name="Mario Marugán Cancio" userId="759fb4fe9c7a46c8" providerId="LiveId" clId="{F6AFB809-33D1-4FBE-B007-AC4393D9C4CE}" dt="2023-09-05T14:34:22.372" v="173" actId="700"/>
          <ac:spMkLst>
            <pc:docMk/>
            <pc:sldMk cId="2108720957" sldId="313"/>
            <ac:spMk id="4" creationId="{97A4E685-BB4A-3B6F-8D87-3FA93E575670}"/>
          </ac:spMkLst>
        </pc:spChg>
        <pc:spChg chg="add del mod ord">
          <ac:chgData name="Mario Marugán Cancio" userId="759fb4fe9c7a46c8" providerId="LiveId" clId="{F6AFB809-33D1-4FBE-B007-AC4393D9C4CE}" dt="2023-09-05T14:34:22.372" v="173" actId="700"/>
          <ac:spMkLst>
            <pc:docMk/>
            <pc:sldMk cId="2108720957" sldId="313"/>
            <ac:spMk id="5" creationId="{086BC2FA-3628-7EF7-1837-A281A01410AE}"/>
          </ac:spMkLst>
        </pc:spChg>
        <pc:spChg chg="add del mod ord">
          <ac:chgData name="Mario Marugán Cancio" userId="759fb4fe9c7a46c8" providerId="LiveId" clId="{F6AFB809-33D1-4FBE-B007-AC4393D9C4CE}" dt="2023-09-05T14:34:21.776" v="172" actId="700"/>
          <ac:spMkLst>
            <pc:docMk/>
            <pc:sldMk cId="2108720957" sldId="313"/>
            <ac:spMk id="6" creationId="{FCC31346-43D3-13C4-6951-D91D6868DFAD}"/>
          </ac:spMkLst>
        </pc:spChg>
        <pc:spChg chg="add del mod ord">
          <ac:chgData name="Mario Marugán Cancio" userId="759fb4fe9c7a46c8" providerId="LiveId" clId="{F6AFB809-33D1-4FBE-B007-AC4393D9C4CE}" dt="2023-09-05T14:34:21.776" v="172" actId="700"/>
          <ac:spMkLst>
            <pc:docMk/>
            <pc:sldMk cId="2108720957" sldId="313"/>
            <ac:spMk id="7" creationId="{F6B84C95-E592-223E-7DF8-2D017F02FA5D}"/>
          </ac:spMkLst>
        </pc:spChg>
        <pc:spChg chg="add del mod ord">
          <ac:chgData name="Mario Marugán Cancio" userId="759fb4fe9c7a46c8" providerId="LiveId" clId="{F6AFB809-33D1-4FBE-B007-AC4393D9C4CE}" dt="2023-09-05T14:34:21.776" v="172" actId="700"/>
          <ac:spMkLst>
            <pc:docMk/>
            <pc:sldMk cId="2108720957" sldId="313"/>
            <ac:spMk id="8" creationId="{F0E8B373-B842-6674-3603-D4B416F661D9}"/>
          </ac:spMkLst>
        </pc:spChg>
        <pc:spChg chg="add del mod">
          <ac:chgData name="Mario Marugán Cancio" userId="759fb4fe9c7a46c8" providerId="LiveId" clId="{F6AFB809-33D1-4FBE-B007-AC4393D9C4CE}" dt="2023-09-05T14:34:25.463" v="174" actId="6264"/>
          <ac:spMkLst>
            <pc:docMk/>
            <pc:sldMk cId="2108720957" sldId="313"/>
            <ac:spMk id="9" creationId="{E2B8B7CB-EE0F-6C69-B48E-53269E7A5205}"/>
          </ac:spMkLst>
        </pc:spChg>
        <pc:spChg chg="add del mod">
          <ac:chgData name="Mario Marugán Cancio" userId="759fb4fe9c7a46c8" providerId="LiveId" clId="{F6AFB809-33D1-4FBE-B007-AC4393D9C4CE}" dt="2023-09-05T14:34:25.463" v="174" actId="6264"/>
          <ac:spMkLst>
            <pc:docMk/>
            <pc:sldMk cId="2108720957" sldId="313"/>
            <ac:spMk id="10" creationId="{69ED6CB2-ECA3-7110-AF5B-6A5FB2EFF1BA}"/>
          </ac:spMkLst>
        </pc:spChg>
        <pc:spChg chg="add del mod ord">
          <ac:chgData name="Mario Marugán Cancio" userId="759fb4fe9c7a46c8" providerId="LiveId" clId="{F6AFB809-33D1-4FBE-B007-AC4393D9C4CE}" dt="2023-09-05T14:34:53.729" v="185" actId="700"/>
          <ac:spMkLst>
            <pc:docMk/>
            <pc:sldMk cId="2108720957" sldId="313"/>
            <ac:spMk id="11" creationId="{3DC05D04-283E-84FB-5A43-1F0ADAFB8DB6}"/>
          </ac:spMkLst>
        </pc:spChg>
        <pc:spChg chg="add del mod ord">
          <ac:chgData name="Mario Marugán Cancio" userId="759fb4fe9c7a46c8" providerId="LiveId" clId="{F6AFB809-33D1-4FBE-B007-AC4393D9C4CE}" dt="2023-09-05T14:34:53.729" v="185" actId="700"/>
          <ac:spMkLst>
            <pc:docMk/>
            <pc:sldMk cId="2108720957" sldId="313"/>
            <ac:spMk id="12" creationId="{BF4A16D6-54F9-0AB4-8B7B-344CBCC0D995}"/>
          </ac:spMkLst>
        </pc:spChg>
        <pc:spChg chg="add del mod ord">
          <ac:chgData name="Mario Marugán Cancio" userId="759fb4fe9c7a46c8" providerId="LiveId" clId="{F6AFB809-33D1-4FBE-B007-AC4393D9C4CE}" dt="2023-09-05T14:35:09.427" v="187" actId="700"/>
          <ac:spMkLst>
            <pc:docMk/>
            <pc:sldMk cId="2108720957" sldId="313"/>
            <ac:spMk id="13" creationId="{EFD89B11-1F53-88EF-29FB-4BE52D872F47}"/>
          </ac:spMkLst>
        </pc:spChg>
        <pc:spChg chg="add del mod ord">
          <ac:chgData name="Mario Marugán Cancio" userId="759fb4fe9c7a46c8" providerId="LiveId" clId="{F6AFB809-33D1-4FBE-B007-AC4393D9C4CE}" dt="2023-09-05T14:35:09.427" v="187" actId="700"/>
          <ac:spMkLst>
            <pc:docMk/>
            <pc:sldMk cId="2108720957" sldId="313"/>
            <ac:spMk id="14" creationId="{397D5817-CDBE-015B-3F2E-1AF261456547}"/>
          </ac:spMkLst>
        </pc:spChg>
      </pc:sldChg>
      <pc:sldChg chg="addSp delSp modSp add del mod modClrScheme chgLayout">
        <pc:chgData name="Mario Marugán Cancio" userId="759fb4fe9c7a46c8" providerId="LiveId" clId="{F6AFB809-33D1-4FBE-B007-AC4393D9C4CE}" dt="2023-09-05T14:48:19.432" v="563" actId="47"/>
        <pc:sldMkLst>
          <pc:docMk/>
          <pc:sldMk cId="2898744226" sldId="320"/>
        </pc:sldMkLst>
        <pc:spChg chg="mod ord">
          <ac:chgData name="Mario Marugán Cancio" userId="759fb4fe9c7a46c8" providerId="LiveId" clId="{F6AFB809-33D1-4FBE-B007-AC4393D9C4CE}" dt="2023-09-05T14:35:09.427" v="187" actId="700"/>
          <ac:spMkLst>
            <pc:docMk/>
            <pc:sldMk cId="2898744226" sldId="320"/>
            <ac:spMk id="2" creationId="{C4DCEEF8-6B70-2CC4-C260-556B3B312930}"/>
          </ac:spMkLst>
        </pc:spChg>
        <pc:spChg chg="mod ord">
          <ac:chgData name="Mario Marugán Cancio" userId="759fb4fe9c7a46c8" providerId="LiveId" clId="{F6AFB809-33D1-4FBE-B007-AC4393D9C4CE}" dt="2023-09-05T14:35:09.427" v="187" actId="700"/>
          <ac:spMkLst>
            <pc:docMk/>
            <pc:sldMk cId="2898744226" sldId="320"/>
            <ac:spMk id="3" creationId="{E3C972A3-B684-A8BF-27EF-C489090A557F}"/>
          </ac:spMkLst>
        </pc:spChg>
        <pc:spChg chg="add del mod ord">
          <ac:chgData name="Mario Marugán Cancio" userId="759fb4fe9c7a46c8" providerId="LiveId" clId="{F6AFB809-33D1-4FBE-B007-AC4393D9C4CE}" dt="2023-09-05T14:34:22.372" v="173" actId="700"/>
          <ac:spMkLst>
            <pc:docMk/>
            <pc:sldMk cId="2898744226" sldId="320"/>
            <ac:spMk id="4" creationId="{AD982C2C-BCBB-975B-6EB5-9D26814640DC}"/>
          </ac:spMkLst>
        </pc:spChg>
        <pc:spChg chg="add del mod ord">
          <ac:chgData name="Mario Marugán Cancio" userId="759fb4fe9c7a46c8" providerId="LiveId" clId="{F6AFB809-33D1-4FBE-B007-AC4393D9C4CE}" dt="2023-09-05T14:34:22.372" v="173" actId="700"/>
          <ac:spMkLst>
            <pc:docMk/>
            <pc:sldMk cId="2898744226" sldId="320"/>
            <ac:spMk id="5" creationId="{7354D1AE-38E6-7D79-CB5A-58C23202D870}"/>
          </ac:spMkLst>
        </pc:spChg>
        <pc:spChg chg="add del mod ord">
          <ac:chgData name="Mario Marugán Cancio" userId="759fb4fe9c7a46c8" providerId="LiveId" clId="{F6AFB809-33D1-4FBE-B007-AC4393D9C4CE}" dt="2023-09-05T14:34:21.776" v="172" actId="700"/>
          <ac:spMkLst>
            <pc:docMk/>
            <pc:sldMk cId="2898744226" sldId="320"/>
            <ac:spMk id="6" creationId="{C15E7B91-9FA3-9963-F569-4B66180D8FA0}"/>
          </ac:spMkLst>
        </pc:spChg>
        <pc:spChg chg="add del mod ord">
          <ac:chgData name="Mario Marugán Cancio" userId="759fb4fe9c7a46c8" providerId="LiveId" clId="{F6AFB809-33D1-4FBE-B007-AC4393D9C4CE}" dt="2023-09-05T14:34:21.776" v="172" actId="700"/>
          <ac:spMkLst>
            <pc:docMk/>
            <pc:sldMk cId="2898744226" sldId="320"/>
            <ac:spMk id="7" creationId="{B0725C48-6524-AE47-FB50-FBE316CBB616}"/>
          </ac:spMkLst>
        </pc:spChg>
        <pc:spChg chg="add del mod ord">
          <ac:chgData name="Mario Marugán Cancio" userId="759fb4fe9c7a46c8" providerId="LiveId" clId="{F6AFB809-33D1-4FBE-B007-AC4393D9C4CE}" dt="2023-09-05T14:34:21.776" v="172" actId="700"/>
          <ac:spMkLst>
            <pc:docMk/>
            <pc:sldMk cId="2898744226" sldId="320"/>
            <ac:spMk id="8" creationId="{6F29DE2A-1EF7-8D3B-C889-E50460C366E2}"/>
          </ac:spMkLst>
        </pc:spChg>
        <pc:spChg chg="add del mod">
          <ac:chgData name="Mario Marugán Cancio" userId="759fb4fe9c7a46c8" providerId="LiveId" clId="{F6AFB809-33D1-4FBE-B007-AC4393D9C4CE}" dt="2023-09-05T14:34:25.463" v="174" actId="6264"/>
          <ac:spMkLst>
            <pc:docMk/>
            <pc:sldMk cId="2898744226" sldId="320"/>
            <ac:spMk id="9" creationId="{19884A99-3131-A1B8-E8FD-20D076BA3751}"/>
          </ac:spMkLst>
        </pc:spChg>
        <pc:spChg chg="add del mod">
          <ac:chgData name="Mario Marugán Cancio" userId="759fb4fe9c7a46c8" providerId="LiveId" clId="{F6AFB809-33D1-4FBE-B007-AC4393D9C4CE}" dt="2023-09-05T14:34:25.463" v="174" actId="6264"/>
          <ac:spMkLst>
            <pc:docMk/>
            <pc:sldMk cId="2898744226" sldId="320"/>
            <ac:spMk id="10" creationId="{3B7ED14F-93EB-847D-01A4-B4C661F42A22}"/>
          </ac:spMkLst>
        </pc:spChg>
        <pc:spChg chg="add del mod ord">
          <ac:chgData name="Mario Marugán Cancio" userId="759fb4fe9c7a46c8" providerId="LiveId" clId="{F6AFB809-33D1-4FBE-B007-AC4393D9C4CE}" dt="2023-09-05T14:34:53.729" v="185" actId="700"/>
          <ac:spMkLst>
            <pc:docMk/>
            <pc:sldMk cId="2898744226" sldId="320"/>
            <ac:spMk id="11" creationId="{0217C8F5-F708-5138-57B1-E5FEF99D06CD}"/>
          </ac:spMkLst>
        </pc:spChg>
        <pc:spChg chg="add del mod ord">
          <ac:chgData name="Mario Marugán Cancio" userId="759fb4fe9c7a46c8" providerId="LiveId" clId="{F6AFB809-33D1-4FBE-B007-AC4393D9C4CE}" dt="2023-09-05T14:34:53.729" v="185" actId="700"/>
          <ac:spMkLst>
            <pc:docMk/>
            <pc:sldMk cId="2898744226" sldId="320"/>
            <ac:spMk id="12" creationId="{D8737E9A-14FC-B339-654C-7EF5D8CEE03A}"/>
          </ac:spMkLst>
        </pc:spChg>
        <pc:spChg chg="add del mod ord">
          <ac:chgData name="Mario Marugán Cancio" userId="759fb4fe9c7a46c8" providerId="LiveId" clId="{F6AFB809-33D1-4FBE-B007-AC4393D9C4CE}" dt="2023-09-05T14:35:09.427" v="187" actId="700"/>
          <ac:spMkLst>
            <pc:docMk/>
            <pc:sldMk cId="2898744226" sldId="320"/>
            <ac:spMk id="13" creationId="{65195A42-EA54-C90F-D9DB-A615A9426D7D}"/>
          </ac:spMkLst>
        </pc:spChg>
        <pc:spChg chg="add del mod ord">
          <ac:chgData name="Mario Marugán Cancio" userId="759fb4fe9c7a46c8" providerId="LiveId" clId="{F6AFB809-33D1-4FBE-B007-AC4393D9C4CE}" dt="2023-09-05T14:35:09.427" v="187" actId="700"/>
          <ac:spMkLst>
            <pc:docMk/>
            <pc:sldMk cId="2898744226" sldId="320"/>
            <ac:spMk id="14" creationId="{02484CD5-C101-06AD-A5B3-67ECF57EFA09}"/>
          </ac:spMkLst>
        </pc:spChg>
      </pc:sldChg>
      <pc:sldChg chg="addSp delSp modSp add del mod modClrScheme chgLayout">
        <pc:chgData name="Mario Marugán Cancio" userId="759fb4fe9c7a46c8" providerId="LiveId" clId="{F6AFB809-33D1-4FBE-B007-AC4393D9C4CE}" dt="2023-09-05T14:48:19.966" v="564" actId="47"/>
        <pc:sldMkLst>
          <pc:docMk/>
          <pc:sldMk cId="3107944872" sldId="321"/>
        </pc:sldMkLst>
        <pc:spChg chg="mod ord">
          <ac:chgData name="Mario Marugán Cancio" userId="759fb4fe9c7a46c8" providerId="LiveId" clId="{F6AFB809-33D1-4FBE-B007-AC4393D9C4CE}" dt="2023-09-05T14:35:09.427" v="187" actId="700"/>
          <ac:spMkLst>
            <pc:docMk/>
            <pc:sldMk cId="3107944872" sldId="321"/>
            <ac:spMk id="2" creationId="{4D0B4AE8-0DE9-333A-2431-8A92E6518C5A}"/>
          </ac:spMkLst>
        </pc:spChg>
        <pc:spChg chg="mod ord">
          <ac:chgData name="Mario Marugán Cancio" userId="759fb4fe9c7a46c8" providerId="LiveId" clId="{F6AFB809-33D1-4FBE-B007-AC4393D9C4CE}" dt="2023-09-05T14:35:09.427" v="187" actId="700"/>
          <ac:spMkLst>
            <pc:docMk/>
            <pc:sldMk cId="3107944872" sldId="321"/>
            <ac:spMk id="3" creationId="{9834D1E6-A26A-9A11-D9CF-228BF734DEB5}"/>
          </ac:spMkLst>
        </pc:spChg>
        <pc:spChg chg="add del mod ord">
          <ac:chgData name="Mario Marugán Cancio" userId="759fb4fe9c7a46c8" providerId="LiveId" clId="{F6AFB809-33D1-4FBE-B007-AC4393D9C4CE}" dt="2023-09-05T14:34:22.372" v="173" actId="700"/>
          <ac:spMkLst>
            <pc:docMk/>
            <pc:sldMk cId="3107944872" sldId="321"/>
            <ac:spMk id="4" creationId="{B0A64962-CDF8-3C8C-F3E9-FA96FB4D4449}"/>
          </ac:spMkLst>
        </pc:spChg>
        <pc:spChg chg="add del mod ord">
          <ac:chgData name="Mario Marugán Cancio" userId="759fb4fe9c7a46c8" providerId="LiveId" clId="{F6AFB809-33D1-4FBE-B007-AC4393D9C4CE}" dt="2023-09-05T14:34:22.372" v="173" actId="700"/>
          <ac:spMkLst>
            <pc:docMk/>
            <pc:sldMk cId="3107944872" sldId="321"/>
            <ac:spMk id="5" creationId="{792746FA-9FD6-B692-3ACE-36F007051D4C}"/>
          </ac:spMkLst>
        </pc:spChg>
        <pc:spChg chg="add del mod ord">
          <ac:chgData name="Mario Marugán Cancio" userId="759fb4fe9c7a46c8" providerId="LiveId" clId="{F6AFB809-33D1-4FBE-B007-AC4393D9C4CE}" dt="2023-09-05T14:34:21.776" v="172" actId="700"/>
          <ac:spMkLst>
            <pc:docMk/>
            <pc:sldMk cId="3107944872" sldId="321"/>
            <ac:spMk id="6" creationId="{8CBFF26A-E59C-8935-06BF-99A8052C8A19}"/>
          </ac:spMkLst>
        </pc:spChg>
        <pc:spChg chg="add del mod ord">
          <ac:chgData name="Mario Marugán Cancio" userId="759fb4fe9c7a46c8" providerId="LiveId" clId="{F6AFB809-33D1-4FBE-B007-AC4393D9C4CE}" dt="2023-09-05T14:34:21.776" v="172" actId="700"/>
          <ac:spMkLst>
            <pc:docMk/>
            <pc:sldMk cId="3107944872" sldId="321"/>
            <ac:spMk id="7" creationId="{225DF695-BF19-FA81-1FAB-EAC98408A56B}"/>
          </ac:spMkLst>
        </pc:spChg>
        <pc:spChg chg="add del mod ord">
          <ac:chgData name="Mario Marugán Cancio" userId="759fb4fe9c7a46c8" providerId="LiveId" clId="{F6AFB809-33D1-4FBE-B007-AC4393D9C4CE}" dt="2023-09-05T14:34:21.776" v="172" actId="700"/>
          <ac:spMkLst>
            <pc:docMk/>
            <pc:sldMk cId="3107944872" sldId="321"/>
            <ac:spMk id="8" creationId="{A5986F71-EAB5-0F75-6F47-E11071A531FE}"/>
          </ac:spMkLst>
        </pc:spChg>
        <pc:spChg chg="add del mod">
          <ac:chgData name="Mario Marugán Cancio" userId="759fb4fe9c7a46c8" providerId="LiveId" clId="{F6AFB809-33D1-4FBE-B007-AC4393D9C4CE}" dt="2023-09-05T14:34:25.463" v="174" actId="6264"/>
          <ac:spMkLst>
            <pc:docMk/>
            <pc:sldMk cId="3107944872" sldId="321"/>
            <ac:spMk id="9" creationId="{3B0268F6-B6AD-347A-CA03-2D0143C038F9}"/>
          </ac:spMkLst>
        </pc:spChg>
        <pc:spChg chg="add del mod">
          <ac:chgData name="Mario Marugán Cancio" userId="759fb4fe9c7a46c8" providerId="LiveId" clId="{F6AFB809-33D1-4FBE-B007-AC4393D9C4CE}" dt="2023-09-05T14:34:25.463" v="174" actId="6264"/>
          <ac:spMkLst>
            <pc:docMk/>
            <pc:sldMk cId="3107944872" sldId="321"/>
            <ac:spMk id="10" creationId="{36EE9B20-3FCB-A414-B65D-0637CF0C352F}"/>
          </ac:spMkLst>
        </pc:spChg>
        <pc:spChg chg="add del mod ord">
          <ac:chgData name="Mario Marugán Cancio" userId="759fb4fe9c7a46c8" providerId="LiveId" clId="{F6AFB809-33D1-4FBE-B007-AC4393D9C4CE}" dt="2023-09-05T14:34:53.729" v="185" actId="700"/>
          <ac:spMkLst>
            <pc:docMk/>
            <pc:sldMk cId="3107944872" sldId="321"/>
            <ac:spMk id="11" creationId="{8A44063B-4C55-5E5F-FCDB-00C7E57315ED}"/>
          </ac:spMkLst>
        </pc:spChg>
        <pc:spChg chg="add del mod ord">
          <ac:chgData name="Mario Marugán Cancio" userId="759fb4fe9c7a46c8" providerId="LiveId" clId="{F6AFB809-33D1-4FBE-B007-AC4393D9C4CE}" dt="2023-09-05T14:34:53.729" v="185" actId="700"/>
          <ac:spMkLst>
            <pc:docMk/>
            <pc:sldMk cId="3107944872" sldId="321"/>
            <ac:spMk id="12" creationId="{9EB22D48-AC33-49BC-72CE-447B60B6D4A2}"/>
          </ac:spMkLst>
        </pc:spChg>
        <pc:spChg chg="add del mod ord">
          <ac:chgData name="Mario Marugán Cancio" userId="759fb4fe9c7a46c8" providerId="LiveId" clId="{F6AFB809-33D1-4FBE-B007-AC4393D9C4CE}" dt="2023-09-05T14:35:09.427" v="187" actId="700"/>
          <ac:spMkLst>
            <pc:docMk/>
            <pc:sldMk cId="3107944872" sldId="321"/>
            <ac:spMk id="13" creationId="{887641EC-381B-889F-6613-36DBE9C8131A}"/>
          </ac:spMkLst>
        </pc:spChg>
        <pc:spChg chg="add del mod ord">
          <ac:chgData name="Mario Marugán Cancio" userId="759fb4fe9c7a46c8" providerId="LiveId" clId="{F6AFB809-33D1-4FBE-B007-AC4393D9C4CE}" dt="2023-09-05T14:35:09.427" v="187" actId="700"/>
          <ac:spMkLst>
            <pc:docMk/>
            <pc:sldMk cId="3107944872" sldId="321"/>
            <ac:spMk id="14" creationId="{4D245DA4-3FC5-D465-A0FF-09ABBBFC88A2}"/>
          </ac:spMkLst>
        </pc:spChg>
      </pc:sldChg>
      <pc:sldChg chg="addSp delSp modSp add del mod modClrScheme chgLayout">
        <pc:chgData name="Mario Marugán Cancio" userId="759fb4fe9c7a46c8" providerId="LiveId" clId="{F6AFB809-33D1-4FBE-B007-AC4393D9C4CE}" dt="2023-09-05T14:48:20.350" v="565" actId="47"/>
        <pc:sldMkLst>
          <pc:docMk/>
          <pc:sldMk cId="3980586123" sldId="322"/>
        </pc:sldMkLst>
        <pc:spChg chg="mod ord">
          <ac:chgData name="Mario Marugán Cancio" userId="759fb4fe9c7a46c8" providerId="LiveId" clId="{F6AFB809-33D1-4FBE-B007-AC4393D9C4CE}" dt="2023-09-05T14:35:09.427" v="187" actId="700"/>
          <ac:spMkLst>
            <pc:docMk/>
            <pc:sldMk cId="3980586123" sldId="322"/>
            <ac:spMk id="2" creationId="{735E9956-F461-1BA7-BA86-73FCC3FF46A5}"/>
          </ac:spMkLst>
        </pc:spChg>
        <pc:spChg chg="mod ord">
          <ac:chgData name="Mario Marugán Cancio" userId="759fb4fe9c7a46c8" providerId="LiveId" clId="{F6AFB809-33D1-4FBE-B007-AC4393D9C4CE}" dt="2023-09-05T14:35:09.427" v="187" actId="700"/>
          <ac:spMkLst>
            <pc:docMk/>
            <pc:sldMk cId="3980586123" sldId="322"/>
            <ac:spMk id="3" creationId="{E8EB8DA0-E006-679D-D864-73F264C853D1}"/>
          </ac:spMkLst>
        </pc:spChg>
        <pc:spChg chg="add del mod ord">
          <ac:chgData name="Mario Marugán Cancio" userId="759fb4fe9c7a46c8" providerId="LiveId" clId="{F6AFB809-33D1-4FBE-B007-AC4393D9C4CE}" dt="2023-09-05T14:34:22.372" v="173" actId="700"/>
          <ac:spMkLst>
            <pc:docMk/>
            <pc:sldMk cId="3980586123" sldId="322"/>
            <ac:spMk id="4" creationId="{094389F2-172E-FF9A-B90D-55DD8FA7C53E}"/>
          </ac:spMkLst>
        </pc:spChg>
        <pc:spChg chg="add del mod ord">
          <ac:chgData name="Mario Marugán Cancio" userId="759fb4fe9c7a46c8" providerId="LiveId" clId="{F6AFB809-33D1-4FBE-B007-AC4393D9C4CE}" dt="2023-09-05T14:34:22.372" v="173" actId="700"/>
          <ac:spMkLst>
            <pc:docMk/>
            <pc:sldMk cId="3980586123" sldId="322"/>
            <ac:spMk id="5" creationId="{96CCF566-D858-909A-01AC-D77A3C40CCE8}"/>
          </ac:spMkLst>
        </pc:spChg>
        <pc:spChg chg="add del mod ord">
          <ac:chgData name="Mario Marugán Cancio" userId="759fb4fe9c7a46c8" providerId="LiveId" clId="{F6AFB809-33D1-4FBE-B007-AC4393D9C4CE}" dt="2023-09-05T14:34:21.776" v="172" actId="700"/>
          <ac:spMkLst>
            <pc:docMk/>
            <pc:sldMk cId="3980586123" sldId="322"/>
            <ac:spMk id="6" creationId="{172C8183-B716-A174-C763-8AFBD660448A}"/>
          </ac:spMkLst>
        </pc:spChg>
        <pc:spChg chg="add del mod ord">
          <ac:chgData name="Mario Marugán Cancio" userId="759fb4fe9c7a46c8" providerId="LiveId" clId="{F6AFB809-33D1-4FBE-B007-AC4393D9C4CE}" dt="2023-09-05T14:34:21.776" v="172" actId="700"/>
          <ac:spMkLst>
            <pc:docMk/>
            <pc:sldMk cId="3980586123" sldId="322"/>
            <ac:spMk id="7" creationId="{58DEE77D-129D-349B-56CE-A4C771A48DDE}"/>
          </ac:spMkLst>
        </pc:spChg>
        <pc:spChg chg="add del mod ord">
          <ac:chgData name="Mario Marugán Cancio" userId="759fb4fe9c7a46c8" providerId="LiveId" clId="{F6AFB809-33D1-4FBE-B007-AC4393D9C4CE}" dt="2023-09-05T14:34:21.776" v="172" actId="700"/>
          <ac:spMkLst>
            <pc:docMk/>
            <pc:sldMk cId="3980586123" sldId="322"/>
            <ac:spMk id="8" creationId="{E9348356-B4C8-670C-7DCF-1792FD97BBAB}"/>
          </ac:spMkLst>
        </pc:spChg>
        <pc:spChg chg="add del mod">
          <ac:chgData name="Mario Marugán Cancio" userId="759fb4fe9c7a46c8" providerId="LiveId" clId="{F6AFB809-33D1-4FBE-B007-AC4393D9C4CE}" dt="2023-09-05T14:34:25.463" v="174" actId="6264"/>
          <ac:spMkLst>
            <pc:docMk/>
            <pc:sldMk cId="3980586123" sldId="322"/>
            <ac:spMk id="9" creationId="{F630A199-D028-DE27-E79F-7023C0C0BA6F}"/>
          </ac:spMkLst>
        </pc:spChg>
        <pc:spChg chg="add del mod">
          <ac:chgData name="Mario Marugán Cancio" userId="759fb4fe9c7a46c8" providerId="LiveId" clId="{F6AFB809-33D1-4FBE-B007-AC4393D9C4CE}" dt="2023-09-05T14:34:25.463" v="174" actId="6264"/>
          <ac:spMkLst>
            <pc:docMk/>
            <pc:sldMk cId="3980586123" sldId="322"/>
            <ac:spMk id="10" creationId="{8BE45097-028A-1A5E-CB96-A6D50AFE36AD}"/>
          </ac:spMkLst>
        </pc:spChg>
        <pc:spChg chg="add del mod ord">
          <ac:chgData name="Mario Marugán Cancio" userId="759fb4fe9c7a46c8" providerId="LiveId" clId="{F6AFB809-33D1-4FBE-B007-AC4393D9C4CE}" dt="2023-09-05T14:34:53.729" v="185" actId="700"/>
          <ac:spMkLst>
            <pc:docMk/>
            <pc:sldMk cId="3980586123" sldId="322"/>
            <ac:spMk id="11" creationId="{E66B0EDC-6833-34CC-64FC-FA3866EF05CA}"/>
          </ac:spMkLst>
        </pc:spChg>
        <pc:spChg chg="add del mod ord">
          <ac:chgData name="Mario Marugán Cancio" userId="759fb4fe9c7a46c8" providerId="LiveId" clId="{F6AFB809-33D1-4FBE-B007-AC4393D9C4CE}" dt="2023-09-05T14:34:53.729" v="185" actId="700"/>
          <ac:spMkLst>
            <pc:docMk/>
            <pc:sldMk cId="3980586123" sldId="322"/>
            <ac:spMk id="12" creationId="{50F09065-D091-D433-7CA0-7D3BEF3307B1}"/>
          </ac:spMkLst>
        </pc:spChg>
        <pc:spChg chg="add del mod ord">
          <ac:chgData name="Mario Marugán Cancio" userId="759fb4fe9c7a46c8" providerId="LiveId" clId="{F6AFB809-33D1-4FBE-B007-AC4393D9C4CE}" dt="2023-09-05T14:35:09.427" v="187" actId="700"/>
          <ac:spMkLst>
            <pc:docMk/>
            <pc:sldMk cId="3980586123" sldId="322"/>
            <ac:spMk id="13" creationId="{CDC62E17-EC79-2D30-9C21-85885F2370F6}"/>
          </ac:spMkLst>
        </pc:spChg>
        <pc:spChg chg="add del mod ord">
          <ac:chgData name="Mario Marugán Cancio" userId="759fb4fe9c7a46c8" providerId="LiveId" clId="{F6AFB809-33D1-4FBE-B007-AC4393D9C4CE}" dt="2023-09-05T14:35:09.427" v="187" actId="700"/>
          <ac:spMkLst>
            <pc:docMk/>
            <pc:sldMk cId="3980586123" sldId="322"/>
            <ac:spMk id="14" creationId="{612C3EE1-254A-4619-F4FC-C4DE80FC9F51}"/>
          </ac:spMkLst>
        </pc:spChg>
      </pc:sldChg>
      <pc:sldChg chg="addSp delSp modSp add del mod modClrScheme chgLayout">
        <pc:chgData name="Mario Marugán Cancio" userId="759fb4fe9c7a46c8" providerId="LiveId" clId="{F6AFB809-33D1-4FBE-B007-AC4393D9C4CE}" dt="2023-09-05T14:48:20.703" v="566" actId="47"/>
        <pc:sldMkLst>
          <pc:docMk/>
          <pc:sldMk cId="1356557811" sldId="323"/>
        </pc:sldMkLst>
        <pc:spChg chg="mod ord">
          <ac:chgData name="Mario Marugán Cancio" userId="759fb4fe9c7a46c8" providerId="LiveId" clId="{F6AFB809-33D1-4FBE-B007-AC4393D9C4CE}" dt="2023-09-05T14:35:09.427" v="187" actId="700"/>
          <ac:spMkLst>
            <pc:docMk/>
            <pc:sldMk cId="1356557811" sldId="323"/>
            <ac:spMk id="2" creationId="{90803586-48E0-DAFE-629B-D458CD5EEEB7}"/>
          </ac:spMkLst>
        </pc:spChg>
        <pc:spChg chg="mod ord">
          <ac:chgData name="Mario Marugán Cancio" userId="759fb4fe9c7a46c8" providerId="LiveId" clId="{F6AFB809-33D1-4FBE-B007-AC4393D9C4CE}" dt="2023-09-05T14:35:09.427" v="187" actId="700"/>
          <ac:spMkLst>
            <pc:docMk/>
            <pc:sldMk cId="1356557811" sldId="323"/>
            <ac:spMk id="3" creationId="{895E99E4-907E-1DD1-C50D-57D405B12036}"/>
          </ac:spMkLst>
        </pc:spChg>
        <pc:spChg chg="add del mod ord">
          <ac:chgData name="Mario Marugán Cancio" userId="759fb4fe9c7a46c8" providerId="LiveId" clId="{F6AFB809-33D1-4FBE-B007-AC4393D9C4CE}" dt="2023-09-05T14:34:22.372" v="173" actId="700"/>
          <ac:spMkLst>
            <pc:docMk/>
            <pc:sldMk cId="1356557811" sldId="323"/>
            <ac:spMk id="4" creationId="{E6C282A7-2D88-27D1-8917-478B28F18780}"/>
          </ac:spMkLst>
        </pc:spChg>
        <pc:spChg chg="add del mod ord">
          <ac:chgData name="Mario Marugán Cancio" userId="759fb4fe9c7a46c8" providerId="LiveId" clId="{F6AFB809-33D1-4FBE-B007-AC4393D9C4CE}" dt="2023-09-05T14:34:22.372" v="173" actId="700"/>
          <ac:spMkLst>
            <pc:docMk/>
            <pc:sldMk cId="1356557811" sldId="323"/>
            <ac:spMk id="5" creationId="{95E5F9C9-253E-15D3-5B33-AB7836B077D4}"/>
          </ac:spMkLst>
        </pc:spChg>
        <pc:spChg chg="add del mod ord">
          <ac:chgData name="Mario Marugán Cancio" userId="759fb4fe9c7a46c8" providerId="LiveId" clId="{F6AFB809-33D1-4FBE-B007-AC4393D9C4CE}" dt="2023-09-05T14:34:21.776" v="172" actId="700"/>
          <ac:spMkLst>
            <pc:docMk/>
            <pc:sldMk cId="1356557811" sldId="323"/>
            <ac:spMk id="6" creationId="{74505B7B-E1D3-BDE9-3ACD-4F7E8ECB54C1}"/>
          </ac:spMkLst>
        </pc:spChg>
        <pc:spChg chg="add del mod ord">
          <ac:chgData name="Mario Marugán Cancio" userId="759fb4fe9c7a46c8" providerId="LiveId" clId="{F6AFB809-33D1-4FBE-B007-AC4393D9C4CE}" dt="2023-09-05T14:34:21.776" v="172" actId="700"/>
          <ac:spMkLst>
            <pc:docMk/>
            <pc:sldMk cId="1356557811" sldId="323"/>
            <ac:spMk id="7" creationId="{DB6574FE-DF5E-1B61-E39D-0A2C7FA2733A}"/>
          </ac:spMkLst>
        </pc:spChg>
        <pc:spChg chg="add del mod ord">
          <ac:chgData name="Mario Marugán Cancio" userId="759fb4fe9c7a46c8" providerId="LiveId" clId="{F6AFB809-33D1-4FBE-B007-AC4393D9C4CE}" dt="2023-09-05T14:34:21.776" v="172" actId="700"/>
          <ac:spMkLst>
            <pc:docMk/>
            <pc:sldMk cId="1356557811" sldId="323"/>
            <ac:spMk id="8" creationId="{D0F8959F-BA5E-EA94-B8EC-CB2E2907B6B3}"/>
          </ac:spMkLst>
        </pc:spChg>
        <pc:spChg chg="add del mod">
          <ac:chgData name="Mario Marugán Cancio" userId="759fb4fe9c7a46c8" providerId="LiveId" clId="{F6AFB809-33D1-4FBE-B007-AC4393D9C4CE}" dt="2023-09-05T14:34:25.463" v="174" actId="6264"/>
          <ac:spMkLst>
            <pc:docMk/>
            <pc:sldMk cId="1356557811" sldId="323"/>
            <ac:spMk id="9" creationId="{BEFE8043-22F0-9B2D-44C7-D6B608E3C6E6}"/>
          </ac:spMkLst>
        </pc:spChg>
        <pc:spChg chg="add del mod">
          <ac:chgData name="Mario Marugán Cancio" userId="759fb4fe9c7a46c8" providerId="LiveId" clId="{F6AFB809-33D1-4FBE-B007-AC4393D9C4CE}" dt="2023-09-05T14:34:25.463" v="174" actId="6264"/>
          <ac:spMkLst>
            <pc:docMk/>
            <pc:sldMk cId="1356557811" sldId="323"/>
            <ac:spMk id="10" creationId="{1091A23D-F42A-8736-6A4E-B84EE7303021}"/>
          </ac:spMkLst>
        </pc:spChg>
        <pc:spChg chg="add del mod ord">
          <ac:chgData name="Mario Marugán Cancio" userId="759fb4fe9c7a46c8" providerId="LiveId" clId="{F6AFB809-33D1-4FBE-B007-AC4393D9C4CE}" dt="2023-09-05T14:34:53.729" v="185" actId="700"/>
          <ac:spMkLst>
            <pc:docMk/>
            <pc:sldMk cId="1356557811" sldId="323"/>
            <ac:spMk id="11" creationId="{61514F4F-FE4F-90CF-BB0F-43D794498A96}"/>
          </ac:spMkLst>
        </pc:spChg>
        <pc:spChg chg="add del mod ord">
          <ac:chgData name="Mario Marugán Cancio" userId="759fb4fe9c7a46c8" providerId="LiveId" clId="{F6AFB809-33D1-4FBE-B007-AC4393D9C4CE}" dt="2023-09-05T14:34:53.729" v="185" actId="700"/>
          <ac:spMkLst>
            <pc:docMk/>
            <pc:sldMk cId="1356557811" sldId="323"/>
            <ac:spMk id="12" creationId="{5D760C00-2371-DB25-F47B-6D645956B091}"/>
          </ac:spMkLst>
        </pc:spChg>
        <pc:spChg chg="add del mod ord">
          <ac:chgData name="Mario Marugán Cancio" userId="759fb4fe9c7a46c8" providerId="LiveId" clId="{F6AFB809-33D1-4FBE-B007-AC4393D9C4CE}" dt="2023-09-05T14:35:09.427" v="187" actId="700"/>
          <ac:spMkLst>
            <pc:docMk/>
            <pc:sldMk cId="1356557811" sldId="323"/>
            <ac:spMk id="13" creationId="{18B89FCD-03B1-80DE-C487-C9A7F6F03D9E}"/>
          </ac:spMkLst>
        </pc:spChg>
        <pc:spChg chg="add del mod ord">
          <ac:chgData name="Mario Marugán Cancio" userId="759fb4fe9c7a46c8" providerId="LiveId" clId="{F6AFB809-33D1-4FBE-B007-AC4393D9C4CE}" dt="2023-09-05T14:35:09.427" v="187" actId="700"/>
          <ac:spMkLst>
            <pc:docMk/>
            <pc:sldMk cId="1356557811" sldId="323"/>
            <ac:spMk id="14" creationId="{8BB56E3D-7C65-BAD9-41CD-8F2DD3C8D238}"/>
          </ac:spMkLst>
        </pc:spChg>
      </pc:sldChg>
      <pc:sldChg chg="addSp delSp modSp add del mod modClrScheme chgLayout">
        <pc:chgData name="Mario Marugán Cancio" userId="759fb4fe9c7a46c8" providerId="LiveId" clId="{F6AFB809-33D1-4FBE-B007-AC4393D9C4CE}" dt="2023-09-05T14:48:21.048" v="567" actId="47"/>
        <pc:sldMkLst>
          <pc:docMk/>
          <pc:sldMk cId="786455171" sldId="324"/>
        </pc:sldMkLst>
        <pc:spChg chg="mod ord">
          <ac:chgData name="Mario Marugán Cancio" userId="759fb4fe9c7a46c8" providerId="LiveId" clId="{F6AFB809-33D1-4FBE-B007-AC4393D9C4CE}" dt="2023-09-05T14:35:09.427" v="187" actId="700"/>
          <ac:spMkLst>
            <pc:docMk/>
            <pc:sldMk cId="786455171" sldId="324"/>
            <ac:spMk id="2" creationId="{181AF000-8BB0-D94D-8472-0F6508847DEB}"/>
          </ac:spMkLst>
        </pc:spChg>
        <pc:spChg chg="mod ord">
          <ac:chgData name="Mario Marugán Cancio" userId="759fb4fe9c7a46c8" providerId="LiveId" clId="{F6AFB809-33D1-4FBE-B007-AC4393D9C4CE}" dt="2023-09-05T14:35:09.427" v="187" actId="700"/>
          <ac:spMkLst>
            <pc:docMk/>
            <pc:sldMk cId="786455171" sldId="324"/>
            <ac:spMk id="3" creationId="{EEBAF2C2-9D3F-A9C2-04E0-8DF16BC3E83B}"/>
          </ac:spMkLst>
        </pc:spChg>
        <pc:spChg chg="add del mod ord">
          <ac:chgData name="Mario Marugán Cancio" userId="759fb4fe9c7a46c8" providerId="LiveId" clId="{F6AFB809-33D1-4FBE-B007-AC4393D9C4CE}" dt="2023-09-05T14:34:22.372" v="173" actId="700"/>
          <ac:spMkLst>
            <pc:docMk/>
            <pc:sldMk cId="786455171" sldId="324"/>
            <ac:spMk id="4" creationId="{376F2486-714E-48A8-6AA0-2564BFBB4040}"/>
          </ac:spMkLst>
        </pc:spChg>
        <pc:spChg chg="add del mod ord">
          <ac:chgData name="Mario Marugán Cancio" userId="759fb4fe9c7a46c8" providerId="LiveId" clId="{F6AFB809-33D1-4FBE-B007-AC4393D9C4CE}" dt="2023-09-05T14:34:22.372" v="173" actId="700"/>
          <ac:spMkLst>
            <pc:docMk/>
            <pc:sldMk cId="786455171" sldId="324"/>
            <ac:spMk id="5" creationId="{4C4DCBF8-B856-44B2-E1E3-65288F9D9859}"/>
          </ac:spMkLst>
        </pc:spChg>
        <pc:spChg chg="add del mod ord">
          <ac:chgData name="Mario Marugán Cancio" userId="759fb4fe9c7a46c8" providerId="LiveId" clId="{F6AFB809-33D1-4FBE-B007-AC4393D9C4CE}" dt="2023-09-05T14:34:21.776" v="172" actId="700"/>
          <ac:spMkLst>
            <pc:docMk/>
            <pc:sldMk cId="786455171" sldId="324"/>
            <ac:spMk id="6" creationId="{A9687159-A5F5-F406-1225-0BEDE9581EFB}"/>
          </ac:spMkLst>
        </pc:spChg>
        <pc:spChg chg="add del mod ord">
          <ac:chgData name="Mario Marugán Cancio" userId="759fb4fe9c7a46c8" providerId="LiveId" clId="{F6AFB809-33D1-4FBE-B007-AC4393D9C4CE}" dt="2023-09-05T14:34:21.776" v="172" actId="700"/>
          <ac:spMkLst>
            <pc:docMk/>
            <pc:sldMk cId="786455171" sldId="324"/>
            <ac:spMk id="7" creationId="{D82CE165-E3F2-5927-C520-A8D1ABB92EAE}"/>
          </ac:spMkLst>
        </pc:spChg>
        <pc:spChg chg="add del mod ord">
          <ac:chgData name="Mario Marugán Cancio" userId="759fb4fe9c7a46c8" providerId="LiveId" clId="{F6AFB809-33D1-4FBE-B007-AC4393D9C4CE}" dt="2023-09-05T14:34:21.776" v="172" actId="700"/>
          <ac:spMkLst>
            <pc:docMk/>
            <pc:sldMk cId="786455171" sldId="324"/>
            <ac:spMk id="8" creationId="{06C8E534-E661-5F93-1B7D-EF30B96E0830}"/>
          </ac:spMkLst>
        </pc:spChg>
        <pc:spChg chg="add del mod">
          <ac:chgData name="Mario Marugán Cancio" userId="759fb4fe9c7a46c8" providerId="LiveId" clId="{F6AFB809-33D1-4FBE-B007-AC4393D9C4CE}" dt="2023-09-05T14:34:25.463" v="174" actId="6264"/>
          <ac:spMkLst>
            <pc:docMk/>
            <pc:sldMk cId="786455171" sldId="324"/>
            <ac:spMk id="9" creationId="{71F09A26-EBEF-2961-C21C-E977ECA714C1}"/>
          </ac:spMkLst>
        </pc:spChg>
        <pc:spChg chg="add del mod">
          <ac:chgData name="Mario Marugán Cancio" userId="759fb4fe9c7a46c8" providerId="LiveId" clId="{F6AFB809-33D1-4FBE-B007-AC4393D9C4CE}" dt="2023-09-05T14:34:25.463" v="174" actId="6264"/>
          <ac:spMkLst>
            <pc:docMk/>
            <pc:sldMk cId="786455171" sldId="324"/>
            <ac:spMk id="10" creationId="{AFCF0287-1018-B986-5B28-971D8D9F08D0}"/>
          </ac:spMkLst>
        </pc:spChg>
        <pc:spChg chg="add del mod ord">
          <ac:chgData name="Mario Marugán Cancio" userId="759fb4fe9c7a46c8" providerId="LiveId" clId="{F6AFB809-33D1-4FBE-B007-AC4393D9C4CE}" dt="2023-09-05T14:34:53.729" v="185" actId="700"/>
          <ac:spMkLst>
            <pc:docMk/>
            <pc:sldMk cId="786455171" sldId="324"/>
            <ac:spMk id="11" creationId="{146DCFE1-54A5-9D77-2C34-B93FDCACE473}"/>
          </ac:spMkLst>
        </pc:spChg>
        <pc:spChg chg="add del mod ord">
          <ac:chgData name="Mario Marugán Cancio" userId="759fb4fe9c7a46c8" providerId="LiveId" clId="{F6AFB809-33D1-4FBE-B007-AC4393D9C4CE}" dt="2023-09-05T14:34:53.729" v="185" actId="700"/>
          <ac:spMkLst>
            <pc:docMk/>
            <pc:sldMk cId="786455171" sldId="324"/>
            <ac:spMk id="12" creationId="{811054A6-1F3E-CA78-EB5F-381DF2952348}"/>
          </ac:spMkLst>
        </pc:spChg>
        <pc:spChg chg="add del mod ord">
          <ac:chgData name="Mario Marugán Cancio" userId="759fb4fe9c7a46c8" providerId="LiveId" clId="{F6AFB809-33D1-4FBE-B007-AC4393D9C4CE}" dt="2023-09-05T14:35:09.427" v="187" actId="700"/>
          <ac:spMkLst>
            <pc:docMk/>
            <pc:sldMk cId="786455171" sldId="324"/>
            <ac:spMk id="13" creationId="{6C5E688A-073B-812A-F36F-AB75993C677D}"/>
          </ac:spMkLst>
        </pc:spChg>
        <pc:spChg chg="add del mod ord">
          <ac:chgData name="Mario Marugán Cancio" userId="759fb4fe9c7a46c8" providerId="LiveId" clId="{F6AFB809-33D1-4FBE-B007-AC4393D9C4CE}" dt="2023-09-05T14:35:09.427" v="187" actId="700"/>
          <ac:spMkLst>
            <pc:docMk/>
            <pc:sldMk cId="786455171" sldId="324"/>
            <ac:spMk id="14" creationId="{86D99F6C-AE7E-E446-F261-7D2862E76D88}"/>
          </ac:spMkLst>
        </pc:spChg>
      </pc:sldChg>
      <pc:sldChg chg="addSp delSp modSp add del mod modClrScheme chgLayout">
        <pc:chgData name="Mario Marugán Cancio" userId="759fb4fe9c7a46c8" providerId="LiveId" clId="{F6AFB809-33D1-4FBE-B007-AC4393D9C4CE}" dt="2023-09-05T14:48:21.488" v="568" actId="47"/>
        <pc:sldMkLst>
          <pc:docMk/>
          <pc:sldMk cId="3858999793" sldId="325"/>
        </pc:sldMkLst>
        <pc:spChg chg="mod ord">
          <ac:chgData name="Mario Marugán Cancio" userId="759fb4fe9c7a46c8" providerId="LiveId" clId="{F6AFB809-33D1-4FBE-B007-AC4393D9C4CE}" dt="2023-09-05T14:35:09.427" v="187" actId="700"/>
          <ac:spMkLst>
            <pc:docMk/>
            <pc:sldMk cId="3858999793" sldId="325"/>
            <ac:spMk id="2" creationId="{E775EA49-8663-CBD1-5D60-7C9BAB24919E}"/>
          </ac:spMkLst>
        </pc:spChg>
        <pc:spChg chg="mod ord">
          <ac:chgData name="Mario Marugán Cancio" userId="759fb4fe9c7a46c8" providerId="LiveId" clId="{F6AFB809-33D1-4FBE-B007-AC4393D9C4CE}" dt="2023-09-05T14:35:09.427" v="187" actId="700"/>
          <ac:spMkLst>
            <pc:docMk/>
            <pc:sldMk cId="3858999793" sldId="325"/>
            <ac:spMk id="3" creationId="{65C43D80-DE22-1930-9A3C-2CF2C2424414}"/>
          </ac:spMkLst>
        </pc:spChg>
        <pc:spChg chg="add del mod ord">
          <ac:chgData name="Mario Marugán Cancio" userId="759fb4fe9c7a46c8" providerId="LiveId" clId="{F6AFB809-33D1-4FBE-B007-AC4393D9C4CE}" dt="2023-09-05T14:34:22.372" v="173" actId="700"/>
          <ac:spMkLst>
            <pc:docMk/>
            <pc:sldMk cId="3858999793" sldId="325"/>
            <ac:spMk id="4" creationId="{FE6DE829-EEE9-3C04-4084-AC1178CBEF7B}"/>
          </ac:spMkLst>
        </pc:spChg>
        <pc:spChg chg="add del mod ord">
          <ac:chgData name="Mario Marugán Cancio" userId="759fb4fe9c7a46c8" providerId="LiveId" clId="{F6AFB809-33D1-4FBE-B007-AC4393D9C4CE}" dt="2023-09-05T14:34:22.372" v="173" actId="700"/>
          <ac:spMkLst>
            <pc:docMk/>
            <pc:sldMk cId="3858999793" sldId="325"/>
            <ac:spMk id="5" creationId="{D2811CA8-F818-87E3-179D-653852DE4E3F}"/>
          </ac:spMkLst>
        </pc:spChg>
        <pc:spChg chg="add del mod ord">
          <ac:chgData name="Mario Marugán Cancio" userId="759fb4fe9c7a46c8" providerId="LiveId" clId="{F6AFB809-33D1-4FBE-B007-AC4393D9C4CE}" dt="2023-09-05T14:34:21.776" v="172" actId="700"/>
          <ac:spMkLst>
            <pc:docMk/>
            <pc:sldMk cId="3858999793" sldId="325"/>
            <ac:spMk id="6" creationId="{DDA663BF-001A-648C-3411-9C3164D26AD0}"/>
          </ac:spMkLst>
        </pc:spChg>
        <pc:spChg chg="add del mod ord">
          <ac:chgData name="Mario Marugán Cancio" userId="759fb4fe9c7a46c8" providerId="LiveId" clId="{F6AFB809-33D1-4FBE-B007-AC4393D9C4CE}" dt="2023-09-05T14:34:21.776" v="172" actId="700"/>
          <ac:spMkLst>
            <pc:docMk/>
            <pc:sldMk cId="3858999793" sldId="325"/>
            <ac:spMk id="7" creationId="{EECD5B67-2138-45BD-DAD4-4946680140AE}"/>
          </ac:spMkLst>
        </pc:spChg>
        <pc:spChg chg="add del mod ord">
          <ac:chgData name="Mario Marugán Cancio" userId="759fb4fe9c7a46c8" providerId="LiveId" clId="{F6AFB809-33D1-4FBE-B007-AC4393D9C4CE}" dt="2023-09-05T14:34:21.776" v="172" actId="700"/>
          <ac:spMkLst>
            <pc:docMk/>
            <pc:sldMk cId="3858999793" sldId="325"/>
            <ac:spMk id="8" creationId="{179AA41A-3D2D-F934-692A-7FDCE14DCB04}"/>
          </ac:spMkLst>
        </pc:spChg>
        <pc:spChg chg="add del mod">
          <ac:chgData name="Mario Marugán Cancio" userId="759fb4fe9c7a46c8" providerId="LiveId" clId="{F6AFB809-33D1-4FBE-B007-AC4393D9C4CE}" dt="2023-09-05T14:34:25.463" v="174" actId="6264"/>
          <ac:spMkLst>
            <pc:docMk/>
            <pc:sldMk cId="3858999793" sldId="325"/>
            <ac:spMk id="9" creationId="{073513D0-9228-4E91-CCDF-64AFF4844B6A}"/>
          </ac:spMkLst>
        </pc:spChg>
        <pc:spChg chg="add del mod">
          <ac:chgData name="Mario Marugán Cancio" userId="759fb4fe9c7a46c8" providerId="LiveId" clId="{F6AFB809-33D1-4FBE-B007-AC4393D9C4CE}" dt="2023-09-05T14:34:25.463" v="174" actId="6264"/>
          <ac:spMkLst>
            <pc:docMk/>
            <pc:sldMk cId="3858999793" sldId="325"/>
            <ac:spMk id="10" creationId="{E23ABBEE-2395-6769-70C0-9653794F8826}"/>
          </ac:spMkLst>
        </pc:spChg>
        <pc:spChg chg="add del mod ord">
          <ac:chgData name="Mario Marugán Cancio" userId="759fb4fe9c7a46c8" providerId="LiveId" clId="{F6AFB809-33D1-4FBE-B007-AC4393D9C4CE}" dt="2023-09-05T14:34:53.729" v="185" actId="700"/>
          <ac:spMkLst>
            <pc:docMk/>
            <pc:sldMk cId="3858999793" sldId="325"/>
            <ac:spMk id="11" creationId="{7537BCE2-3AF4-F3AE-24D5-572CFEDD6B0A}"/>
          </ac:spMkLst>
        </pc:spChg>
        <pc:spChg chg="add del mod ord">
          <ac:chgData name="Mario Marugán Cancio" userId="759fb4fe9c7a46c8" providerId="LiveId" clId="{F6AFB809-33D1-4FBE-B007-AC4393D9C4CE}" dt="2023-09-05T14:34:53.729" v="185" actId="700"/>
          <ac:spMkLst>
            <pc:docMk/>
            <pc:sldMk cId="3858999793" sldId="325"/>
            <ac:spMk id="12" creationId="{97956841-23E8-D85A-A162-F6F55AAB3A2C}"/>
          </ac:spMkLst>
        </pc:spChg>
        <pc:spChg chg="add del mod ord">
          <ac:chgData name="Mario Marugán Cancio" userId="759fb4fe9c7a46c8" providerId="LiveId" clId="{F6AFB809-33D1-4FBE-B007-AC4393D9C4CE}" dt="2023-09-05T14:35:09.427" v="187" actId="700"/>
          <ac:spMkLst>
            <pc:docMk/>
            <pc:sldMk cId="3858999793" sldId="325"/>
            <ac:spMk id="13" creationId="{B46FF482-5F85-B6DA-7D05-54580817B9FE}"/>
          </ac:spMkLst>
        </pc:spChg>
        <pc:spChg chg="add del mod ord">
          <ac:chgData name="Mario Marugán Cancio" userId="759fb4fe9c7a46c8" providerId="LiveId" clId="{F6AFB809-33D1-4FBE-B007-AC4393D9C4CE}" dt="2023-09-05T14:35:09.427" v="187" actId="700"/>
          <ac:spMkLst>
            <pc:docMk/>
            <pc:sldMk cId="3858999793" sldId="325"/>
            <ac:spMk id="14" creationId="{730C6B57-D1CC-83EF-327C-1DB5DBF7EB97}"/>
          </ac:spMkLst>
        </pc:spChg>
      </pc:sldChg>
      <pc:sldChg chg="addSp delSp modSp add del mod modClrScheme chgLayout">
        <pc:chgData name="Mario Marugán Cancio" userId="759fb4fe9c7a46c8" providerId="LiveId" clId="{F6AFB809-33D1-4FBE-B007-AC4393D9C4CE}" dt="2023-09-05T14:48:21.864" v="569" actId="47"/>
        <pc:sldMkLst>
          <pc:docMk/>
          <pc:sldMk cId="1190532700" sldId="326"/>
        </pc:sldMkLst>
        <pc:spChg chg="mod ord">
          <ac:chgData name="Mario Marugán Cancio" userId="759fb4fe9c7a46c8" providerId="LiveId" clId="{F6AFB809-33D1-4FBE-B007-AC4393D9C4CE}" dt="2023-09-05T14:35:09.427" v="187" actId="700"/>
          <ac:spMkLst>
            <pc:docMk/>
            <pc:sldMk cId="1190532700" sldId="326"/>
            <ac:spMk id="2" creationId="{892C50DC-483F-703E-6050-EA0F5ECFA309}"/>
          </ac:spMkLst>
        </pc:spChg>
        <pc:spChg chg="mod ord">
          <ac:chgData name="Mario Marugán Cancio" userId="759fb4fe9c7a46c8" providerId="LiveId" clId="{F6AFB809-33D1-4FBE-B007-AC4393D9C4CE}" dt="2023-09-05T14:35:09.427" v="187" actId="700"/>
          <ac:spMkLst>
            <pc:docMk/>
            <pc:sldMk cId="1190532700" sldId="326"/>
            <ac:spMk id="3" creationId="{FB958736-C681-8358-64F0-65CFE420E8D3}"/>
          </ac:spMkLst>
        </pc:spChg>
        <pc:spChg chg="add del mod ord">
          <ac:chgData name="Mario Marugán Cancio" userId="759fb4fe9c7a46c8" providerId="LiveId" clId="{F6AFB809-33D1-4FBE-B007-AC4393D9C4CE}" dt="2023-09-05T14:34:22.372" v="173" actId="700"/>
          <ac:spMkLst>
            <pc:docMk/>
            <pc:sldMk cId="1190532700" sldId="326"/>
            <ac:spMk id="4" creationId="{A1D6D279-2BB3-1AA4-23C3-26737622D912}"/>
          </ac:spMkLst>
        </pc:spChg>
        <pc:spChg chg="add del mod ord">
          <ac:chgData name="Mario Marugán Cancio" userId="759fb4fe9c7a46c8" providerId="LiveId" clId="{F6AFB809-33D1-4FBE-B007-AC4393D9C4CE}" dt="2023-09-05T14:34:22.372" v="173" actId="700"/>
          <ac:spMkLst>
            <pc:docMk/>
            <pc:sldMk cId="1190532700" sldId="326"/>
            <ac:spMk id="5" creationId="{F546D8E8-C537-EDB8-9812-EB47CA2273CC}"/>
          </ac:spMkLst>
        </pc:spChg>
        <pc:spChg chg="add del mod ord">
          <ac:chgData name="Mario Marugán Cancio" userId="759fb4fe9c7a46c8" providerId="LiveId" clId="{F6AFB809-33D1-4FBE-B007-AC4393D9C4CE}" dt="2023-09-05T14:34:21.776" v="172" actId="700"/>
          <ac:spMkLst>
            <pc:docMk/>
            <pc:sldMk cId="1190532700" sldId="326"/>
            <ac:spMk id="6" creationId="{44759BCD-5FAE-3EDB-EED0-F222AF9988AF}"/>
          </ac:spMkLst>
        </pc:spChg>
        <pc:spChg chg="add del mod ord">
          <ac:chgData name="Mario Marugán Cancio" userId="759fb4fe9c7a46c8" providerId="LiveId" clId="{F6AFB809-33D1-4FBE-B007-AC4393D9C4CE}" dt="2023-09-05T14:34:21.776" v="172" actId="700"/>
          <ac:spMkLst>
            <pc:docMk/>
            <pc:sldMk cId="1190532700" sldId="326"/>
            <ac:spMk id="7" creationId="{01909036-6240-6AE2-7527-70620AA2423A}"/>
          </ac:spMkLst>
        </pc:spChg>
        <pc:spChg chg="add del mod ord">
          <ac:chgData name="Mario Marugán Cancio" userId="759fb4fe9c7a46c8" providerId="LiveId" clId="{F6AFB809-33D1-4FBE-B007-AC4393D9C4CE}" dt="2023-09-05T14:34:21.776" v="172" actId="700"/>
          <ac:spMkLst>
            <pc:docMk/>
            <pc:sldMk cId="1190532700" sldId="326"/>
            <ac:spMk id="8" creationId="{037DFB8D-7CC0-D402-ABAF-65E5BD9481AA}"/>
          </ac:spMkLst>
        </pc:spChg>
        <pc:spChg chg="add del mod">
          <ac:chgData name="Mario Marugán Cancio" userId="759fb4fe9c7a46c8" providerId="LiveId" clId="{F6AFB809-33D1-4FBE-B007-AC4393D9C4CE}" dt="2023-09-05T14:34:25.463" v="174" actId="6264"/>
          <ac:spMkLst>
            <pc:docMk/>
            <pc:sldMk cId="1190532700" sldId="326"/>
            <ac:spMk id="9" creationId="{967D3B46-23B3-B4E4-C50B-491DB4478B55}"/>
          </ac:spMkLst>
        </pc:spChg>
        <pc:spChg chg="add del mod">
          <ac:chgData name="Mario Marugán Cancio" userId="759fb4fe9c7a46c8" providerId="LiveId" clId="{F6AFB809-33D1-4FBE-B007-AC4393D9C4CE}" dt="2023-09-05T14:34:25.463" v="174" actId="6264"/>
          <ac:spMkLst>
            <pc:docMk/>
            <pc:sldMk cId="1190532700" sldId="326"/>
            <ac:spMk id="10" creationId="{3D36E0E8-ED16-7745-AF99-E2D418915609}"/>
          </ac:spMkLst>
        </pc:spChg>
        <pc:spChg chg="add del mod ord">
          <ac:chgData name="Mario Marugán Cancio" userId="759fb4fe9c7a46c8" providerId="LiveId" clId="{F6AFB809-33D1-4FBE-B007-AC4393D9C4CE}" dt="2023-09-05T14:34:53.729" v="185" actId="700"/>
          <ac:spMkLst>
            <pc:docMk/>
            <pc:sldMk cId="1190532700" sldId="326"/>
            <ac:spMk id="11" creationId="{03C1EAA5-48DE-50E8-11CF-7878E89ACB7F}"/>
          </ac:spMkLst>
        </pc:spChg>
        <pc:spChg chg="add del mod ord">
          <ac:chgData name="Mario Marugán Cancio" userId="759fb4fe9c7a46c8" providerId="LiveId" clId="{F6AFB809-33D1-4FBE-B007-AC4393D9C4CE}" dt="2023-09-05T14:34:53.729" v="185" actId="700"/>
          <ac:spMkLst>
            <pc:docMk/>
            <pc:sldMk cId="1190532700" sldId="326"/>
            <ac:spMk id="12" creationId="{3ECC4BE9-D6B3-3FC5-DAE6-7359627AA773}"/>
          </ac:spMkLst>
        </pc:spChg>
        <pc:spChg chg="add del mod ord">
          <ac:chgData name="Mario Marugán Cancio" userId="759fb4fe9c7a46c8" providerId="LiveId" clId="{F6AFB809-33D1-4FBE-B007-AC4393D9C4CE}" dt="2023-09-05T14:35:09.427" v="187" actId="700"/>
          <ac:spMkLst>
            <pc:docMk/>
            <pc:sldMk cId="1190532700" sldId="326"/>
            <ac:spMk id="13" creationId="{EF787A9D-16B2-6F3E-39BC-71A3D0BEDE52}"/>
          </ac:spMkLst>
        </pc:spChg>
        <pc:spChg chg="add del mod ord">
          <ac:chgData name="Mario Marugán Cancio" userId="759fb4fe9c7a46c8" providerId="LiveId" clId="{F6AFB809-33D1-4FBE-B007-AC4393D9C4CE}" dt="2023-09-05T14:35:09.427" v="187" actId="700"/>
          <ac:spMkLst>
            <pc:docMk/>
            <pc:sldMk cId="1190532700" sldId="326"/>
            <ac:spMk id="14" creationId="{C3469A76-1B38-CAC4-D090-92874223F175}"/>
          </ac:spMkLst>
        </pc:spChg>
      </pc:sldChg>
      <pc:sldChg chg="addSp delSp modSp add del mod modClrScheme chgLayout">
        <pc:chgData name="Mario Marugán Cancio" userId="759fb4fe9c7a46c8" providerId="LiveId" clId="{F6AFB809-33D1-4FBE-B007-AC4393D9C4CE}" dt="2023-09-05T14:48:22.272" v="570" actId="47"/>
        <pc:sldMkLst>
          <pc:docMk/>
          <pc:sldMk cId="294928380" sldId="327"/>
        </pc:sldMkLst>
        <pc:spChg chg="mod ord">
          <ac:chgData name="Mario Marugán Cancio" userId="759fb4fe9c7a46c8" providerId="LiveId" clId="{F6AFB809-33D1-4FBE-B007-AC4393D9C4CE}" dt="2023-09-05T14:35:09.427" v="187" actId="700"/>
          <ac:spMkLst>
            <pc:docMk/>
            <pc:sldMk cId="294928380" sldId="327"/>
            <ac:spMk id="2" creationId="{63434427-1461-0870-5A67-3B61FAD06506}"/>
          </ac:spMkLst>
        </pc:spChg>
        <pc:spChg chg="mod ord">
          <ac:chgData name="Mario Marugán Cancio" userId="759fb4fe9c7a46c8" providerId="LiveId" clId="{F6AFB809-33D1-4FBE-B007-AC4393D9C4CE}" dt="2023-09-05T14:35:09.427" v="187" actId="700"/>
          <ac:spMkLst>
            <pc:docMk/>
            <pc:sldMk cId="294928380" sldId="327"/>
            <ac:spMk id="3" creationId="{94AC68F3-06EF-E950-E4D4-22B004350625}"/>
          </ac:spMkLst>
        </pc:spChg>
        <pc:spChg chg="add del mod ord">
          <ac:chgData name="Mario Marugán Cancio" userId="759fb4fe9c7a46c8" providerId="LiveId" clId="{F6AFB809-33D1-4FBE-B007-AC4393D9C4CE}" dt="2023-09-05T14:34:22.372" v="173" actId="700"/>
          <ac:spMkLst>
            <pc:docMk/>
            <pc:sldMk cId="294928380" sldId="327"/>
            <ac:spMk id="4" creationId="{E857DAAE-C0B3-D544-0727-60BC873FF249}"/>
          </ac:spMkLst>
        </pc:spChg>
        <pc:spChg chg="add del mod ord">
          <ac:chgData name="Mario Marugán Cancio" userId="759fb4fe9c7a46c8" providerId="LiveId" clId="{F6AFB809-33D1-4FBE-B007-AC4393D9C4CE}" dt="2023-09-05T14:34:22.372" v="173" actId="700"/>
          <ac:spMkLst>
            <pc:docMk/>
            <pc:sldMk cId="294928380" sldId="327"/>
            <ac:spMk id="5" creationId="{9A1AA4DB-5F36-E2C3-F46A-180E54B2997B}"/>
          </ac:spMkLst>
        </pc:spChg>
        <pc:spChg chg="add del mod ord">
          <ac:chgData name="Mario Marugán Cancio" userId="759fb4fe9c7a46c8" providerId="LiveId" clId="{F6AFB809-33D1-4FBE-B007-AC4393D9C4CE}" dt="2023-09-05T14:34:21.776" v="172" actId="700"/>
          <ac:spMkLst>
            <pc:docMk/>
            <pc:sldMk cId="294928380" sldId="327"/>
            <ac:spMk id="6" creationId="{F5329B96-4B47-EA58-C151-3E4FA815DDB9}"/>
          </ac:spMkLst>
        </pc:spChg>
        <pc:spChg chg="add del mod ord">
          <ac:chgData name="Mario Marugán Cancio" userId="759fb4fe9c7a46c8" providerId="LiveId" clId="{F6AFB809-33D1-4FBE-B007-AC4393D9C4CE}" dt="2023-09-05T14:34:21.776" v="172" actId="700"/>
          <ac:spMkLst>
            <pc:docMk/>
            <pc:sldMk cId="294928380" sldId="327"/>
            <ac:spMk id="7" creationId="{6379E6D6-4E36-5376-98F6-B4BF33690962}"/>
          </ac:spMkLst>
        </pc:spChg>
        <pc:spChg chg="add del mod ord">
          <ac:chgData name="Mario Marugán Cancio" userId="759fb4fe9c7a46c8" providerId="LiveId" clId="{F6AFB809-33D1-4FBE-B007-AC4393D9C4CE}" dt="2023-09-05T14:34:21.776" v="172" actId="700"/>
          <ac:spMkLst>
            <pc:docMk/>
            <pc:sldMk cId="294928380" sldId="327"/>
            <ac:spMk id="8" creationId="{D27B9FFA-3A5B-E3D7-77AF-E43F1BD4F2E1}"/>
          </ac:spMkLst>
        </pc:spChg>
        <pc:spChg chg="add del mod">
          <ac:chgData name="Mario Marugán Cancio" userId="759fb4fe9c7a46c8" providerId="LiveId" clId="{F6AFB809-33D1-4FBE-B007-AC4393D9C4CE}" dt="2023-09-05T14:34:25.463" v="174" actId="6264"/>
          <ac:spMkLst>
            <pc:docMk/>
            <pc:sldMk cId="294928380" sldId="327"/>
            <ac:spMk id="9" creationId="{37AD84ED-FB27-DD2D-BF92-53146ED5D43E}"/>
          </ac:spMkLst>
        </pc:spChg>
        <pc:spChg chg="add del mod">
          <ac:chgData name="Mario Marugán Cancio" userId="759fb4fe9c7a46c8" providerId="LiveId" clId="{F6AFB809-33D1-4FBE-B007-AC4393D9C4CE}" dt="2023-09-05T14:34:25.463" v="174" actId="6264"/>
          <ac:spMkLst>
            <pc:docMk/>
            <pc:sldMk cId="294928380" sldId="327"/>
            <ac:spMk id="10" creationId="{B7E50B20-FDA7-4255-47F8-1E1E8BC3DED4}"/>
          </ac:spMkLst>
        </pc:spChg>
        <pc:spChg chg="add del mod ord">
          <ac:chgData name="Mario Marugán Cancio" userId="759fb4fe9c7a46c8" providerId="LiveId" clId="{F6AFB809-33D1-4FBE-B007-AC4393D9C4CE}" dt="2023-09-05T14:34:53.729" v="185" actId="700"/>
          <ac:spMkLst>
            <pc:docMk/>
            <pc:sldMk cId="294928380" sldId="327"/>
            <ac:spMk id="11" creationId="{394EE3D1-F6BF-2DC5-1B82-5AFE51230A7F}"/>
          </ac:spMkLst>
        </pc:spChg>
        <pc:spChg chg="add del mod ord">
          <ac:chgData name="Mario Marugán Cancio" userId="759fb4fe9c7a46c8" providerId="LiveId" clId="{F6AFB809-33D1-4FBE-B007-AC4393D9C4CE}" dt="2023-09-05T14:34:53.729" v="185" actId="700"/>
          <ac:spMkLst>
            <pc:docMk/>
            <pc:sldMk cId="294928380" sldId="327"/>
            <ac:spMk id="12" creationId="{27347A9B-15A4-2C84-28AF-A420A10B2BD9}"/>
          </ac:spMkLst>
        </pc:spChg>
        <pc:spChg chg="add del mod ord">
          <ac:chgData name="Mario Marugán Cancio" userId="759fb4fe9c7a46c8" providerId="LiveId" clId="{F6AFB809-33D1-4FBE-B007-AC4393D9C4CE}" dt="2023-09-05T14:35:09.427" v="187" actId="700"/>
          <ac:spMkLst>
            <pc:docMk/>
            <pc:sldMk cId="294928380" sldId="327"/>
            <ac:spMk id="13" creationId="{5C25F7E3-7197-ACC0-3567-78DB8B02422D}"/>
          </ac:spMkLst>
        </pc:spChg>
        <pc:spChg chg="add del mod ord">
          <ac:chgData name="Mario Marugán Cancio" userId="759fb4fe9c7a46c8" providerId="LiveId" clId="{F6AFB809-33D1-4FBE-B007-AC4393D9C4CE}" dt="2023-09-05T14:35:09.427" v="187" actId="700"/>
          <ac:spMkLst>
            <pc:docMk/>
            <pc:sldMk cId="294928380" sldId="327"/>
            <ac:spMk id="14" creationId="{E1704B9A-689F-37EA-6463-0D4E4DA82BDC}"/>
          </ac:spMkLst>
        </pc:spChg>
      </pc:sldChg>
      <pc:sldChg chg="addSp delSp modSp add del mod modClrScheme chgLayout">
        <pc:chgData name="Mario Marugán Cancio" userId="759fb4fe9c7a46c8" providerId="LiveId" clId="{F6AFB809-33D1-4FBE-B007-AC4393D9C4CE}" dt="2023-09-05T14:48:22.680" v="571" actId="47"/>
        <pc:sldMkLst>
          <pc:docMk/>
          <pc:sldMk cId="1374063699" sldId="328"/>
        </pc:sldMkLst>
        <pc:spChg chg="mod ord">
          <ac:chgData name="Mario Marugán Cancio" userId="759fb4fe9c7a46c8" providerId="LiveId" clId="{F6AFB809-33D1-4FBE-B007-AC4393D9C4CE}" dt="2023-09-05T14:35:09.427" v="187" actId="700"/>
          <ac:spMkLst>
            <pc:docMk/>
            <pc:sldMk cId="1374063699" sldId="328"/>
            <ac:spMk id="2" creationId="{49917EF7-2DA2-949C-3EFF-D92C3F1D0E23}"/>
          </ac:spMkLst>
        </pc:spChg>
        <pc:spChg chg="mod ord">
          <ac:chgData name="Mario Marugán Cancio" userId="759fb4fe9c7a46c8" providerId="LiveId" clId="{F6AFB809-33D1-4FBE-B007-AC4393D9C4CE}" dt="2023-09-05T14:35:09.427" v="187" actId="700"/>
          <ac:spMkLst>
            <pc:docMk/>
            <pc:sldMk cId="1374063699" sldId="328"/>
            <ac:spMk id="3" creationId="{66E0A1F4-C2E7-6E3F-C5BD-E166A68D54A4}"/>
          </ac:spMkLst>
        </pc:spChg>
        <pc:spChg chg="add del mod ord">
          <ac:chgData name="Mario Marugán Cancio" userId="759fb4fe9c7a46c8" providerId="LiveId" clId="{F6AFB809-33D1-4FBE-B007-AC4393D9C4CE}" dt="2023-09-05T14:34:22.372" v="173" actId="700"/>
          <ac:spMkLst>
            <pc:docMk/>
            <pc:sldMk cId="1374063699" sldId="328"/>
            <ac:spMk id="4" creationId="{6EBB0B72-0BBB-AD1C-1C34-1705E03D7781}"/>
          </ac:spMkLst>
        </pc:spChg>
        <pc:spChg chg="add del mod ord">
          <ac:chgData name="Mario Marugán Cancio" userId="759fb4fe9c7a46c8" providerId="LiveId" clId="{F6AFB809-33D1-4FBE-B007-AC4393D9C4CE}" dt="2023-09-05T14:34:22.372" v="173" actId="700"/>
          <ac:spMkLst>
            <pc:docMk/>
            <pc:sldMk cId="1374063699" sldId="328"/>
            <ac:spMk id="5" creationId="{E6C9085A-4CB9-8758-F6D7-AFE54900C723}"/>
          </ac:spMkLst>
        </pc:spChg>
        <pc:spChg chg="add del mod ord">
          <ac:chgData name="Mario Marugán Cancio" userId="759fb4fe9c7a46c8" providerId="LiveId" clId="{F6AFB809-33D1-4FBE-B007-AC4393D9C4CE}" dt="2023-09-05T14:34:21.776" v="172" actId="700"/>
          <ac:spMkLst>
            <pc:docMk/>
            <pc:sldMk cId="1374063699" sldId="328"/>
            <ac:spMk id="6" creationId="{BE3C1EDA-9A0F-5890-7454-BF3385D38474}"/>
          </ac:spMkLst>
        </pc:spChg>
        <pc:spChg chg="add del mod ord">
          <ac:chgData name="Mario Marugán Cancio" userId="759fb4fe9c7a46c8" providerId="LiveId" clId="{F6AFB809-33D1-4FBE-B007-AC4393D9C4CE}" dt="2023-09-05T14:34:21.776" v="172" actId="700"/>
          <ac:spMkLst>
            <pc:docMk/>
            <pc:sldMk cId="1374063699" sldId="328"/>
            <ac:spMk id="7" creationId="{A3DDCD9A-057F-B642-D33D-2547E7AC9FC3}"/>
          </ac:spMkLst>
        </pc:spChg>
        <pc:spChg chg="add del mod ord">
          <ac:chgData name="Mario Marugán Cancio" userId="759fb4fe9c7a46c8" providerId="LiveId" clId="{F6AFB809-33D1-4FBE-B007-AC4393D9C4CE}" dt="2023-09-05T14:34:21.776" v="172" actId="700"/>
          <ac:spMkLst>
            <pc:docMk/>
            <pc:sldMk cId="1374063699" sldId="328"/>
            <ac:spMk id="8" creationId="{64546D5C-2C50-01A0-9EC1-A1BBD72BB604}"/>
          </ac:spMkLst>
        </pc:spChg>
        <pc:spChg chg="add del mod">
          <ac:chgData name="Mario Marugán Cancio" userId="759fb4fe9c7a46c8" providerId="LiveId" clId="{F6AFB809-33D1-4FBE-B007-AC4393D9C4CE}" dt="2023-09-05T14:34:25.463" v="174" actId="6264"/>
          <ac:spMkLst>
            <pc:docMk/>
            <pc:sldMk cId="1374063699" sldId="328"/>
            <ac:spMk id="9" creationId="{FEC7C10F-7BB0-14BC-706B-61131787DFFE}"/>
          </ac:spMkLst>
        </pc:spChg>
        <pc:spChg chg="add del mod">
          <ac:chgData name="Mario Marugán Cancio" userId="759fb4fe9c7a46c8" providerId="LiveId" clId="{F6AFB809-33D1-4FBE-B007-AC4393D9C4CE}" dt="2023-09-05T14:34:25.463" v="174" actId="6264"/>
          <ac:spMkLst>
            <pc:docMk/>
            <pc:sldMk cId="1374063699" sldId="328"/>
            <ac:spMk id="10" creationId="{44D2F095-7885-1BC9-2AB5-EAA6BBAF7B1C}"/>
          </ac:spMkLst>
        </pc:spChg>
        <pc:spChg chg="add del mod ord">
          <ac:chgData name="Mario Marugán Cancio" userId="759fb4fe9c7a46c8" providerId="LiveId" clId="{F6AFB809-33D1-4FBE-B007-AC4393D9C4CE}" dt="2023-09-05T14:34:53.729" v="185" actId="700"/>
          <ac:spMkLst>
            <pc:docMk/>
            <pc:sldMk cId="1374063699" sldId="328"/>
            <ac:spMk id="11" creationId="{FFF87031-5746-1992-1E90-00CFFA395BE8}"/>
          </ac:spMkLst>
        </pc:spChg>
        <pc:spChg chg="add del mod ord">
          <ac:chgData name="Mario Marugán Cancio" userId="759fb4fe9c7a46c8" providerId="LiveId" clId="{F6AFB809-33D1-4FBE-B007-AC4393D9C4CE}" dt="2023-09-05T14:34:53.729" v="185" actId="700"/>
          <ac:spMkLst>
            <pc:docMk/>
            <pc:sldMk cId="1374063699" sldId="328"/>
            <ac:spMk id="12" creationId="{15F5C8B9-9EC2-9997-4DD0-B614796018F8}"/>
          </ac:spMkLst>
        </pc:spChg>
        <pc:spChg chg="add del mod ord">
          <ac:chgData name="Mario Marugán Cancio" userId="759fb4fe9c7a46c8" providerId="LiveId" clId="{F6AFB809-33D1-4FBE-B007-AC4393D9C4CE}" dt="2023-09-05T14:35:09.427" v="187" actId="700"/>
          <ac:spMkLst>
            <pc:docMk/>
            <pc:sldMk cId="1374063699" sldId="328"/>
            <ac:spMk id="13" creationId="{8356B140-6DC6-C9A6-951D-2A604FDB42BA}"/>
          </ac:spMkLst>
        </pc:spChg>
        <pc:spChg chg="add del mod ord">
          <ac:chgData name="Mario Marugán Cancio" userId="759fb4fe9c7a46c8" providerId="LiveId" clId="{F6AFB809-33D1-4FBE-B007-AC4393D9C4CE}" dt="2023-09-05T14:35:09.427" v="187" actId="700"/>
          <ac:spMkLst>
            <pc:docMk/>
            <pc:sldMk cId="1374063699" sldId="328"/>
            <ac:spMk id="14" creationId="{D6B7B97E-0CCA-C281-E5C5-38F044CB63DA}"/>
          </ac:spMkLst>
        </pc:spChg>
      </pc:sldChg>
      <pc:sldChg chg="addSp delSp modSp add del mod modClrScheme chgLayout">
        <pc:chgData name="Mario Marugán Cancio" userId="759fb4fe9c7a46c8" providerId="LiveId" clId="{F6AFB809-33D1-4FBE-B007-AC4393D9C4CE}" dt="2023-09-05T14:48:23.072" v="572" actId="47"/>
        <pc:sldMkLst>
          <pc:docMk/>
          <pc:sldMk cId="2411826908" sldId="329"/>
        </pc:sldMkLst>
        <pc:spChg chg="mod ord">
          <ac:chgData name="Mario Marugán Cancio" userId="759fb4fe9c7a46c8" providerId="LiveId" clId="{F6AFB809-33D1-4FBE-B007-AC4393D9C4CE}" dt="2023-09-05T14:35:09.427" v="187" actId="700"/>
          <ac:spMkLst>
            <pc:docMk/>
            <pc:sldMk cId="2411826908" sldId="329"/>
            <ac:spMk id="2" creationId="{373C7B15-55AF-195B-D16F-3EC69D6C1D58}"/>
          </ac:spMkLst>
        </pc:spChg>
        <pc:spChg chg="mod ord">
          <ac:chgData name="Mario Marugán Cancio" userId="759fb4fe9c7a46c8" providerId="LiveId" clId="{F6AFB809-33D1-4FBE-B007-AC4393D9C4CE}" dt="2023-09-05T14:35:09.427" v="187" actId="700"/>
          <ac:spMkLst>
            <pc:docMk/>
            <pc:sldMk cId="2411826908" sldId="329"/>
            <ac:spMk id="3" creationId="{A59B029F-D58E-B5BB-0458-5983101068BE}"/>
          </ac:spMkLst>
        </pc:spChg>
        <pc:spChg chg="add del mod ord">
          <ac:chgData name="Mario Marugán Cancio" userId="759fb4fe9c7a46c8" providerId="LiveId" clId="{F6AFB809-33D1-4FBE-B007-AC4393D9C4CE}" dt="2023-09-05T14:34:22.372" v="173" actId="700"/>
          <ac:spMkLst>
            <pc:docMk/>
            <pc:sldMk cId="2411826908" sldId="329"/>
            <ac:spMk id="4" creationId="{CDF0A6BC-A19F-53DA-D768-8711F70FC0E9}"/>
          </ac:spMkLst>
        </pc:spChg>
        <pc:spChg chg="add del mod ord">
          <ac:chgData name="Mario Marugán Cancio" userId="759fb4fe9c7a46c8" providerId="LiveId" clId="{F6AFB809-33D1-4FBE-B007-AC4393D9C4CE}" dt="2023-09-05T14:34:22.372" v="173" actId="700"/>
          <ac:spMkLst>
            <pc:docMk/>
            <pc:sldMk cId="2411826908" sldId="329"/>
            <ac:spMk id="5" creationId="{F50F787F-B610-F2DC-36AB-D1BF5D4DAEDD}"/>
          </ac:spMkLst>
        </pc:spChg>
        <pc:spChg chg="add del mod ord">
          <ac:chgData name="Mario Marugán Cancio" userId="759fb4fe9c7a46c8" providerId="LiveId" clId="{F6AFB809-33D1-4FBE-B007-AC4393D9C4CE}" dt="2023-09-05T14:34:21.776" v="172" actId="700"/>
          <ac:spMkLst>
            <pc:docMk/>
            <pc:sldMk cId="2411826908" sldId="329"/>
            <ac:spMk id="6" creationId="{DA68C7DA-5E29-84EB-55D6-A9EF46F2A886}"/>
          </ac:spMkLst>
        </pc:spChg>
        <pc:spChg chg="add del mod ord">
          <ac:chgData name="Mario Marugán Cancio" userId="759fb4fe9c7a46c8" providerId="LiveId" clId="{F6AFB809-33D1-4FBE-B007-AC4393D9C4CE}" dt="2023-09-05T14:34:21.776" v="172" actId="700"/>
          <ac:spMkLst>
            <pc:docMk/>
            <pc:sldMk cId="2411826908" sldId="329"/>
            <ac:spMk id="7" creationId="{E6720F31-40A0-9033-744E-0506052A646F}"/>
          </ac:spMkLst>
        </pc:spChg>
        <pc:spChg chg="add del mod ord">
          <ac:chgData name="Mario Marugán Cancio" userId="759fb4fe9c7a46c8" providerId="LiveId" clId="{F6AFB809-33D1-4FBE-B007-AC4393D9C4CE}" dt="2023-09-05T14:34:21.776" v="172" actId="700"/>
          <ac:spMkLst>
            <pc:docMk/>
            <pc:sldMk cId="2411826908" sldId="329"/>
            <ac:spMk id="8" creationId="{A8402BC1-648C-F24C-1F1A-5D0BADE3A114}"/>
          </ac:spMkLst>
        </pc:spChg>
        <pc:spChg chg="add del mod">
          <ac:chgData name="Mario Marugán Cancio" userId="759fb4fe9c7a46c8" providerId="LiveId" clId="{F6AFB809-33D1-4FBE-B007-AC4393D9C4CE}" dt="2023-09-05T14:34:25.463" v="174" actId="6264"/>
          <ac:spMkLst>
            <pc:docMk/>
            <pc:sldMk cId="2411826908" sldId="329"/>
            <ac:spMk id="9" creationId="{BF703D3D-6419-2EAC-53BC-85932A126550}"/>
          </ac:spMkLst>
        </pc:spChg>
        <pc:spChg chg="add del mod">
          <ac:chgData name="Mario Marugán Cancio" userId="759fb4fe9c7a46c8" providerId="LiveId" clId="{F6AFB809-33D1-4FBE-B007-AC4393D9C4CE}" dt="2023-09-05T14:34:25.463" v="174" actId="6264"/>
          <ac:spMkLst>
            <pc:docMk/>
            <pc:sldMk cId="2411826908" sldId="329"/>
            <ac:spMk id="10" creationId="{7341F0A9-92EA-0E10-70D1-BA8C93B7711D}"/>
          </ac:spMkLst>
        </pc:spChg>
        <pc:spChg chg="add del mod ord">
          <ac:chgData name="Mario Marugán Cancio" userId="759fb4fe9c7a46c8" providerId="LiveId" clId="{F6AFB809-33D1-4FBE-B007-AC4393D9C4CE}" dt="2023-09-05T14:34:53.729" v="185" actId="700"/>
          <ac:spMkLst>
            <pc:docMk/>
            <pc:sldMk cId="2411826908" sldId="329"/>
            <ac:spMk id="11" creationId="{C546AF73-C75B-A554-F9DA-4C91AFB200EE}"/>
          </ac:spMkLst>
        </pc:spChg>
        <pc:spChg chg="add del mod ord">
          <ac:chgData name="Mario Marugán Cancio" userId="759fb4fe9c7a46c8" providerId="LiveId" clId="{F6AFB809-33D1-4FBE-B007-AC4393D9C4CE}" dt="2023-09-05T14:34:53.729" v="185" actId="700"/>
          <ac:spMkLst>
            <pc:docMk/>
            <pc:sldMk cId="2411826908" sldId="329"/>
            <ac:spMk id="12" creationId="{0F935438-E99A-8CCA-835B-2DE9CD3CD532}"/>
          </ac:spMkLst>
        </pc:spChg>
        <pc:spChg chg="add del mod ord">
          <ac:chgData name="Mario Marugán Cancio" userId="759fb4fe9c7a46c8" providerId="LiveId" clId="{F6AFB809-33D1-4FBE-B007-AC4393D9C4CE}" dt="2023-09-05T14:35:09.427" v="187" actId="700"/>
          <ac:spMkLst>
            <pc:docMk/>
            <pc:sldMk cId="2411826908" sldId="329"/>
            <ac:spMk id="13" creationId="{991286B5-E8D6-82D7-5813-C5776E1E2240}"/>
          </ac:spMkLst>
        </pc:spChg>
        <pc:spChg chg="add del mod ord">
          <ac:chgData name="Mario Marugán Cancio" userId="759fb4fe9c7a46c8" providerId="LiveId" clId="{F6AFB809-33D1-4FBE-B007-AC4393D9C4CE}" dt="2023-09-05T14:35:09.427" v="187" actId="700"/>
          <ac:spMkLst>
            <pc:docMk/>
            <pc:sldMk cId="2411826908" sldId="329"/>
            <ac:spMk id="14" creationId="{66F3233D-5758-D6E8-D30A-4979853D0314}"/>
          </ac:spMkLst>
        </pc:spChg>
      </pc:sldChg>
      <pc:sldChg chg="addSp delSp modSp add del mod modClrScheme chgLayout">
        <pc:chgData name="Mario Marugán Cancio" userId="759fb4fe9c7a46c8" providerId="LiveId" clId="{F6AFB809-33D1-4FBE-B007-AC4393D9C4CE}" dt="2023-09-05T14:48:23.496" v="573" actId="47"/>
        <pc:sldMkLst>
          <pc:docMk/>
          <pc:sldMk cId="3255867673" sldId="330"/>
        </pc:sldMkLst>
        <pc:spChg chg="mod ord">
          <ac:chgData name="Mario Marugán Cancio" userId="759fb4fe9c7a46c8" providerId="LiveId" clId="{F6AFB809-33D1-4FBE-B007-AC4393D9C4CE}" dt="2023-09-05T14:35:09.427" v="187" actId="700"/>
          <ac:spMkLst>
            <pc:docMk/>
            <pc:sldMk cId="3255867673" sldId="330"/>
            <ac:spMk id="2" creationId="{4B3769DD-C95D-94E2-AB84-C90AAC78776C}"/>
          </ac:spMkLst>
        </pc:spChg>
        <pc:spChg chg="mod ord">
          <ac:chgData name="Mario Marugán Cancio" userId="759fb4fe9c7a46c8" providerId="LiveId" clId="{F6AFB809-33D1-4FBE-B007-AC4393D9C4CE}" dt="2023-09-05T14:35:09.427" v="187" actId="700"/>
          <ac:spMkLst>
            <pc:docMk/>
            <pc:sldMk cId="3255867673" sldId="330"/>
            <ac:spMk id="3" creationId="{1846B5C4-BC86-C67F-E3C7-5CEB6518EA8C}"/>
          </ac:spMkLst>
        </pc:spChg>
        <pc:spChg chg="add del mod ord">
          <ac:chgData name="Mario Marugán Cancio" userId="759fb4fe9c7a46c8" providerId="LiveId" clId="{F6AFB809-33D1-4FBE-B007-AC4393D9C4CE}" dt="2023-09-05T14:34:22.372" v="173" actId="700"/>
          <ac:spMkLst>
            <pc:docMk/>
            <pc:sldMk cId="3255867673" sldId="330"/>
            <ac:spMk id="4" creationId="{39FA62B5-DF4B-5FE8-AF85-7C4D47D18EDE}"/>
          </ac:spMkLst>
        </pc:spChg>
        <pc:spChg chg="add del mod ord">
          <ac:chgData name="Mario Marugán Cancio" userId="759fb4fe9c7a46c8" providerId="LiveId" clId="{F6AFB809-33D1-4FBE-B007-AC4393D9C4CE}" dt="2023-09-05T14:34:22.372" v="173" actId="700"/>
          <ac:spMkLst>
            <pc:docMk/>
            <pc:sldMk cId="3255867673" sldId="330"/>
            <ac:spMk id="5" creationId="{DF007335-DBA2-00A7-D8D6-969E91AE47C8}"/>
          </ac:spMkLst>
        </pc:spChg>
        <pc:spChg chg="add del mod ord">
          <ac:chgData name="Mario Marugán Cancio" userId="759fb4fe9c7a46c8" providerId="LiveId" clId="{F6AFB809-33D1-4FBE-B007-AC4393D9C4CE}" dt="2023-09-05T14:34:21.776" v="172" actId="700"/>
          <ac:spMkLst>
            <pc:docMk/>
            <pc:sldMk cId="3255867673" sldId="330"/>
            <ac:spMk id="6" creationId="{98D175EE-7B49-F3F1-55CB-91F93ADCE5CB}"/>
          </ac:spMkLst>
        </pc:spChg>
        <pc:spChg chg="add del mod ord">
          <ac:chgData name="Mario Marugán Cancio" userId="759fb4fe9c7a46c8" providerId="LiveId" clId="{F6AFB809-33D1-4FBE-B007-AC4393D9C4CE}" dt="2023-09-05T14:34:21.776" v="172" actId="700"/>
          <ac:spMkLst>
            <pc:docMk/>
            <pc:sldMk cId="3255867673" sldId="330"/>
            <ac:spMk id="7" creationId="{40ED78CF-9825-7324-0C85-4F53502DC17E}"/>
          </ac:spMkLst>
        </pc:spChg>
        <pc:spChg chg="add del mod ord">
          <ac:chgData name="Mario Marugán Cancio" userId="759fb4fe9c7a46c8" providerId="LiveId" clId="{F6AFB809-33D1-4FBE-B007-AC4393D9C4CE}" dt="2023-09-05T14:34:21.776" v="172" actId="700"/>
          <ac:spMkLst>
            <pc:docMk/>
            <pc:sldMk cId="3255867673" sldId="330"/>
            <ac:spMk id="8" creationId="{93755125-E55E-5836-6914-4F898D6956A7}"/>
          </ac:spMkLst>
        </pc:spChg>
        <pc:spChg chg="add del mod">
          <ac:chgData name="Mario Marugán Cancio" userId="759fb4fe9c7a46c8" providerId="LiveId" clId="{F6AFB809-33D1-4FBE-B007-AC4393D9C4CE}" dt="2023-09-05T14:34:25.463" v="174" actId="6264"/>
          <ac:spMkLst>
            <pc:docMk/>
            <pc:sldMk cId="3255867673" sldId="330"/>
            <ac:spMk id="9" creationId="{DDCCA037-312F-2CDE-0BD3-2E640ECCA4AE}"/>
          </ac:spMkLst>
        </pc:spChg>
        <pc:spChg chg="add del mod">
          <ac:chgData name="Mario Marugán Cancio" userId="759fb4fe9c7a46c8" providerId="LiveId" clId="{F6AFB809-33D1-4FBE-B007-AC4393D9C4CE}" dt="2023-09-05T14:34:25.463" v="174" actId="6264"/>
          <ac:spMkLst>
            <pc:docMk/>
            <pc:sldMk cId="3255867673" sldId="330"/>
            <ac:spMk id="10" creationId="{43B4B785-E481-57F8-6402-91AFCEFA6AC1}"/>
          </ac:spMkLst>
        </pc:spChg>
        <pc:spChg chg="add del mod ord">
          <ac:chgData name="Mario Marugán Cancio" userId="759fb4fe9c7a46c8" providerId="LiveId" clId="{F6AFB809-33D1-4FBE-B007-AC4393D9C4CE}" dt="2023-09-05T14:34:53.729" v="185" actId="700"/>
          <ac:spMkLst>
            <pc:docMk/>
            <pc:sldMk cId="3255867673" sldId="330"/>
            <ac:spMk id="11" creationId="{A45B43AA-733F-0266-4EA9-E38D024DB946}"/>
          </ac:spMkLst>
        </pc:spChg>
        <pc:spChg chg="add del mod ord">
          <ac:chgData name="Mario Marugán Cancio" userId="759fb4fe9c7a46c8" providerId="LiveId" clId="{F6AFB809-33D1-4FBE-B007-AC4393D9C4CE}" dt="2023-09-05T14:34:53.729" v="185" actId="700"/>
          <ac:spMkLst>
            <pc:docMk/>
            <pc:sldMk cId="3255867673" sldId="330"/>
            <ac:spMk id="12" creationId="{9DEFEBD2-0DB4-8DAB-404A-DF77810E42F3}"/>
          </ac:spMkLst>
        </pc:spChg>
        <pc:spChg chg="add del mod ord">
          <ac:chgData name="Mario Marugán Cancio" userId="759fb4fe9c7a46c8" providerId="LiveId" clId="{F6AFB809-33D1-4FBE-B007-AC4393D9C4CE}" dt="2023-09-05T14:35:09.427" v="187" actId="700"/>
          <ac:spMkLst>
            <pc:docMk/>
            <pc:sldMk cId="3255867673" sldId="330"/>
            <ac:spMk id="13" creationId="{05535EEC-C22B-0412-84B0-057A44F2EF17}"/>
          </ac:spMkLst>
        </pc:spChg>
        <pc:spChg chg="add del mod ord">
          <ac:chgData name="Mario Marugán Cancio" userId="759fb4fe9c7a46c8" providerId="LiveId" clId="{F6AFB809-33D1-4FBE-B007-AC4393D9C4CE}" dt="2023-09-05T14:35:09.427" v="187" actId="700"/>
          <ac:spMkLst>
            <pc:docMk/>
            <pc:sldMk cId="3255867673" sldId="330"/>
            <ac:spMk id="14" creationId="{C583ADD2-36B2-3685-4421-2B4A0AD54DAC}"/>
          </ac:spMkLst>
        </pc:spChg>
      </pc:sldChg>
      <pc:sldChg chg="addSp delSp modSp add del mod modClrScheme chgLayout">
        <pc:chgData name="Mario Marugán Cancio" userId="759fb4fe9c7a46c8" providerId="LiveId" clId="{F6AFB809-33D1-4FBE-B007-AC4393D9C4CE}" dt="2023-09-05T14:48:23.919" v="574" actId="47"/>
        <pc:sldMkLst>
          <pc:docMk/>
          <pc:sldMk cId="3684773203" sldId="331"/>
        </pc:sldMkLst>
        <pc:spChg chg="mod ord">
          <ac:chgData name="Mario Marugán Cancio" userId="759fb4fe9c7a46c8" providerId="LiveId" clId="{F6AFB809-33D1-4FBE-B007-AC4393D9C4CE}" dt="2023-09-05T14:35:09.427" v="187" actId="700"/>
          <ac:spMkLst>
            <pc:docMk/>
            <pc:sldMk cId="3684773203" sldId="331"/>
            <ac:spMk id="2" creationId="{E75A55D4-6197-CF7B-DDA0-828030B3608D}"/>
          </ac:spMkLst>
        </pc:spChg>
        <pc:spChg chg="mod ord">
          <ac:chgData name="Mario Marugán Cancio" userId="759fb4fe9c7a46c8" providerId="LiveId" clId="{F6AFB809-33D1-4FBE-B007-AC4393D9C4CE}" dt="2023-09-05T14:35:09.427" v="187" actId="700"/>
          <ac:spMkLst>
            <pc:docMk/>
            <pc:sldMk cId="3684773203" sldId="331"/>
            <ac:spMk id="3" creationId="{E06D34D0-67B5-817C-5D52-E283A3EB6375}"/>
          </ac:spMkLst>
        </pc:spChg>
        <pc:spChg chg="add del mod ord">
          <ac:chgData name="Mario Marugán Cancio" userId="759fb4fe9c7a46c8" providerId="LiveId" clId="{F6AFB809-33D1-4FBE-B007-AC4393D9C4CE}" dt="2023-09-05T14:34:22.372" v="173" actId="700"/>
          <ac:spMkLst>
            <pc:docMk/>
            <pc:sldMk cId="3684773203" sldId="331"/>
            <ac:spMk id="4" creationId="{552574E9-02EE-8C17-4D75-E3CE70E084B6}"/>
          </ac:spMkLst>
        </pc:spChg>
        <pc:spChg chg="add del mod ord">
          <ac:chgData name="Mario Marugán Cancio" userId="759fb4fe9c7a46c8" providerId="LiveId" clId="{F6AFB809-33D1-4FBE-B007-AC4393D9C4CE}" dt="2023-09-05T14:34:22.372" v="173" actId="700"/>
          <ac:spMkLst>
            <pc:docMk/>
            <pc:sldMk cId="3684773203" sldId="331"/>
            <ac:spMk id="5" creationId="{82DAFCB6-AA43-56A9-CD36-39D2065D069D}"/>
          </ac:spMkLst>
        </pc:spChg>
        <pc:spChg chg="add del mod ord">
          <ac:chgData name="Mario Marugán Cancio" userId="759fb4fe9c7a46c8" providerId="LiveId" clId="{F6AFB809-33D1-4FBE-B007-AC4393D9C4CE}" dt="2023-09-05T14:34:21.776" v="172" actId="700"/>
          <ac:spMkLst>
            <pc:docMk/>
            <pc:sldMk cId="3684773203" sldId="331"/>
            <ac:spMk id="6" creationId="{E07D8983-1D5A-7F75-D4F9-BEAB445D50CA}"/>
          </ac:spMkLst>
        </pc:spChg>
        <pc:spChg chg="add del mod ord">
          <ac:chgData name="Mario Marugán Cancio" userId="759fb4fe9c7a46c8" providerId="LiveId" clId="{F6AFB809-33D1-4FBE-B007-AC4393D9C4CE}" dt="2023-09-05T14:34:21.776" v="172" actId="700"/>
          <ac:spMkLst>
            <pc:docMk/>
            <pc:sldMk cId="3684773203" sldId="331"/>
            <ac:spMk id="7" creationId="{F964D3E9-2DCB-7D10-63D5-3518529B619B}"/>
          </ac:spMkLst>
        </pc:spChg>
        <pc:spChg chg="add del mod ord">
          <ac:chgData name="Mario Marugán Cancio" userId="759fb4fe9c7a46c8" providerId="LiveId" clId="{F6AFB809-33D1-4FBE-B007-AC4393D9C4CE}" dt="2023-09-05T14:34:21.776" v="172" actId="700"/>
          <ac:spMkLst>
            <pc:docMk/>
            <pc:sldMk cId="3684773203" sldId="331"/>
            <ac:spMk id="8" creationId="{F6A702B1-9A4D-26A4-E174-64715811ADFA}"/>
          </ac:spMkLst>
        </pc:spChg>
        <pc:spChg chg="add del mod">
          <ac:chgData name="Mario Marugán Cancio" userId="759fb4fe9c7a46c8" providerId="LiveId" clId="{F6AFB809-33D1-4FBE-B007-AC4393D9C4CE}" dt="2023-09-05T14:34:25.463" v="174" actId="6264"/>
          <ac:spMkLst>
            <pc:docMk/>
            <pc:sldMk cId="3684773203" sldId="331"/>
            <ac:spMk id="9" creationId="{C15205B2-1614-1A3E-1ABD-1E199BDAAE1F}"/>
          </ac:spMkLst>
        </pc:spChg>
        <pc:spChg chg="add del mod">
          <ac:chgData name="Mario Marugán Cancio" userId="759fb4fe9c7a46c8" providerId="LiveId" clId="{F6AFB809-33D1-4FBE-B007-AC4393D9C4CE}" dt="2023-09-05T14:34:25.463" v="174" actId="6264"/>
          <ac:spMkLst>
            <pc:docMk/>
            <pc:sldMk cId="3684773203" sldId="331"/>
            <ac:spMk id="10" creationId="{AC70DF41-879E-54A1-B23B-25E44FCA8663}"/>
          </ac:spMkLst>
        </pc:spChg>
        <pc:spChg chg="add del mod ord">
          <ac:chgData name="Mario Marugán Cancio" userId="759fb4fe9c7a46c8" providerId="LiveId" clId="{F6AFB809-33D1-4FBE-B007-AC4393D9C4CE}" dt="2023-09-05T14:34:53.729" v="185" actId="700"/>
          <ac:spMkLst>
            <pc:docMk/>
            <pc:sldMk cId="3684773203" sldId="331"/>
            <ac:spMk id="11" creationId="{2DEA8740-0CB5-F93C-AF70-F491FB46F34F}"/>
          </ac:spMkLst>
        </pc:spChg>
        <pc:spChg chg="add del mod ord">
          <ac:chgData name="Mario Marugán Cancio" userId="759fb4fe9c7a46c8" providerId="LiveId" clId="{F6AFB809-33D1-4FBE-B007-AC4393D9C4CE}" dt="2023-09-05T14:34:53.729" v="185" actId="700"/>
          <ac:spMkLst>
            <pc:docMk/>
            <pc:sldMk cId="3684773203" sldId="331"/>
            <ac:spMk id="12" creationId="{F3578CAA-3517-7E95-FA26-0D1B01D896EF}"/>
          </ac:spMkLst>
        </pc:spChg>
        <pc:spChg chg="add del mod ord">
          <ac:chgData name="Mario Marugán Cancio" userId="759fb4fe9c7a46c8" providerId="LiveId" clId="{F6AFB809-33D1-4FBE-B007-AC4393D9C4CE}" dt="2023-09-05T14:35:09.427" v="187" actId="700"/>
          <ac:spMkLst>
            <pc:docMk/>
            <pc:sldMk cId="3684773203" sldId="331"/>
            <ac:spMk id="13" creationId="{41E6D2EF-83A2-FA9A-4860-6AC917E939F5}"/>
          </ac:spMkLst>
        </pc:spChg>
        <pc:spChg chg="add del mod ord">
          <ac:chgData name="Mario Marugán Cancio" userId="759fb4fe9c7a46c8" providerId="LiveId" clId="{F6AFB809-33D1-4FBE-B007-AC4393D9C4CE}" dt="2023-09-05T14:35:09.427" v="187" actId="700"/>
          <ac:spMkLst>
            <pc:docMk/>
            <pc:sldMk cId="3684773203" sldId="331"/>
            <ac:spMk id="14" creationId="{5B5A7A1D-411D-946F-4104-11F3A625DDC3}"/>
          </ac:spMkLst>
        </pc:spChg>
      </pc:sldChg>
      <pc:sldChg chg="addSp delSp modSp add del mod modClrScheme chgLayout">
        <pc:chgData name="Mario Marugán Cancio" userId="759fb4fe9c7a46c8" providerId="LiveId" clId="{F6AFB809-33D1-4FBE-B007-AC4393D9C4CE}" dt="2023-09-05T14:48:25.410" v="575" actId="47"/>
        <pc:sldMkLst>
          <pc:docMk/>
          <pc:sldMk cId="507893868" sldId="332"/>
        </pc:sldMkLst>
        <pc:spChg chg="mod ord">
          <ac:chgData name="Mario Marugán Cancio" userId="759fb4fe9c7a46c8" providerId="LiveId" clId="{F6AFB809-33D1-4FBE-B007-AC4393D9C4CE}" dt="2023-09-05T14:35:09.427" v="187" actId="700"/>
          <ac:spMkLst>
            <pc:docMk/>
            <pc:sldMk cId="507893868" sldId="332"/>
            <ac:spMk id="2" creationId="{DD23A323-B6FA-94EB-561F-135C96B38581}"/>
          </ac:spMkLst>
        </pc:spChg>
        <pc:spChg chg="mod ord">
          <ac:chgData name="Mario Marugán Cancio" userId="759fb4fe9c7a46c8" providerId="LiveId" clId="{F6AFB809-33D1-4FBE-B007-AC4393D9C4CE}" dt="2023-09-05T14:35:09.427" v="187" actId="700"/>
          <ac:spMkLst>
            <pc:docMk/>
            <pc:sldMk cId="507893868" sldId="332"/>
            <ac:spMk id="3" creationId="{11CDC047-630F-33CF-C328-9DBC60473AFB}"/>
          </ac:spMkLst>
        </pc:spChg>
        <pc:spChg chg="add del mod ord">
          <ac:chgData name="Mario Marugán Cancio" userId="759fb4fe9c7a46c8" providerId="LiveId" clId="{F6AFB809-33D1-4FBE-B007-AC4393D9C4CE}" dt="2023-09-05T14:34:22.372" v="173" actId="700"/>
          <ac:spMkLst>
            <pc:docMk/>
            <pc:sldMk cId="507893868" sldId="332"/>
            <ac:spMk id="4" creationId="{36CE8399-0043-8B1D-7835-F919FC2704C8}"/>
          </ac:spMkLst>
        </pc:spChg>
        <pc:spChg chg="add del mod ord">
          <ac:chgData name="Mario Marugán Cancio" userId="759fb4fe9c7a46c8" providerId="LiveId" clId="{F6AFB809-33D1-4FBE-B007-AC4393D9C4CE}" dt="2023-09-05T14:34:22.372" v="173" actId="700"/>
          <ac:spMkLst>
            <pc:docMk/>
            <pc:sldMk cId="507893868" sldId="332"/>
            <ac:spMk id="5" creationId="{C36A65E0-31C8-1084-79AE-83A0D136DE68}"/>
          </ac:spMkLst>
        </pc:spChg>
        <pc:spChg chg="add del mod ord">
          <ac:chgData name="Mario Marugán Cancio" userId="759fb4fe9c7a46c8" providerId="LiveId" clId="{F6AFB809-33D1-4FBE-B007-AC4393D9C4CE}" dt="2023-09-05T14:34:21.776" v="172" actId="700"/>
          <ac:spMkLst>
            <pc:docMk/>
            <pc:sldMk cId="507893868" sldId="332"/>
            <ac:spMk id="6" creationId="{B162ADA4-7FFD-405E-4298-68A4D5617B48}"/>
          </ac:spMkLst>
        </pc:spChg>
        <pc:spChg chg="add del mod ord">
          <ac:chgData name="Mario Marugán Cancio" userId="759fb4fe9c7a46c8" providerId="LiveId" clId="{F6AFB809-33D1-4FBE-B007-AC4393D9C4CE}" dt="2023-09-05T14:34:21.776" v="172" actId="700"/>
          <ac:spMkLst>
            <pc:docMk/>
            <pc:sldMk cId="507893868" sldId="332"/>
            <ac:spMk id="7" creationId="{47688F82-E513-873E-516D-3AE91F7D91B2}"/>
          </ac:spMkLst>
        </pc:spChg>
        <pc:spChg chg="add del mod ord">
          <ac:chgData name="Mario Marugán Cancio" userId="759fb4fe9c7a46c8" providerId="LiveId" clId="{F6AFB809-33D1-4FBE-B007-AC4393D9C4CE}" dt="2023-09-05T14:34:21.776" v="172" actId="700"/>
          <ac:spMkLst>
            <pc:docMk/>
            <pc:sldMk cId="507893868" sldId="332"/>
            <ac:spMk id="8" creationId="{52244141-401F-59CF-5C6D-099D344403E7}"/>
          </ac:spMkLst>
        </pc:spChg>
        <pc:spChg chg="add del mod">
          <ac:chgData name="Mario Marugán Cancio" userId="759fb4fe9c7a46c8" providerId="LiveId" clId="{F6AFB809-33D1-4FBE-B007-AC4393D9C4CE}" dt="2023-09-05T14:34:25.463" v="174" actId="6264"/>
          <ac:spMkLst>
            <pc:docMk/>
            <pc:sldMk cId="507893868" sldId="332"/>
            <ac:spMk id="9" creationId="{6DCEA2A1-CD82-B48A-B6FF-1B22626A8CA1}"/>
          </ac:spMkLst>
        </pc:spChg>
        <pc:spChg chg="add del mod">
          <ac:chgData name="Mario Marugán Cancio" userId="759fb4fe9c7a46c8" providerId="LiveId" clId="{F6AFB809-33D1-4FBE-B007-AC4393D9C4CE}" dt="2023-09-05T14:34:25.463" v="174" actId="6264"/>
          <ac:spMkLst>
            <pc:docMk/>
            <pc:sldMk cId="507893868" sldId="332"/>
            <ac:spMk id="10" creationId="{F2F49B0D-4915-5F24-B95D-343BD4595F70}"/>
          </ac:spMkLst>
        </pc:spChg>
        <pc:spChg chg="add del mod ord">
          <ac:chgData name="Mario Marugán Cancio" userId="759fb4fe9c7a46c8" providerId="LiveId" clId="{F6AFB809-33D1-4FBE-B007-AC4393D9C4CE}" dt="2023-09-05T14:34:53.729" v="185" actId="700"/>
          <ac:spMkLst>
            <pc:docMk/>
            <pc:sldMk cId="507893868" sldId="332"/>
            <ac:spMk id="11" creationId="{37D01613-AE7F-0485-0E04-F996328F9336}"/>
          </ac:spMkLst>
        </pc:spChg>
        <pc:spChg chg="add del mod ord">
          <ac:chgData name="Mario Marugán Cancio" userId="759fb4fe9c7a46c8" providerId="LiveId" clId="{F6AFB809-33D1-4FBE-B007-AC4393D9C4CE}" dt="2023-09-05T14:34:53.729" v="185" actId="700"/>
          <ac:spMkLst>
            <pc:docMk/>
            <pc:sldMk cId="507893868" sldId="332"/>
            <ac:spMk id="12" creationId="{F9346A27-DE48-2646-22E3-D21B5731CDB9}"/>
          </ac:spMkLst>
        </pc:spChg>
        <pc:spChg chg="add del mod ord">
          <ac:chgData name="Mario Marugán Cancio" userId="759fb4fe9c7a46c8" providerId="LiveId" clId="{F6AFB809-33D1-4FBE-B007-AC4393D9C4CE}" dt="2023-09-05T14:35:09.427" v="187" actId="700"/>
          <ac:spMkLst>
            <pc:docMk/>
            <pc:sldMk cId="507893868" sldId="332"/>
            <ac:spMk id="13" creationId="{67078925-5242-2EFD-56FD-2229655A7FAA}"/>
          </ac:spMkLst>
        </pc:spChg>
        <pc:spChg chg="add del mod ord">
          <ac:chgData name="Mario Marugán Cancio" userId="759fb4fe9c7a46c8" providerId="LiveId" clId="{F6AFB809-33D1-4FBE-B007-AC4393D9C4CE}" dt="2023-09-05T14:35:09.427" v="187" actId="700"/>
          <ac:spMkLst>
            <pc:docMk/>
            <pc:sldMk cId="507893868" sldId="332"/>
            <ac:spMk id="14" creationId="{F010458E-D802-2A20-04A6-77334625C69F}"/>
          </ac:spMkLst>
        </pc:spChg>
      </pc:sldChg>
      <pc:sldChg chg="addSp delSp modSp add del mod modClrScheme chgLayout">
        <pc:chgData name="Mario Marugán Cancio" userId="759fb4fe9c7a46c8" providerId="LiveId" clId="{F6AFB809-33D1-4FBE-B007-AC4393D9C4CE}" dt="2023-09-05T14:48:25.771" v="576" actId="47"/>
        <pc:sldMkLst>
          <pc:docMk/>
          <pc:sldMk cId="1558840864" sldId="333"/>
        </pc:sldMkLst>
        <pc:spChg chg="mod ord">
          <ac:chgData name="Mario Marugán Cancio" userId="759fb4fe9c7a46c8" providerId="LiveId" clId="{F6AFB809-33D1-4FBE-B007-AC4393D9C4CE}" dt="2023-09-05T14:35:09.427" v="187" actId="700"/>
          <ac:spMkLst>
            <pc:docMk/>
            <pc:sldMk cId="1558840864" sldId="333"/>
            <ac:spMk id="2" creationId="{270A9FAE-1835-238D-1E72-E33587450320}"/>
          </ac:spMkLst>
        </pc:spChg>
        <pc:spChg chg="mod ord">
          <ac:chgData name="Mario Marugán Cancio" userId="759fb4fe9c7a46c8" providerId="LiveId" clId="{F6AFB809-33D1-4FBE-B007-AC4393D9C4CE}" dt="2023-09-05T14:35:09.427" v="187" actId="700"/>
          <ac:spMkLst>
            <pc:docMk/>
            <pc:sldMk cId="1558840864" sldId="333"/>
            <ac:spMk id="3" creationId="{9E2B244D-DF8D-0C2E-07C9-A5DF36EA19C7}"/>
          </ac:spMkLst>
        </pc:spChg>
        <pc:spChg chg="add del mod ord">
          <ac:chgData name="Mario Marugán Cancio" userId="759fb4fe9c7a46c8" providerId="LiveId" clId="{F6AFB809-33D1-4FBE-B007-AC4393D9C4CE}" dt="2023-09-05T14:34:22.372" v="173" actId="700"/>
          <ac:spMkLst>
            <pc:docMk/>
            <pc:sldMk cId="1558840864" sldId="333"/>
            <ac:spMk id="4" creationId="{864E7FB0-A949-6790-1DDC-15AD209860A4}"/>
          </ac:spMkLst>
        </pc:spChg>
        <pc:spChg chg="add del mod ord">
          <ac:chgData name="Mario Marugán Cancio" userId="759fb4fe9c7a46c8" providerId="LiveId" clId="{F6AFB809-33D1-4FBE-B007-AC4393D9C4CE}" dt="2023-09-05T14:34:22.372" v="173" actId="700"/>
          <ac:spMkLst>
            <pc:docMk/>
            <pc:sldMk cId="1558840864" sldId="333"/>
            <ac:spMk id="5" creationId="{E546BCB0-AA91-6982-E718-AD961766FDCF}"/>
          </ac:spMkLst>
        </pc:spChg>
        <pc:spChg chg="add del mod ord">
          <ac:chgData name="Mario Marugán Cancio" userId="759fb4fe9c7a46c8" providerId="LiveId" clId="{F6AFB809-33D1-4FBE-B007-AC4393D9C4CE}" dt="2023-09-05T14:34:21.776" v="172" actId="700"/>
          <ac:spMkLst>
            <pc:docMk/>
            <pc:sldMk cId="1558840864" sldId="333"/>
            <ac:spMk id="6" creationId="{645CA8AB-4DEF-48AA-544D-E68CF976527E}"/>
          </ac:spMkLst>
        </pc:spChg>
        <pc:spChg chg="add del mod ord">
          <ac:chgData name="Mario Marugán Cancio" userId="759fb4fe9c7a46c8" providerId="LiveId" clId="{F6AFB809-33D1-4FBE-B007-AC4393D9C4CE}" dt="2023-09-05T14:34:21.776" v="172" actId="700"/>
          <ac:spMkLst>
            <pc:docMk/>
            <pc:sldMk cId="1558840864" sldId="333"/>
            <ac:spMk id="7" creationId="{E1FA4031-F00C-47F6-2F0A-B03F85D86BD5}"/>
          </ac:spMkLst>
        </pc:spChg>
        <pc:spChg chg="add del mod ord">
          <ac:chgData name="Mario Marugán Cancio" userId="759fb4fe9c7a46c8" providerId="LiveId" clId="{F6AFB809-33D1-4FBE-B007-AC4393D9C4CE}" dt="2023-09-05T14:34:21.776" v="172" actId="700"/>
          <ac:spMkLst>
            <pc:docMk/>
            <pc:sldMk cId="1558840864" sldId="333"/>
            <ac:spMk id="8" creationId="{0C2F4746-CF30-4FF8-23AD-A50D5B1E439C}"/>
          </ac:spMkLst>
        </pc:spChg>
        <pc:spChg chg="add del mod">
          <ac:chgData name="Mario Marugán Cancio" userId="759fb4fe9c7a46c8" providerId="LiveId" clId="{F6AFB809-33D1-4FBE-B007-AC4393D9C4CE}" dt="2023-09-05T14:34:25.463" v="174" actId="6264"/>
          <ac:spMkLst>
            <pc:docMk/>
            <pc:sldMk cId="1558840864" sldId="333"/>
            <ac:spMk id="9" creationId="{8923E2F1-C7A0-5A42-4410-B05522AC9D08}"/>
          </ac:spMkLst>
        </pc:spChg>
        <pc:spChg chg="add del mod">
          <ac:chgData name="Mario Marugán Cancio" userId="759fb4fe9c7a46c8" providerId="LiveId" clId="{F6AFB809-33D1-4FBE-B007-AC4393D9C4CE}" dt="2023-09-05T14:34:25.463" v="174" actId="6264"/>
          <ac:spMkLst>
            <pc:docMk/>
            <pc:sldMk cId="1558840864" sldId="333"/>
            <ac:spMk id="10" creationId="{8AED5F64-65EF-3627-4259-E1314DC05C0F}"/>
          </ac:spMkLst>
        </pc:spChg>
        <pc:spChg chg="add del mod ord">
          <ac:chgData name="Mario Marugán Cancio" userId="759fb4fe9c7a46c8" providerId="LiveId" clId="{F6AFB809-33D1-4FBE-B007-AC4393D9C4CE}" dt="2023-09-05T14:34:53.729" v="185" actId="700"/>
          <ac:spMkLst>
            <pc:docMk/>
            <pc:sldMk cId="1558840864" sldId="333"/>
            <ac:spMk id="11" creationId="{8F7653C9-DEE1-BBCA-9C5F-FBAA97A87537}"/>
          </ac:spMkLst>
        </pc:spChg>
        <pc:spChg chg="add del mod ord">
          <ac:chgData name="Mario Marugán Cancio" userId="759fb4fe9c7a46c8" providerId="LiveId" clId="{F6AFB809-33D1-4FBE-B007-AC4393D9C4CE}" dt="2023-09-05T14:34:53.729" v="185" actId="700"/>
          <ac:spMkLst>
            <pc:docMk/>
            <pc:sldMk cId="1558840864" sldId="333"/>
            <ac:spMk id="12" creationId="{27486B12-C0AA-6065-57EE-29E29D7B9BFD}"/>
          </ac:spMkLst>
        </pc:spChg>
        <pc:spChg chg="add del mod ord">
          <ac:chgData name="Mario Marugán Cancio" userId="759fb4fe9c7a46c8" providerId="LiveId" clId="{F6AFB809-33D1-4FBE-B007-AC4393D9C4CE}" dt="2023-09-05T14:35:09.427" v="187" actId="700"/>
          <ac:spMkLst>
            <pc:docMk/>
            <pc:sldMk cId="1558840864" sldId="333"/>
            <ac:spMk id="13" creationId="{CE9BA9FE-6657-0CE7-454D-71D5BB36270C}"/>
          </ac:spMkLst>
        </pc:spChg>
        <pc:spChg chg="add del mod ord">
          <ac:chgData name="Mario Marugán Cancio" userId="759fb4fe9c7a46c8" providerId="LiveId" clId="{F6AFB809-33D1-4FBE-B007-AC4393D9C4CE}" dt="2023-09-05T14:35:09.427" v="187" actId="700"/>
          <ac:spMkLst>
            <pc:docMk/>
            <pc:sldMk cId="1558840864" sldId="333"/>
            <ac:spMk id="14" creationId="{77C55D81-FEA3-BBB0-2C0F-D6C43921869A}"/>
          </ac:spMkLst>
        </pc:spChg>
      </pc:sldChg>
      <pc:sldChg chg="addSp delSp modSp add del mod modClrScheme chgLayout">
        <pc:chgData name="Mario Marugán Cancio" userId="759fb4fe9c7a46c8" providerId="LiveId" clId="{F6AFB809-33D1-4FBE-B007-AC4393D9C4CE}" dt="2023-09-05T14:48:26.180" v="577" actId="47"/>
        <pc:sldMkLst>
          <pc:docMk/>
          <pc:sldMk cId="120327200" sldId="334"/>
        </pc:sldMkLst>
        <pc:spChg chg="mod ord">
          <ac:chgData name="Mario Marugán Cancio" userId="759fb4fe9c7a46c8" providerId="LiveId" clId="{F6AFB809-33D1-4FBE-B007-AC4393D9C4CE}" dt="2023-09-05T14:35:09.427" v="187" actId="700"/>
          <ac:spMkLst>
            <pc:docMk/>
            <pc:sldMk cId="120327200" sldId="334"/>
            <ac:spMk id="2" creationId="{A3A1309D-7D2F-A112-CD4F-B03EC5A9C5F9}"/>
          </ac:spMkLst>
        </pc:spChg>
        <pc:spChg chg="mod ord">
          <ac:chgData name="Mario Marugán Cancio" userId="759fb4fe9c7a46c8" providerId="LiveId" clId="{F6AFB809-33D1-4FBE-B007-AC4393D9C4CE}" dt="2023-09-05T14:35:09.427" v="187" actId="700"/>
          <ac:spMkLst>
            <pc:docMk/>
            <pc:sldMk cId="120327200" sldId="334"/>
            <ac:spMk id="3" creationId="{CC10AB95-D4E8-3FD5-BC30-8EC91255934B}"/>
          </ac:spMkLst>
        </pc:spChg>
        <pc:spChg chg="add del mod ord">
          <ac:chgData name="Mario Marugán Cancio" userId="759fb4fe9c7a46c8" providerId="LiveId" clId="{F6AFB809-33D1-4FBE-B007-AC4393D9C4CE}" dt="2023-09-05T14:34:22.372" v="173" actId="700"/>
          <ac:spMkLst>
            <pc:docMk/>
            <pc:sldMk cId="120327200" sldId="334"/>
            <ac:spMk id="4" creationId="{83CFDB1F-FB2B-9650-9C81-030E88DC7F12}"/>
          </ac:spMkLst>
        </pc:spChg>
        <pc:spChg chg="add del mod ord">
          <ac:chgData name="Mario Marugán Cancio" userId="759fb4fe9c7a46c8" providerId="LiveId" clId="{F6AFB809-33D1-4FBE-B007-AC4393D9C4CE}" dt="2023-09-05T14:34:22.372" v="173" actId="700"/>
          <ac:spMkLst>
            <pc:docMk/>
            <pc:sldMk cId="120327200" sldId="334"/>
            <ac:spMk id="5" creationId="{9E5A0F04-4B2F-B397-494D-1DBFA03A0A9C}"/>
          </ac:spMkLst>
        </pc:spChg>
        <pc:spChg chg="add del mod ord">
          <ac:chgData name="Mario Marugán Cancio" userId="759fb4fe9c7a46c8" providerId="LiveId" clId="{F6AFB809-33D1-4FBE-B007-AC4393D9C4CE}" dt="2023-09-05T14:34:21.776" v="172" actId="700"/>
          <ac:spMkLst>
            <pc:docMk/>
            <pc:sldMk cId="120327200" sldId="334"/>
            <ac:spMk id="6" creationId="{DB8C07C8-605F-CC43-AF70-FCFEA867C581}"/>
          </ac:spMkLst>
        </pc:spChg>
        <pc:spChg chg="add del mod ord">
          <ac:chgData name="Mario Marugán Cancio" userId="759fb4fe9c7a46c8" providerId="LiveId" clId="{F6AFB809-33D1-4FBE-B007-AC4393D9C4CE}" dt="2023-09-05T14:34:21.776" v="172" actId="700"/>
          <ac:spMkLst>
            <pc:docMk/>
            <pc:sldMk cId="120327200" sldId="334"/>
            <ac:spMk id="7" creationId="{50E57FAB-BA32-FE21-49FD-8232EA459513}"/>
          </ac:spMkLst>
        </pc:spChg>
        <pc:spChg chg="add del mod ord">
          <ac:chgData name="Mario Marugán Cancio" userId="759fb4fe9c7a46c8" providerId="LiveId" clId="{F6AFB809-33D1-4FBE-B007-AC4393D9C4CE}" dt="2023-09-05T14:34:21.776" v="172" actId="700"/>
          <ac:spMkLst>
            <pc:docMk/>
            <pc:sldMk cId="120327200" sldId="334"/>
            <ac:spMk id="8" creationId="{D222E8FE-911E-E0F5-7F09-B1468BF1A90E}"/>
          </ac:spMkLst>
        </pc:spChg>
        <pc:spChg chg="add del mod">
          <ac:chgData name="Mario Marugán Cancio" userId="759fb4fe9c7a46c8" providerId="LiveId" clId="{F6AFB809-33D1-4FBE-B007-AC4393D9C4CE}" dt="2023-09-05T14:34:25.463" v="174" actId="6264"/>
          <ac:spMkLst>
            <pc:docMk/>
            <pc:sldMk cId="120327200" sldId="334"/>
            <ac:spMk id="9" creationId="{F6A73983-EC0E-1CF3-F18E-B9220FF3E950}"/>
          </ac:spMkLst>
        </pc:spChg>
        <pc:spChg chg="add del mod">
          <ac:chgData name="Mario Marugán Cancio" userId="759fb4fe9c7a46c8" providerId="LiveId" clId="{F6AFB809-33D1-4FBE-B007-AC4393D9C4CE}" dt="2023-09-05T14:34:25.463" v="174" actId="6264"/>
          <ac:spMkLst>
            <pc:docMk/>
            <pc:sldMk cId="120327200" sldId="334"/>
            <ac:spMk id="10" creationId="{EC1B2ADB-9193-D2B3-3A3E-4850AB8CCCB0}"/>
          </ac:spMkLst>
        </pc:spChg>
        <pc:spChg chg="add del mod ord">
          <ac:chgData name="Mario Marugán Cancio" userId="759fb4fe9c7a46c8" providerId="LiveId" clId="{F6AFB809-33D1-4FBE-B007-AC4393D9C4CE}" dt="2023-09-05T14:34:53.729" v="185" actId="700"/>
          <ac:spMkLst>
            <pc:docMk/>
            <pc:sldMk cId="120327200" sldId="334"/>
            <ac:spMk id="11" creationId="{4886167C-19EE-1707-EE1A-7E978491E5AF}"/>
          </ac:spMkLst>
        </pc:spChg>
        <pc:spChg chg="add del mod ord">
          <ac:chgData name="Mario Marugán Cancio" userId="759fb4fe9c7a46c8" providerId="LiveId" clId="{F6AFB809-33D1-4FBE-B007-AC4393D9C4CE}" dt="2023-09-05T14:34:53.729" v="185" actId="700"/>
          <ac:spMkLst>
            <pc:docMk/>
            <pc:sldMk cId="120327200" sldId="334"/>
            <ac:spMk id="12" creationId="{A3BF8493-B7EF-E990-9A2F-0686032D7114}"/>
          </ac:spMkLst>
        </pc:spChg>
        <pc:spChg chg="add del mod ord">
          <ac:chgData name="Mario Marugán Cancio" userId="759fb4fe9c7a46c8" providerId="LiveId" clId="{F6AFB809-33D1-4FBE-B007-AC4393D9C4CE}" dt="2023-09-05T14:35:09.427" v="187" actId="700"/>
          <ac:spMkLst>
            <pc:docMk/>
            <pc:sldMk cId="120327200" sldId="334"/>
            <ac:spMk id="13" creationId="{61FEA182-3999-15A5-B893-848E80AC8A7A}"/>
          </ac:spMkLst>
        </pc:spChg>
        <pc:spChg chg="add del mod ord">
          <ac:chgData name="Mario Marugán Cancio" userId="759fb4fe9c7a46c8" providerId="LiveId" clId="{F6AFB809-33D1-4FBE-B007-AC4393D9C4CE}" dt="2023-09-05T14:35:09.427" v="187" actId="700"/>
          <ac:spMkLst>
            <pc:docMk/>
            <pc:sldMk cId="120327200" sldId="334"/>
            <ac:spMk id="14" creationId="{EB682045-F74B-6B15-B768-345E91DF0C10}"/>
          </ac:spMkLst>
        </pc:spChg>
      </pc:sldChg>
      <pc:sldChg chg="addSp delSp modSp add del mod modClrScheme chgLayout">
        <pc:chgData name="Mario Marugán Cancio" userId="759fb4fe9c7a46c8" providerId="LiveId" clId="{F6AFB809-33D1-4FBE-B007-AC4393D9C4CE}" dt="2023-09-05T14:48:26.828" v="578" actId="47"/>
        <pc:sldMkLst>
          <pc:docMk/>
          <pc:sldMk cId="598972956" sldId="335"/>
        </pc:sldMkLst>
        <pc:spChg chg="mod ord">
          <ac:chgData name="Mario Marugán Cancio" userId="759fb4fe9c7a46c8" providerId="LiveId" clId="{F6AFB809-33D1-4FBE-B007-AC4393D9C4CE}" dt="2023-09-05T14:35:09.427" v="187" actId="700"/>
          <ac:spMkLst>
            <pc:docMk/>
            <pc:sldMk cId="598972956" sldId="335"/>
            <ac:spMk id="2" creationId="{9087FA7C-C334-E529-A5B9-CCF1A4BB638B}"/>
          </ac:spMkLst>
        </pc:spChg>
        <pc:spChg chg="mod ord">
          <ac:chgData name="Mario Marugán Cancio" userId="759fb4fe9c7a46c8" providerId="LiveId" clId="{F6AFB809-33D1-4FBE-B007-AC4393D9C4CE}" dt="2023-09-05T14:35:09.427" v="187" actId="700"/>
          <ac:spMkLst>
            <pc:docMk/>
            <pc:sldMk cId="598972956" sldId="335"/>
            <ac:spMk id="3" creationId="{F0D41255-40DB-AD6D-1793-DDBD163AC37B}"/>
          </ac:spMkLst>
        </pc:spChg>
        <pc:spChg chg="add del mod ord">
          <ac:chgData name="Mario Marugán Cancio" userId="759fb4fe9c7a46c8" providerId="LiveId" clId="{F6AFB809-33D1-4FBE-B007-AC4393D9C4CE}" dt="2023-09-05T14:34:22.372" v="173" actId="700"/>
          <ac:spMkLst>
            <pc:docMk/>
            <pc:sldMk cId="598972956" sldId="335"/>
            <ac:spMk id="4" creationId="{9A67AE69-8EC0-9865-635C-6826345894AA}"/>
          </ac:spMkLst>
        </pc:spChg>
        <pc:spChg chg="add del mod ord">
          <ac:chgData name="Mario Marugán Cancio" userId="759fb4fe9c7a46c8" providerId="LiveId" clId="{F6AFB809-33D1-4FBE-B007-AC4393D9C4CE}" dt="2023-09-05T14:34:22.372" v="173" actId="700"/>
          <ac:spMkLst>
            <pc:docMk/>
            <pc:sldMk cId="598972956" sldId="335"/>
            <ac:spMk id="5" creationId="{7F6AFB92-81C8-9E8F-7524-5D4931F290D8}"/>
          </ac:spMkLst>
        </pc:spChg>
        <pc:spChg chg="add del mod ord">
          <ac:chgData name="Mario Marugán Cancio" userId="759fb4fe9c7a46c8" providerId="LiveId" clId="{F6AFB809-33D1-4FBE-B007-AC4393D9C4CE}" dt="2023-09-05T14:34:21.776" v="172" actId="700"/>
          <ac:spMkLst>
            <pc:docMk/>
            <pc:sldMk cId="598972956" sldId="335"/>
            <ac:spMk id="6" creationId="{8FB66DA7-C0FA-6B21-A7E9-F6CE5DDF4005}"/>
          </ac:spMkLst>
        </pc:spChg>
        <pc:spChg chg="add del mod ord">
          <ac:chgData name="Mario Marugán Cancio" userId="759fb4fe9c7a46c8" providerId="LiveId" clId="{F6AFB809-33D1-4FBE-B007-AC4393D9C4CE}" dt="2023-09-05T14:34:21.776" v="172" actId="700"/>
          <ac:spMkLst>
            <pc:docMk/>
            <pc:sldMk cId="598972956" sldId="335"/>
            <ac:spMk id="7" creationId="{AE5CD3BD-E9EE-3327-77B3-E992CFDC5EA4}"/>
          </ac:spMkLst>
        </pc:spChg>
        <pc:spChg chg="add del mod ord">
          <ac:chgData name="Mario Marugán Cancio" userId="759fb4fe9c7a46c8" providerId="LiveId" clId="{F6AFB809-33D1-4FBE-B007-AC4393D9C4CE}" dt="2023-09-05T14:34:21.776" v="172" actId="700"/>
          <ac:spMkLst>
            <pc:docMk/>
            <pc:sldMk cId="598972956" sldId="335"/>
            <ac:spMk id="8" creationId="{515DB49A-63FE-95F5-BFB7-F9C85F7909DB}"/>
          </ac:spMkLst>
        </pc:spChg>
        <pc:spChg chg="add del mod">
          <ac:chgData name="Mario Marugán Cancio" userId="759fb4fe9c7a46c8" providerId="LiveId" clId="{F6AFB809-33D1-4FBE-B007-AC4393D9C4CE}" dt="2023-09-05T14:34:25.463" v="174" actId="6264"/>
          <ac:spMkLst>
            <pc:docMk/>
            <pc:sldMk cId="598972956" sldId="335"/>
            <ac:spMk id="9" creationId="{94E60D9D-F2AB-394B-B58F-1FF64DE6771B}"/>
          </ac:spMkLst>
        </pc:spChg>
        <pc:spChg chg="add del mod">
          <ac:chgData name="Mario Marugán Cancio" userId="759fb4fe9c7a46c8" providerId="LiveId" clId="{F6AFB809-33D1-4FBE-B007-AC4393D9C4CE}" dt="2023-09-05T14:34:25.463" v="174" actId="6264"/>
          <ac:spMkLst>
            <pc:docMk/>
            <pc:sldMk cId="598972956" sldId="335"/>
            <ac:spMk id="10" creationId="{8D58BFD6-DB30-2477-58A1-48E8F2E80364}"/>
          </ac:spMkLst>
        </pc:spChg>
        <pc:spChg chg="add del mod ord">
          <ac:chgData name="Mario Marugán Cancio" userId="759fb4fe9c7a46c8" providerId="LiveId" clId="{F6AFB809-33D1-4FBE-B007-AC4393D9C4CE}" dt="2023-09-05T14:34:53.729" v="185" actId="700"/>
          <ac:spMkLst>
            <pc:docMk/>
            <pc:sldMk cId="598972956" sldId="335"/>
            <ac:spMk id="11" creationId="{4AEA4CE9-2970-19A7-BE7E-A35A7093F9A1}"/>
          </ac:spMkLst>
        </pc:spChg>
        <pc:spChg chg="add del mod ord">
          <ac:chgData name="Mario Marugán Cancio" userId="759fb4fe9c7a46c8" providerId="LiveId" clId="{F6AFB809-33D1-4FBE-B007-AC4393D9C4CE}" dt="2023-09-05T14:34:53.729" v="185" actId="700"/>
          <ac:spMkLst>
            <pc:docMk/>
            <pc:sldMk cId="598972956" sldId="335"/>
            <ac:spMk id="12" creationId="{E55270CD-1FF4-835C-E632-3327D4D9A280}"/>
          </ac:spMkLst>
        </pc:spChg>
        <pc:spChg chg="add del mod ord">
          <ac:chgData name="Mario Marugán Cancio" userId="759fb4fe9c7a46c8" providerId="LiveId" clId="{F6AFB809-33D1-4FBE-B007-AC4393D9C4CE}" dt="2023-09-05T14:35:09.427" v="187" actId="700"/>
          <ac:spMkLst>
            <pc:docMk/>
            <pc:sldMk cId="598972956" sldId="335"/>
            <ac:spMk id="13" creationId="{9D73CE88-46F4-DAF3-A14A-D2DC74434B08}"/>
          </ac:spMkLst>
        </pc:spChg>
        <pc:spChg chg="add del mod ord">
          <ac:chgData name="Mario Marugán Cancio" userId="759fb4fe9c7a46c8" providerId="LiveId" clId="{F6AFB809-33D1-4FBE-B007-AC4393D9C4CE}" dt="2023-09-05T14:35:09.427" v="187" actId="700"/>
          <ac:spMkLst>
            <pc:docMk/>
            <pc:sldMk cId="598972956" sldId="335"/>
            <ac:spMk id="14" creationId="{E4B90494-CB79-567B-6DD0-A85A568E0DF3}"/>
          </ac:spMkLst>
        </pc:spChg>
      </pc:sldChg>
      <pc:sldChg chg="addSp delSp modSp add del mod modClrScheme chgLayout">
        <pc:chgData name="Mario Marugán Cancio" userId="759fb4fe9c7a46c8" providerId="LiveId" clId="{F6AFB809-33D1-4FBE-B007-AC4393D9C4CE}" dt="2023-09-05T14:48:27.205" v="579" actId="47"/>
        <pc:sldMkLst>
          <pc:docMk/>
          <pc:sldMk cId="3601990710" sldId="336"/>
        </pc:sldMkLst>
        <pc:spChg chg="mod ord">
          <ac:chgData name="Mario Marugán Cancio" userId="759fb4fe9c7a46c8" providerId="LiveId" clId="{F6AFB809-33D1-4FBE-B007-AC4393D9C4CE}" dt="2023-09-05T14:35:09.427" v="187" actId="700"/>
          <ac:spMkLst>
            <pc:docMk/>
            <pc:sldMk cId="3601990710" sldId="336"/>
            <ac:spMk id="2" creationId="{F93DEDDA-9864-1ECA-287F-E8112BE71315}"/>
          </ac:spMkLst>
        </pc:spChg>
        <pc:spChg chg="mod ord">
          <ac:chgData name="Mario Marugán Cancio" userId="759fb4fe9c7a46c8" providerId="LiveId" clId="{F6AFB809-33D1-4FBE-B007-AC4393D9C4CE}" dt="2023-09-05T14:35:09.427" v="187" actId="700"/>
          <ac:spMkLst>
            <pc:docMk/>
            <pc:sldMk cId="3601990710" sldId="336"/>
            <ac:spMk id="3" creationId="{B90D11F2-06E5-8363-50DE-348DBCDFA473}"/>
          </ac:spMkLst>
        </pc:spChg>
        <pc:spChg chg="add del mod ord">
          <ac:chgData name="Mario Marugán Cancio" userId="759fb4fe9c7a46c8" providerId="LiveId" clId="{F6AFB809-33D1-4FBE-B007-AC4393D9C4CE}" dt="2023-09-05T14:34:22.372" v="173" actId="700"/>
          <ac:spMkLst>
            <pc:docMk/>
            <pc:sldMk cId="3601990710" sldId="336"/>
            <ac:spMk id="4" creationId="{4D0A3C06-F7AB-8DCE-FC1D-5AFE476D6A43}"/>
          </ac:spMkLst>
        </pc:spChg>
        <pc:spChg chg="add del mod ord">
          <ac:chgData name="Mario Marugán Cancio" userId="759fb4fe9c7a46c8" providerId="LiveId" clId="{F6AFB809-33D1-4FBE-B007-AC4393D9C4CE}" dt="2023-09-05T14:34:22.372" v="173" actId="700"/>
          <ac:spMkLst>
            <pc:docMk/>
            <pc:sldMk cId="3601990710" sldId="336"/>
            <ac:spMk id="5" creationId="{7EA3B6ED-3340-54DC-7379-33FD436ACB0C}"/>
          </ac:spMkLst>
        </pc:spChg>
        <pc:spChg chg="add del mod ord">
          <ac:chgData name="Mario Marugán Cancio" userId="759fb4fe9c7a46c8" providerId="LiveId" clId="{F6AFB809-33D1-4FBE-B007-AC4393D9C4CE}" dt="2023-09-05T14:34:21.776" v="172" actId="700"/>
          <ac:spMkLst>
            <pc:docMk/>
            <pc:sldMk cId="3601990710" sldId="336"/>
            <ac:spMk id="6" creationId="{E48BE7EB-19C9-BB21-4826-A963F58968AE}"/>
          </ac:spMkLst>
        </pc:spChg>
        <pc:spChg chg="add del mod ord">
          <ac:chgData name="Mario Marugán Cancio" userId="759fb4fe9c7a46c8" providerId="LiveId" clId="{F6AFB809-33D1-4FBE-B007-AC4393D9C4CE}" dt="2023-09-05T14:34:21.776" v="172" actId="700"/>
          <ac:spMkLst>
            <pc:docMk/>
            <pc:sldMk cId="3601990710" sldId="336"/>
            <ac:spMk id="7" creationId="{6839F2C7-2865-EC56-400C-B0CB804051FE}"/>
          </ac:spMkLst>
        </pc:spChg>
        <pc:spChg chg="add del mod ord">
          <ac:chgData name="Mario Marugán Cancio" userId="759fb4fe9c7a46c8" providerId="LiveId" clId="{F6AFB809-33D1-4FBE-B007-AC4393D9C4CE}" dt="2023-09-05T14:34:21.776" v="172" actId="700"/>
          <ac:spMkLst>
            <pc:docMk/>
            <pc:sldMk cId="3601990710" sldId="336"/>
            <ac:spMk id="8" creationId="{E1B2E9C7-8976-F384-9450-20A839A123ED}"/>
          </ac:spMkLst>
        </pc:spChg>
        <pc:spChg chg="add del mod">
          <ac:chgData name="Mario Marugán Cancio" userId="759fb4fe9c7a46c8" providerId="LiveId" clId="{F6AFB809-33D1-4FBE-B007-AC4393D9C4CE}" dt="2023-09-05T14:34:25.463" v="174" actId="6264"/>
          <ac:spMkLst>
            <pc:docMk/>
            <pc:sldMk cId="3601990710" sldId="336"/>
            <ac:spMk id="9" creationId="{FC063848-5618-74FF-4FC1-35782419F994}"/>
          </ac:spMkLst>
        </pc:spChg>
        <pc:spChg chg="add del mod">
          <ac:chgData name="Mario Marugán Cancio" userId="759fb4fe9c7a46c8" providerId="LiveId" clId="{F6AFB809-33D1-4FBE-B007-AC4393D9C4CE}" dt="2023-09-05T14:34:25.463" v="174" actId="6264"/>
          <ac:spMkLst>
            <pc:docMk/>
            <pc:sldMk cId="3601990710" sldId="336"/>
            <ac:spMk id="10" creationId="{BD034386-1938-E89F-D1AB-87366E2F9DAE}"/>
          </ac:spMkLst>
        </pc:spChg>
        <pc:spChg chg="add del mod ord">
          <ac:chgData name="Mario Marugán Cancio" userId="759fb4fe9c7a46c8" providerId="LiveId" clId="{F6AFB809-33D1-4FBE-B007-AC4393D9C4CE}" dt="2023-09-05T14:34:53.729" v="185" actId="700"/>
          <ac:spMkLst>
            <pc:docMk/>
            <pc:sldMk cId="3601990710" sldId="336"/>
            <ac:spMk id="11" creationId="{359A5DEF-E929-3C1B-1B4F-0131A8CABA01}"/>
          </ac:spMkLst>
        </pc:spChg>
        <pc:spChg chg="add del mod ord">
          <ac:chgData name="Mario Marugán Cancio" userId="759fb4fe9c7a46c8" providerId="LiveId" clId="{F6AFB809-33D1-4FBE-B007-AC4393D9C4CE}" dt="2023-09-05T14:34:53.729" v="185" actId="700"/>
          <ac:spMkLst>
            <pc:docMk/>
            <pc:sldMk cId="3601990710" sldId="336"/>
            <ac:spMk id="12" creationId="{FE0559DA-8DCC-A852-2183-249E4E4A6B36}"/>
          </ac:spMkLst>
        </pc:spChg>
        <pc:spChg chg="add del mod ord">
          <ac:chgData name="Mario Marugán Cancio" userId="759fb4fe9c7a46c8" providerId="LiveId" clId="{F6AFB809-33D1-4FBE-B007-AC4393D9C4CE}" dt="2023-09-05T14:35:09.427" v="187" actId="700"/>
          <ac:spMkLst>
            <pc:docMk/>
            <pc:sldMk cId="3601990710" sldId="336"/>
            <ac:spMk id="13" creationId="{56D04C92-523F-EFFA-C1A6-AD61A24E5CBC}"/>
          </ac:spMkLst>
        </pc:spChg>
        <pc:spChg chg="add del mod ord">
          <ac:chgData name="Mario Marugán Cancio" userId="759fb4fe9c7a46c8" providerId="LiveId" clId="{F6AFB809-33D1-4FBE-B007-AC4393D9C4CE}" dt="2023-09-05T14:35:09.427" v="187" actId="700"/>
          <ac:spMkLst>
            <pc:docMk/>
            <pc:sldMk cId="3601990710" sldId="336"/>
            <ac:spMk id="14" creationId="{75B3B2DA-FAA6-B8BE-4CCD-84509DFED121}"/>
          </ac:spMkLst>
        </pc:spChg>
      </pc:sldChg>
      <pc:sldChg chg="addSp delSp modSp add del mod modClrScheme chgLayout">
        <pc:chgData name="Mario Marugán Cancio" userId="759fb4fe9c7a46c8" providerId="LiveId" clId="{F6AFB809-33D1-4FBE-B007-AC4393D9C4CE}" dt="2023-09-05T14:48:27.534" v="580" actId="47"/>
        <pc:sldMkLst>
          <pc:docMk/>
          <pc:sldMk cId="500148379" sldId="337"/>
        </pc:sldMkLst>
        <pc:spChg chg="mod ord">
          <ac:chgData name="Mario Marugán Cancio" userId="759fb4fe9c7a46c8" providerId="LiveId" clId="{F6AFB809-33D1-4FBE-B007-AC4393D9C4CE}" dt="2023-09-05T14:35:09.427" v="187" actId="700"/>
          <ac:spMkLst>
            <pc:docMk/>
            <pc:sldMk cId="500148379" sldId="337"/>
            <ac:spMk id="2" creationId="{52361B8F-9F51-E446-1D7F-B9696A156401}"/>
          </ac:spMkLst>
        </pc:spChg>
        <pc:spChg chg="mod ord">
          <ac:chgData name="Mario Marugán Cancio" userId="759fb4fe9c7a46c8" providerId="LiveId" clId="{F6AFB809-33D1-4FBE-B007-AC4393D9C4CE}" dt="2023-09-05T14:35:09.427" v="187" actId="700"/>
          <ac:spMkLst>
            <pc:docMk/>
            <pc:sldMk cId="500148379" sldId="337"/>
            <ac:spMk id="3" creationId="{33196F1C-6C1F-F666-E38D-1966A62DFBEC}"/>
          </ac:spMkLst>
        </pc:spChg>
        <pc:spChg chg="add del mod ord">
          <ac:chgData name="Mario Marugán Cancio" userId="759fb4fe9c7a46c8" providerId="LiveId" clId="{F6AFB809-33D1-4FBE-B007-AC4393D9C4CE}" dt="2023-09-05T14:34:22.372" v="173" actId="700"/>
          <ac:spMkLst>
            <pc:docMk/>
            <pc:sldMk cId="500148379" sldId="337"/>
            <ac:spMk id="4" creationId="{AE232449-AF3F-DC81-4975-6A65E010579D}"/>
          </ac:spMkLst>
        </pc:spChg>
        <pc:spChg chg="add del mod ord">
          <ac:chgData name="Mario Marugán Cancio" userId="759fb4fe9c7a46c8" providerId="LiveId" clId="{F6AFB809-33D1-4FBE-B007-AC4393D9C4CE}" dt="2023-09-05T14:34:22.372" v="173" actId="700"/>
          <ac:spMkLst>
            <pc:docMk/>
            <pc:sldMk cId="500148379" sldId="337"/>
            <ac:spMk id="5" creationId="{3FCA628C-E5B9-625D-29D1-547DAD9F921A}"/>
          </ac:spMkLst>
        </pc:spChg>
        <pc:spChg chg="add del mod ord">
          <ac:chgData name="Mario Marugán Cancio" userId="759fb4fe9c7a46c8" providerId="LiveId" clId="{F6AFB809-33D1-4FBE-B007-AC4393D9C4CE}" dt="2023-09-05T14:34:21.776" v="172" actId="700"/>
          <ac:spMkLst>
            <pc:docMk/>
            <pc:sldMk cId="500148379" sldId="337"/>
            <ac:spMk id="6" creationId="{CE682366-142D-79E0-B728-1ED6D59E4095}"/>
          </ac:spMkLst>
        </pc:spChg>
        <pc:spChg chg="add del mod ord">
          <ac:chgData name="Mario Marugán Cancio" userId="759fb4fe9c7a46c8" providerId="LiveId" clId="{F6AFB809-33D1-4FBE-B007-AC4393D9C4CE}" dt="2023-09-05T14:34:21.776" v="172" actId="700"/>
          <ac:spMkLst>
            <pc:docMk/>
            <pc:sldMk cId="500148379" sldId="337"/>
            <ac:spMk id="7" creationId="{D43FB6A5-1D3F-2092-B89B-2827537E574D}"/>
          </ac:spMkLst>
        </pc:spChg>
        <pc:spChg chg="add del mod ord">
          <ac:chgData name="Mario Marugán Cancio" userId="759fb4fe9c7a46c8" providerId="LiveId" clId="{F6AFB809-33D1-4FBE-B007-AC4393D9C4CE}" dt="2023-09-05T14:34:21.776" v="172" actId="700"/>
          <ac:spMkLst>
            <pc:docMk/>
            <pc:sldMk cId="500148379" sldId="337"/>
            <ac:spMk id="8" creationId="{21B57918-0552-F640-4348-EC5F1ED89F31}"/>
          </ac:spMkLst>
        </pc:spChg>
        <pc:spChg chg="add del mod">
          <ac:chgData name="Mario Marugán Cancio" userId="759fb4fe9c7a46c8" providerId="LiveId" clId="{F6AFB809-33D1-4FBE-B007-AC4393D9C4CE}" dt="2023-09-05T14:34:25.463" v="174" actId="6264"/>
          <ac:spMkLst>
            <pc:docMk/>
            <pc:sldMk cId="500148379" sldId="337"/>
            <ac:spMk id="9" creationId="{C874387C-016E-AC2D-3EB1-5EE92F76EDF0}"/>
          </ac:spMkLst>
        </pc:spChg>
        <pc:spChg chg="add del mod">
          <ac:chgData name="Mario Marugán Cancio" userId="759fb4fe9c7a46c8" providerId="LiveId" clId="{F6AFB809-33D1-4FBE-B007-AC4393D9C4CE}" dt="2023-09-05T14:34:25.463" v="174" actId="6264"/>
          <ac:spMkLst>
            <pc:docMk/>
            <pc:sldMk cId="500148379" sldId="337"/>
            <ac:spMk id="10" creationId="{97799FE6-E9FA-7AEE-FB65-2AE1DA62877B}"/>
          </ac:spMkLst>
        </pc:spChg>
        <pc:spChg chg="add del mod ord">
          <ac:chgData name="Mario Marugán Cancio" userId="759fb4fe9c7a46c8" providerId="LiveId" clId="{F6AFB809-33D1-4FBE-B007-AC4393D9C4CE}" dt="2023-09-05T14:34:53.729" v="185" actId="700"/>
          <ac:spMkLst>
            <pc:docMk/>
            <pc:sldMk cId="500148379" sldId="337"/>
            <ac:spMk id="11" creationId="{0C8BCD1A-1BE5-0EF7-1431-D7BF4BF15B35}"/>
          </ac:spMkLst>
        </pc:spChg>
        <pc:spChg chg="add del mod ord">
          <ac:chgData name="Mario Marugán Cancio" userId="759fb4fe9c7a46c8" providerId="LiveId" clId="{F6AFB809-33D1-4FBE-B007-AC4393D9C4CE}" dt="2023-09-05T14:34:53.729" v="185" actId="700"/>
          <ac:spMkLst>
            <pc:docMk/>
            <pc:sldMk cId="500148379" sldId="337"/>
            <ac:spMk id="12" creationId="{C30557B7-6A43-A0CB-A9B5-A7EABC5D4CFC}"/>
          </ac:spMkLst>
        </pc:spChg>
        <pc:spChg chg="add del mod ord">
          <ac:chgData name="Mario Marugán Cancio" userId="759fb4fe9c7a46c8" providerId="LiveId" clId="{F6AFB809-33D1-4FBE-B007-AC4393D9C4CE}" dt="2023-09-05T14:35:09.427" v="187" actId="700"/>
          <ac:spMkLst>
            <pc:docMk/>
            <pc:sldMk cId="500148379" sldId="337"/>
            <ac:spMk id="13" creationId="{80E4F065-BBDA-D96A-3EDB-F155658E900B}"/>
          </ac:spMkLst>
        </pc:spChg>
        <pc:spChg chg="add del mod ord">
          <ac:chgData name="Mario Marugán Cancio" userId="759fb4fe9c7a46c8" providerId="LiveId" clId="{F6AFB809-33D1-4FBE-B007-AC4393D9C4CE}" dt="2023-09-05T14:35:09.427" v="187" actId="700"/>
          <ac:spMkLst>
            <pc:docMk/>
            <pc:sldMk cId="500148379" sldId="337"/>
            <ac:spMk id="14" creationId="{F6DE672F-1588-B0C4-9BAD-1206016BC199}"/>
          </ac:spMkLst>
        </pc:spChg>
      </pc:sldChg>
      <pc:sldChg chg="addSp delSp modSp add del mod modClrScheme chgLayout">
        <pc:chgData name="Mario Marugán Cancio" userId="759fb4fe9c7a46c8" providerId="LiveId" clId="{F6AFB809-33D1-4FBE-B007-AC4393D9C4CE}" dt="2023-09-05T14:48:27.942" v="581" actId="47"/>
        <pc:sldMkLst>
          <pc:docMk/>
          <pc:sldMk cId="2456767489" sldId="338"/>
        </pc:sldMkLst>
        <pc:spChg chg="mod ord">
          <ac:chgData name="Mario Marugán Cancio" userId="759fb4fe9c7a46c8" providerId="LiveId" clId="{F6AFB809-33D1-4FBE-B007-AC4393D9C4CE}" dt="2023-09-05T14:35:09.427" v="187" actId="700"/>
          <ac:spMkLst>
            <pc:docMk/>
            <pc:sldMk cId="2456767489" sldId="338"/>
            <ac:spMk id="2" creationId="{D860AD47-703D-C6C0-95A1-DFACD4195BD2}"/>
          </ac:spMkLst>
        </pc:spChg>
        <pc:spChg chg="mod ord">
          <ac:chgData name="Mario Marugán Cancio" userId="759fb4fe9c7a46c8" providerId="LiveId" clId="{F6AFB809-33D1-4FBE-B007-AC4393D9C4CE}" dt="2023-09-05T14:35:09.427" v="187" actId="700"/>
          <ac:spMkLst>
            <pc:docMk/>
            <pc:sldMk cId="2456767489" sldId="338"/>
            <ac:spMk id="3" creationId="{E9D884C5-A0C6-94E5-9294-A11402671174}"/>
          </ac:spMkLst>
        </pc:spChg>
        <pc:spChg chg="add del mod ord">
          <ac:chgData name="Mario Marugán Cancio" userId="759fb4fe9c7a46c8" providerId="LiveId" clId="{F6AFB809-33D1-4FBE-B007-AC4393D9C4CE}" dt="2023-09-05T14:34:22.372" v="173" actId="700"/>
          <ac:spMkLst>
            <pc:docMk/>
            <pc:sldMk cId="2456767489" sldId="338"/>
            <ac:spMk id="4" creationId="{12CCBF93-FEAC-3869-D677-AF9534BF091F}"/>
          </ac:spMkLst>
        </pc:spChg>
        <pc:spChg chg="add del mod ord">
          <ac:chgData name="Mario Marugán Cancio" userId="759fb4fe9c7a46c8" providerId="LiveId" clId="{F6AFB809-33D1-4FBE-B007-AC4393D9C4CE}" dt="2023-09-05T14:34:22.372" v="173" actId="700"/>
          <ac:spMkLst>
            <pc:docMk/>
            <pc:sldMk cId="2456767489" sldId="338"/>
            <ac:spMk id="5" creationId="{9DB16299-715F-BFE1-CBB0-AFE25DACD4B6}"/>
          </ac:spMkLst>
        </pc:spChg>
        <pc:spChg chg="add del mod ord">
          <ac:chgData name="Mario Marugán Cancio" userId="759fb4fe9c7a46c8" providerId="LiveId" clId="{F6AFB809-33D1-4FBE-B007-AC4393D9C4CE}" dt="2023-09-05T14:34:21.776" v="172" actId="700"/>
          <ac:spMkLst>
            <pc:docMk/>
            <pc:sldMk cId="2456767489" sldId="338"/>
            <ac:spMk id="6" creationId="{119171FE-B5A2-62BD-3FF0-3859F7392B4F}"/>
          </ac:spMkLst>
        </pc:spChg>
        <pc:spChg chg="add del mod ord">
          <ac:chgData name="Mario Marugán Cancio" userId="759fb4fe9c7a46c8" providerId="LiveId" clId="{F6AFB809-33D1-4FBE-B007-AC4393D9C4CE}" dt="2023-09-05T14:34:21.776" v="172" actId="700"/>
          <ac:spMkLst>
            <pc:docMk/>
            <pc:sldMk cId="2456767489" sldId="338"/>
            <ac:spMk id="7" creationId="{6AFA3667-38A9-E04E-FCCC-2B9C1AB9D8A0}"/>
          </ac:spMkLst>
        </pc:spChg>
        <pc:spChg chg="add del mod ord">
          <ac:chgData name="Mario Marugán Cancio" userId="759fb4fe9c7a46c8" providerId="LiveId" clId="{F6AFB809-33D1-4FBE-B007-AC4393D9C4CE}" dt="2023-09-05T14:34:21.776" v="172" actId="700"/>
          <ac:spMkLst>
            <pc:docMk/>
            <pc:sldMk cId="2456767489" sldId="338"/>
            <ac:spMk id="8" creationId="{3F045E47-FEB7-4B43-D40B-0CC92DADF918}"/>
          </ac:spMkLst>
        </pc:spChg>
        <pc:spChg chg="add del mod">
          <ac:chgData name="Mario Marugán Cancio" userId="759fb4fe9c7a46c8" providerId="LiveId" clId="{F6AFB809-33D1-4FBE-B007-AC4393D9C4CE}" dt="2023-09-05T14:34:25.463" v="174" actId="6264"/>
          <ac:spMkLst>
            <pc:docMk/>
            <pc:sldMk cId="2456767489" sldId="338"/>
            <ac:spMk id="9" creationId="{DEF8B3BF-77C8-BAE9-37C8-EABFD68B28D4}"/>
          </ac:spMkLst>
        </pc:spChg>
        <pc:spChg chg="add del mod">
          <ac:chgData name="Mario Marugán Cancio" userId="759fb4fe9c7a46c8" providerId="LiveId" clId="{F6AFB809-33D1-4FBE-B007-AC4393D9C4CE}" dt="2023-09-05T14:34:25.463" v="174" actId="6264"/>
          <ac:spMkLst>
            <pc:docMk/>
            <pc:sldMk cId="2456767489" sldId="338"/>
            <ac:spMk id="10" creationId="{DC100221-4818-A5B4-1037-7E930BC63265}"/>
          </ac:spMkLst>
        </pc:spChg>
        <pc:spChg chg="add del mod ord">
          <ac:chgData name="Mario Marugán Cancio" userId="759fb4fe9c7a46c8" providerId="LiveId" clId="{F6AFB809-33D1-4FBE-B007-AC4393D9C4CE}" dt="2023-09-05T14:34:53.729" v="185" actId="700"/>
          <ac:spMkLst>
            <pc:docMk/>
            <pc:sldMk cId="2456767489" sldId="338"/>
            <ac:spMk id="11" creationId="{018D3088-4378-D826-AE02-E9937C963FF9}"/>
          </ac:spMkLst>
        </pc:spChg>
        <pc:spChg chg="add del mod ord">
          <ac:chgData name="Mario Marugán Cancio" userId="759fb4fe9c7a46c8" providerId="LiveId" clId="{F6AFB809-33D1-4FBE-B007-AC4393D9C4CE}" dt="2023-09-05T14:34:53.729" v="185" actId="700"/>
          <ac:spMkLst>
            <pc:docMk/>
            <pc:sldMk cId="2456767489" sldId="338"/>
            <ac:spMk id="12" creationId="{FA4F3FDF-CE14-3308-0AFC-4B211C6E2E23}"/>
          </ac:spMkLst>
        </pc:spChg>
        <pc:spChg chg="add del mod ord">
          <ac:chgData name="Mario Marugán Cancio" userId="759fb4fe9c7a46c8" providerId="LiveId" clId="{F6AFB809-33D1-4FBE-B007-AC4393D9C4CE}" dt="2023-09-05T14:35:09.427" v="187" actId="700"/>
          <ac:spMkLst>
            <pc:docMk/>
            <pc:sldMk cId="2456767489" sldId="338"/>
            <ac:spMk id="13" creationId="{81623773-E2CC-C820-6B94-CEE75FC87519}"/>
          </ac:spMkLst>
        </pc:spChg>
        <pc:spChg chg="add del mod ord">
          <ac:chgData name="Mario Marugán Cancio" userId="759fb4fe9c7a46c8" providerId="LiveId" clId="{F6AFB809-33D1-4FBE-B007-AC4393D9C4CE}" dt="2023-09-05T14:35:09.427" v="187" actId="700"/>
          <ac:spMkLst>
            <pc:docMk/>
            <pc:sldMk cId="2456767489" sldId="338"/>
            <ac:spMk id="14" creationId="{5612AE58-8C54-DED3-8335-A1B932FBD3FE}"/>
          </ac:spMkLst>
        </pc:spChg>
      </pc:sldChg>
      <pc:sldChg chg="addSp delSp modSp add del mod modClrScheme chgLayout">
        <pc:chgData name="Mario Marugán Cancio" userId="759fb4fe9c7a46c8" providerId="LiveId" clId="{F6AFB809-33D1-4FBE-B007-AC4393D9C4CE}" dt="2023-09-05T14:48:28.397" v="582" actId="47"/>
        <pc:sldMkLst>
          <pc:docMk/>
          <pc:sldMk cId="2365147801" sldId="339"/>
        </pc:sldMkLst>
        <pc:spChg chg="mod ord">
          <ac:chgData name="Mario Marugán Cancio" userId="759fb4fe9c7a46c8" providerId="LiveId" clId="{F6AFB809-33D1-4FBE-B007-AC4393D9C4CE}" dt="2023-09-05T14:35:09.427" v="187" actId="700"/>
          <ac:spMkLst>
            <pc:docMk/>
            <pc:sldMk cId="2365147801" sldId="339"/>
            <ac:spMk id="2" creationId="{B359B083-7EDE-BDF1-CF80-B8AA9F013822}"/>
          </ac:spMkLst>
        </pc:spChg>
        <pc:spChg chg="mod ord">
          <ac:chgData name="Mario Marugán Cancio" userId="759fb4fe9c7a46c8" providerId="LiveId" clId="{F6AFB809-33D1-4FBE-B007-AC4393D9C4CE}" dt="2023-09-05T14:35:09.427" v="187" actId="700"/>
          <ac:spMkLst>
            <pc:docMk/>
            <pc:sldMk cId="2365147801" sldId="339"/>
            <ac:spMk id="3" creationId="{0D17F9BF-31F8-1D3A-E2F1-C25295CF7194}"/>
          </ac:spMkLst>
        </pc:spChg>
        <pc:spChg chg="add del mod ord">
          <ac:chgData name="Mario Marugán Cancio" userId="759fb4fe9c7a46c8" providerId="LiveId" clId="{F6AFB809-33D1-4FBE-B007-AC4393D9C4CE}" dt="2023-09-05T14:34:22.372" v="173" actId="700"/>
          <ac:spMkLst>
            <pc:docMk/>
            <pc:sldMk cId="2365147801" sldId="339"/>
            <ac:spMk id="4" creationId="{CB98BA40-63FC-F596-B5F6-63AAC078A806}"/>
          </ac:spMkLst>
        </pc:spChg>
        <pc:spChg chg="add del mod ord">
          <ac:chgData name="Mario Marugán Cancio" userId="759fb4fe9c7a46c8" providerId="LiveId" clId="{F6AFB809-33D1-4FBE-B007-AC4393D9C4CE}" dt="2023-09-05T14:34:22.372" v="173" actId="700"/>
          <ac:spMkLst>
            <pc:docMk/>
            <pc:sldMk cId="2365147801" sldId="339"/>
            <ac:spMk id="5" creationId="{1C438C8D-7A56-6E95-1B18-D742560C2FD7}"/>
          </ac:spMkLst>
        </pc:spChg>
        <pc:spChg chg="add del mod ord">
          <ac:chgData name="Mario Marugán Cancio" userId="759fb4fe9c7a46c8" providerId="LiveId" clId="{F6AFB809-33D1-4FBE-B007-AC4393D9C4CE}" dt="2023-09-05T14:34:21.776" v="172" actId="700"/>
          <ac:spMkLst>
            <pc:docMk/>
            <pc:sldMk cId="2365147801" sldId="339"/>
            <ac:spMk id="6" creationId="{0BE29F01-FF4A-39B3-A134-66591C73C76A}"/>
          </ac:spMkLst>
        </pc:spChg>
        <pc:spChg chg="add del mod ord">
          <ac:chgData name="Mario Marugán Cancio" userId="759fb4fe9c7a46c8" providerId="LiveId" clId="{F6AFB809-33D1-4FBE-B007-AC4393D9C4CE}" dt="2023-09-05T14:34:21.776" v="172" actId="700"/>
          <ac:spMkLst>
            <pc:docMk/>
            <pc:sldMk cId="2365147801" sldId="339"/>
            <ac:spMk id="7" creationId="{BABAECFE-BDF6-CC56-39A4-372395CE9F45}"/>
          </ac:spMkLst>
        </pc:spChg>
        <pc:spChg chg="add del mod ord">
          <ac:chgData name="Mario Marugán Cancio" userId="759fb4fe9c7a46c8" providerId="LiveId" clId="{F6AFB809-33D1-4FBE-B007-AC4393D9C4CE}" dt="2023-09-05T14:34:21.776" v="172" actId="700"/>
          <ac:spMkLst>
            <pc:docMk/>
            <pc:sldMk cId="2365147801" sldId="339"/>
            <ac:spMk id="8" creationId="{91E0404E-A44C-316F-208E-EAA0D5A9C651}"/>
          </ac:spMkLst>
        </pc:spChg>
        <pc:spChg chg="add del mod">
          <ac:chgData name="Mario Marugán Cancio" userId="759fb4fe9c7a46c8" providerId="LiveId" clId="{F6AFB809-33D1-4FBE-B007-AC4393D9C4CE}" dt="2023-09-05T14:34:25.463" v="174" actId="6264"/>
          <ac:spMkLst>
            <pc:docMk/>
            <pc:sldMk cId="2365147801" sldId="339"/>
            <ac:spMk id="9" creationId="{CFA99F51-F537-B62C-D6B6-38D6DB5724D2}"/>
          </ac:spMkLst>
        </pc:spChg>
        <pc:spChg chg="add del mod">
          <ac:chgData name="Mario Marugán Cancio" userId="759fb4fe9c7a46c8" providerId="LiveId" clId="{F6AFB809-33D1-4FBE-B007-AC4393D9C4CE}" dt="2023-09-05T14:34:25.463" v="174" actId="6264"/>
          <ac:spMkLst>
            <pc:docMk/>
            <pc:sldMk cId="2365147801" sldId="339"/>
            <ac:spMk id="10" creationId="{88CB4E2C-3086-9877-4369-544D173E1154}"/>
          </ac:spMkLst>
        </pc:spChg>
        <pc:spChg chg="add del mod ord">
          <ac:chgData name="Mario Marugán Cancio" userId="759fb4fe9c7a46c8" providerId="LiveId" clId="{F6AFB809-33D1-4FBE-B007-AC4393D9C4CE}" dt="2023-09-05T14:34:53.729" v="185" actId="700"/>
          <ac:spMkLst>
            <pc:docMk/>
            <pc:sldMk cId="2365147801" sldId="339"/>
            <ac:spMk id="11" creationId="{1ABADC77-7C6B-285F-40CC-47F2DF744316}"/>
          </ac:spMkLst>
        </pc:spChg>
        <pc:spChg chg="add del mod ord">
          <ac:chgData name="Mario Marugán Cancio" userId="759fb4fe9c7a46c8" providerId="LiveId" clId="{F6AFB809-33D1-4FBE-B007-AC4393D9C4CE}" dt="2023-09-05T14:34:53.729" v="185" actId="700"/>
          <ac:spMkLst>
            <pc:docMk/>
            <pc:sldMk cId="2365147801" sldId="339"/>
            <ac:spMk id="12" creationId="{4798DEEC-3834-C95C-92CD-0094CD1D42C1}"/>
          </ac:spMkLst>
        </pc:spChg>
        <pc:spChg chg="add del mod">
          <ac:chgData name="Mario Marugán Cancio" userId="759fb4fe9c7a46c8" providerId="LiveId" clId="{F6AFB809-33D1-4FBE-B007-AC4393D9C4CE}" dt="2023-09-05T14:34:52.233" v="184" actId="6264"/>
          <ac:spMkLst>
            <pc:docMk/>
            <pc:sldMk cId="2365147801" sldId="339"/>
            <ac:spMk id="13" creationId="{56B4067B-08C3-2308-57BD-E9E020E0DDE6}"/>
          </ac:spMkLst>
        </pc:spChg>
        <pc:spChg chg="add del mod">
          <ac:chgData name="Mario Marugán Cancio" userId="759fb4fe9c7a46c8" providerId="LiveId" clId="{F6AFB809-33D1-4FBE-B007-AC4393D9C4CE}" dt="2023-09-05T14:34:52.233" v="184" actId="6264"/>
          <ac:spMkLst>
            <pc:docMk/>
            <pc:sldMk cId="2365147801" sldId="339"/>
            <ac:spMk id="14" creationId="{47EC4538-AC3E-119D-B06B-A7C0FB310149}"/>
          </ac:spMkLst>
        </pc:spChg>
        <pc:spChg chg="add del mod ord">
          <ac:chgData name="Mario Marugán Cancio" userId="759fb4fe9c7a46c8" providerId="LiveId" clId="{F6AFB809-33D1-4FBE-B007-AC4393D9C4CE}" dt="2023-09-05T14:34:52.233" v="184" actId="6264"/>
          <ac:spMkLst>
            <pc:docMk/>
            <pc:sldMk cId="2365147801" sldId="339"/>
            <ac:spMk id="15" creationId="{313E3FB5-25DE-FF46-04FE-BF67E956B63C}"/>
          </ac:spMkLst>
        </pc:spChg>
        <pc:spChg chg="add del mod ord">
          <ac:chgData name="Mario Marugán Cancio" userId="759fb4fe9c7a46c8" providerId="LiveId" clId="{F6AFB809-33D1-4FBE-B007-AC4393D9C4CE}" dt="2023-09-05T14:34:52.233" v="184" actId="6264"/>
          <ac:spMkLst>
            <pc:docMk/>
            <pc:sldMk cId="2365147801" sldId="339"/>
            <ac:spMk id="16" creationId="{12AB7583-573F-4BF2-D391-CB0FDF2724D8}"/>
          </ac:spMkLst>
        </pc:spChg>
        <pc:spChg chg="add del mod ord">
          <ac:chgData name="Mario Marugán Cancio" userId="759fb4fe9c7a46c8" providerId="LiveId" clId="{F6AFB809-33D1-4FBE-B007-AC4393D9C4CE}" dt="2023-09-05T14:34:51.783" v="183" actId="700"/>
          <ac:spMkLst>
            <pc:docMk/>
            <pc:sldMk cId="2365147801" sldId="339"/>
            <ac:spMk id="17" creationId="{68AF92B0-51C6-262A-0209-584365C0A0F9}"/>
          </ac:spMkLst>
        </pc:spChg>
        <pc:spChg chg="add del mod ord">
          <ac:chgData name="Mario Marugán Cancio" userId="759fb4fe9c7a46c8" providerId="LiveId" clId="{F6AFB809-33D1-4FBE-B007-AC4393D9C4CE}" dt="2023-09-05T14:34:51.783" v="183" actId="700"/>
          <ac:spMkLst>
            <pc:docMk/>
            <pc:sldMk cId="2365147801" sldId="339"/>
            <ac:spMk id="18" creationId="{4F7AC210-EBB5-AC83-0B5C-AC363B344C11}"/>
          </ac:spMkLst>
        </pc:spChg>
        <pc:spChg chg="add del mod ord">
          <ac:chgData name="Mario Marugán Cancio" userId="759fb4fe9c7a46c8" providerId="LiveId" clId="{F6AFB809-33D1-4FBE-B007-AC4393D9C4CE}" dt="2023-09-05T14:35:09.427" v="187" actId="700"/>
          <ac:spMkLst>
            <pc:docMk/>
            <pc:sldMk cId="2365147801" sldId="339"/>
            <ac:spMk id="19" creationId="{EC671EA8-3E28-A41E-1CF5-E35F6ECE7BAF}"/>
          </ac:spMkLst>
        </pc:spChg>
        <pc:spChg chg="add del mod ord">
          <ac:chgData name="Mario Marugán Cancio" userId="759fb4fe9c7a46c8" providerId="LiveId" clId="{F6AFB809-33D1-4FBE-B007-AC4393D9C4CE}" dt="2023-09-05T14:35:09.427" v="187" actId="700"/>
          <ac:spMkLst>
            <pc:docMk/>
            <pc:sldMk cId="2365147801" sldId="339"/>
            <ac:spMk id="20" creationId="{EF7313E4-36D4-28BF-F40E-DA7935197333}"/>
          </ac:spMkLst>
        </pc:spChg>
      </pc:sldChg>
      <pc:sldChg chg="addSp delSp modSp add del mod modClrScheme chgLayout">
        <pc:chgData name="Mario Marugán Cancio" userId="759fb4fe9c7a46c8" providerId="LiveId" clId="{F6AFB809-33D1-4FBE-B007-AC4393D9C4CE}" dt="2023-09-05T14:48:30.265" v="584" actId="47"/>
        <pc:sldMkLst>
          <pc:docMk/>
          <pc:sldMk cId="1473519147" sldId="341"/>
        </pc:sldMkLst>
        <pc:spChg chg="mod ord">
          <ac:chgData name="Mario Marugán Cancio" userId="759fb4fe9c7a46c8" providerId="LiveId" clId="{F6AFB809-33D1-4FBE-B007-AC4393D9C4CE}" dt="2023-09-05T14:35:09.427" v="187" actId="700"/>
          <ac:spMkLst>
            <pc:docMk/>
            <pc:sldMk cId="1473519147" sldId="341"/>
            <ac:spMk id="2" creationId="{FDA68597-8E25-B02C-07BA-011B5688A615}"/>
          </ac:spMkLst>
        </pc:spChg>
        <pc:spChg chg="mod ord">
          <ac:chgData name="Mario Marugán Cancio" userId="759fb4fe9c7a46c8" providerId="LiveId" clId="{F6AFB809-33D1-4FBE-B007-AC4393D9C4CE}" dt="2023-09-05T14:35:09.427" v="187" actId="700"/>
          <ac:spMkLst>
            <pc:docMk/>
            <pc:sldMk cId="1473519147" sldId="341"/>
            <ac:spMk id="3" creationId="{FA9E2328-F648-BED2-3DBC-5F1F400990C4}"/>
          </ac:spMkLst>
        </pc:spChg>
        <pc:spChg chg="add del mod ord">
          <ac:chgData name="Mario Marugán Cancio" userId="759fb4fe9c7a46c8" providerId="LiveId" clId="{F6AFB809-33D1-4FBE-B007-AC4393D9C4CE}" dt="2023-09-05T14:34:22.372" v="173" actId="700"/>
          <ac:spMkLst>
            <pc:docMk/>
            <pc:sldMk cId="1473519147" sldId="341"/>
            <ac:spMk id="4" creationId="{1341F23B-C858-64FB-21B2-7C61EA767640}"/>
          </ac:spMkLst>
        </pc:spChg>
        <pc:spChg chg="add del mod ord">
          <ac:chgData name="Mario Marugán Cancio" userId="759fb4fe9c7a46c8" providerId="LiveId" clId="{F6AFB809-33D1-4FBE-B007-AC4393D9C4CE}" dt="2023-09-05T14:34:22.372" v="173" actId="700"/>
          <ac:spMkLst>
            <pc:docMk/>
            <pc:sldMk cId="1473519147" sldId="341"/>
            <ac:spMk id="5" creationId="{78A0B151-C134-BF66-2FDB-517A139378C4}"/>
          </ac:spMkLst>
        </pc:spChg>
        <pc:spChg chg="add del mod ord">
          <ac:chgData name="Mario Marugán Cancio" userId="759fb4fe9c7a46c8" providerId="LiveId" clId="{F6AFB809-33D1-4FBE-B007-AC4393D9C4CE}" dt="2023-09-05T14:34:21.776" v="172" actId="700"/>
          <ac:spMkLst>
            <pc:docMk/>
            <pc:sldMk cId="1473519147" sldId="341"/>
            <ac:spMk id="6" creationId="{E6B0C5BA-586C-5056-B2AE-8D9263AB7A55}"/>
          </ac:spMkLst>
        </pc:spChg>
        <pc:spChg chg="add del mod ord">
          <ac:chgData name="Mario Marugán Cancio" userId="759fb4fe9c7a46c8" providerId="LiveId" clId="{F6AFB809-33D1-4FBE-B007-AC4393D9C4CE}" dt="2023-09-05T14:34:21.776" v="172" actId="700"/>
          <ac:spMkLst>
            <pc:docMk/>
            <pc:sldMk cId="1473519147" sldId="341"/>
            <ac:spMk id="7" creationId="{4BFFA9C8-8993-F127-0D63-98EDE78B896C}"/>
          </ac:spMkLst>
        </pc:spChg>
        <pc:spChg chg="add del mod ord">
          <ac:chgData name="Mario Marugán Cancio" userId="759fb4fe9c7a46c8" providerId="LiveId" clId="{F6AFB809-33D1-4FBE-B007-AC4393D9C4CE}" dt="2023-09-05T14:34:21.776" v="172" actId="700"/>
          <ac:spMkLst>
            <pc:docMk/>
            <pc:sldMk cId="1473519147" sldId="341"/>
            <ac:spMk id="8" creationId="{182FF33A-365F-EB07-A387-1FB534D665AA}"/>
          </ac:spMkLst>
        </pc:spChg>
        <pc:spChg chg="add del mod">
          <ac:chgData name="Mario Marugán Cancio" userId="759fb4fe9c7a46c8" providerId="LiveId" clId="{F6AFB809-33D1-4FBE-B007-AC4393D9C4CE}" dt="2023-09-05T14:34:25.463" v="174" actId="6264"/>
          <ac:spMkLst>
            <pc:docMk/>
            <pc:sldMk cId="1473519147" sldId="341"/>
            <ac:spMk id="9" creationId="{6EDFEB14-0980-4CF7-490A-BF24C88E4ECE}"/>
          </ac:spMkLst>
        </pc:spChg>
        <pc:spChg chg="add del mod">
          <ac:chgData name="Mario Marugán Cancio" userId="759fb4fe9c7a46c8" providerId="LiveId" clId="{F6AFB809-33D1-4FBE-B007-AC4393D9C4CE}" dt="2023-09-05T14:34:25.463" v="174" actId="6264"/>
          <ac:spMkLst>
            <pc:docMk/>
            <pc:sldMk cId="1473519147" sldId="341"/>
            <ac:spMk id="10" creationId="{67260E9D-53DF-0C99-2AE9-28AA8366219E}"/>
          </ac:spMkLst>
        </pc:spChg>
        <pc:spChg chg="add del mod ord">
          <ac:chgData name="Mario Marugán Cancio" userId="759fb4fe9c7a46c8" providerId="LiveId" clId="{F6AFB809-33D1-4FBE-B007-AC4393D9C4CE}" dt="2023-09-05T14:34:53.729" v="185" actId="700"/>
          <ac:spMkLst>
            <pc:docMk/>
            <pc:sldMk cId="1473519147" sldId="341"/>
            <ac:spMk id="11" creationId="{10395724-B10C-220C-ED54-6C2E2DE33A8C}"/>
          </ac:spMkLst>
        </pc:spChg>
        <pc:spChg chg="add del mod ord">
          <ac:chgData name="Mario Marugán Cancio" userId="759fb4fe9c7a46c8" providerId="LiveId" clId="{F6AFB809-33D1-4FBE-B007-AC4393D9C4CE}" dt="2023-09-05T14:34:53.729" v="185" actId="700"/>
          <ac:spMkLst>
            <pc:docMk/>
            <pc:sldMk cId="1473519147" sldId="341"/>
            <ac:spMk id="12" creationId="{257F6963-CCBD-89AE-3972-44DEA7320B41}"/>
          </ac:spMkLst>
        </pc:spChg>
        <pc:spChg chg="add del mod ord">
          <ac:chgData name="Mario Marugán Cancio" userId="759fb4fe9c7a46c8" providerId="LiveId" clId="{F6AFB809-33D1-4FBE-B007-AC4393D9C4CE}" dt="2023-09-05T14:35:09.427" v="187" actId="700"/>
          <ac:spMkLst>
            <pc:docMk/>
            <pc:sldMk cId="1473519147" sldId="341"/>
            <ac:spMk id="13" creationId="{C3095EF3-2B49-357F-3EDF-BA960F9E4D78}"/>
          </ac:spMkLst>
        </pc:spChg>
        <pc:spChg chg="add del mod ord">
          <ac:chgData name="Mario Marugán Cancio" userId="759fb4fe9c7a46c8" providerId="LiveId" clId="{F6AFB809-33D1-4FBE-B007-AC4393D9C4CE}" dt="2023-09-05T14:35:09.427" v="187" actId="700"/>
          <ac:spMkLst>
            <pc:docMk/>
            <pc:sldMk cId="1473519147" sldId="341"/>
            <ac:spMk id="14" creationId="{033B8779-659E-3C99-1ADB-9F22E4F36A4D}"/>
          </ac:spMkLst>
        </pc:spChg>
      </pc:sldChg>
      <pc:sldChg chg="addSp delSp modSp add del mod modClrScheme chgLayout">
        <pc:chgData name="Mario Marugán Cancio" userId="759fb4fe9c7a46c8" providerId="LiveId" clId="{F6AFB809-33D1-4FBE-B007-AC4393D9C4CE}" dt="2023-09-05T14:44:01.219" v="455" actId="47"/>
        <pc:sldMkLst>
          <pc:docMk/>
          <pc:sldMk cId="202405689" sldId="413"/>
        </pc:sldMkLst>
        <pc:spChg chg="mod ord">
          <ac:chgData name="Mario Marugán Cancio" userId="759fb4fe9c7a46c8" providerId="LiveId" clId="{F6AFB809-33D1-4FBE-B007-AC4393D9C4CE}" dt="2023-09-05T14:35:09.427" v="187" actId="700"/>
          <ac:spMkLst>
            <pc:docMk/>
            <pc:sldMk cId="202405689" sldId="413"/>
            <ac:spMk id="2" creationId="{F2B4A142-EA4D-A40F-6725-349C5F4B21CB}"/>
          </ac:spMkLst>
        </pc:spChg>
        <pc:spChg chg="mod ord">
          <ac:chgData name="Mario Marugán Cancio" userId="759fb4fe9c7a46c8" providerId="LiveId" clId="{F6AFB809-33D1-4FBE-B007-AC4393D9C4CE}" dt="2023-09-05T14:35:09.427" v="187" actId="700"/>
          <ac:spMkLst>
            <pc:docMk/>
            <pc:sldMk cId="202405689" sldId="413"/>
            <ac:spMk id="3" creationId="{4C887922-96EB-1739-D044-193CA7742CE2}"/>
          </ac:spMkLst>
        </pc:spChg>
        <pc:spChg chg="add del mod">
          <ac:chgData name="Mario Marugán Cancio" userId="759fb4fe9c7a46c8" providerId="LiveId" clId="{F6AFB809-33D1-4FBE-B007-AC4393D9C4CE}" dt="2023-09-05T14:33:43.289" v="125" actId="6264"/>
          <ac:spMkLst>
            <pc:docMk/>
            <pc:sldMk cId="202405689" sldId="413"/>
            <ac:spMk id="4" creationId="{C8008E3D-6518-894A-44DF-F5A6F043FD70}"/>
          </ac:spMkLst>
        </pc:spChg>
        <pc:spChg chg="add del mod">
          <ac:chgData name="Mario Marugán Cancio" userId="759fb4fe9c7a46c8" providerId="LiveId" clId="{F6AFB809-33D1-4FBE-B007-AC4393D9C4CE}" dt="2023-09-05T14:33:43.289" v="125" actId="6264"/>
          <ac:spMkLst>
            <pc:docMk/>
            <pc:sldMk cId="202405689" sldId="413"/>
            <ac:spMk id="5" creationId="{84C18A44-F55E-6B82-0519-0D497521D5D2}"/>
          </ac:spMkLst>
        </pc:spChg>
        <pc:spChg chg="add del mod ord">
          <ac:chgData name="Mario Marugán Cancio" userId="759fb4fe9c7a46c8" providerId="LiveId" clId="{F6AFB809-33D1-4FBE-B007-AC4393D9C4CE}" dt="2023-09-05T14:34:22.372" v="173" actId="700"/>
          <ac:spMkLst>
            <pc:docMk/>
            <pc:sldMk cId="202405689" sldId="413"/>
            <ac:spMk id="6" creationId="{A81286C6-8C33-1149-2E7B-A4DCE890E48D}"/>
          </ac:spMkLst>
        </pc:spChg>
        <pc:spChg chg="add del mod ord">
          <ac:chgData name="Mario Marugán Cancio" userId="759fb4fe9c7a46c8" providerId="LiveId" clId="{F6AFB809-33D1-4FBE-B007-AC4393D9C4CE}" dt="2023-09-05T14:34:22.372" v="173" actId="700"/>
          <ac:spMkLst>
            <pc:docMk/>
            <pc:sldMk cId="202405689" sldId="413"/>
            <ac:spMk id="7" creationId="{21851230-7C9F-3489-A2D6-960DA1921062}"/>
          </ac:spMkLst>
        </pc:spChg>
        <pc:spChg chg="add del mod ord">
          <ac:chgData name="Mario Marugán Cancio" userId="759fb4fe9c7a46c8" providerId="LiveId" clId="{F6AFB809-33D1-4FBE-B007-AC4393D9C4CE}" dt="2023-09-05T14:34:21.776" v="172" actId="700"/>
          <ac:spMkLst>
            <pc:docMk/>
            <pc:sldMk cId="202405689" sldId="413"/>
            <ac:spMk id="8" creationId="{55956725-F4F8-77BB-3924-6DEDFEC4A101}"/>
          </ac:spMkLst>
        </pc:spChg>
        <pc:spChg chg="add del mod ord">
          <ac:chgData name="Mario Marugán Cancio" userId="759fb4fe9c7a46c8" providerId="LiveId" clId="{F6AFB809-33D1-4FBE-B007-AC4393D9C4CE}" dt="2023-09-05T14:34:21.776" v="172" actId="700"/>
          <ac:spMkLst>
            <pc:docMk/>
            <pc:sldMk cId="202405689" sldId="413"/>
            <ac:spMk id="9" creationId="{89D6C6D4-730D-F1E7-E2B6-F411A32BE448}"/>
          </ac:spMkLst>
        </pc:spChg>
        <pc:spChg chg="add del mod ord">
          <ac:chgData name="Mario Marugán Cancio" userId="759fb4fe9c7a46c8" providerId="LiveId" clId="{F6AFB809-33D1-4FBE-B007-AC4393D9C4CE}" dt="2023-09-05T14:34:21.776" v="172" actId="700"/>
          <ac:spMkLst>
            <pc:docMk/>
            <pc:sldMk cId="202405689" sldId="413"/>
            <ac:spMk id="10" creationId="{A45518E4-4C46-C808-C210-136AF1A9E395}"/>
          </ac:spMkLst>
        </pc:spChg>
        <pc:spChg chg="add del mod">
          <ac:chgData name="Mario Marugán Cancio" userId="759fb4fe9c7a46c8" providerId="LiveId" clId="{F6AFB809-33D1-4FBE-B007-AC4393D9C4CE}" dt="2023-09-05T14:34:25.463" v="174" actId="6264"/>
          <ac:spMkLst>
            <pc:docMk/>
            <pc:sldMk cId="202405689" sldId="413"/>
            <ac:spMk id="11" creationId="{291C8BE1-377B-4333-E7DD-5B68F89E4D86}"/>
          </ac:spMkLst>
        </pc:spChg>
        <pc:spChg chg="add del mod">
          <ac:chgData name="Mario Marugán Cancio" userId="759fb4fe9c7a46c8" providerId="LiveId" clId="{F6AFB809-33D1-4FBE-B007-AC4393D9C4CE}" dt="2023-09-05T14:34:25.463" v="174" actId="6264"/>
          <ac:spMkLst>
            <pc:docMk/>
            <pc:sldMk cId="202405689" sldId="413"/>
            <ac:spMk id="12" creationId="{7E9104FB-F0E1-66E2-CF3B-788DF61BEE7F}"/>
          </ac:spMkLst>
        </pc:spChg>
        <pc:spChg chg="add del mod ord">
          <ac:chgData name="Mario Marugán Cancio" userId="759fb4fe9c7a46c8" providerId="LiveId" clId="{F6AFB809-33D1-4FBE-B007-AC4393D9C4CE}" dt="2023-09-05T14:34:53.729" v="185" actId="700"/>
          <ac:spMkLst>
            <pc:docMk/>
            <pc:sldMk cId="202405689" sldId="413"/>
            <ac:spMk id="13" creationId="{172BD452-8BC9-F323-BDC1-B256D6308955}"/>
          </ac:spMkLst>
        </pc:spChg>
        <pc:spChg chg="add del mod ord">
          <ac:chgData name="Mario Marugán Cancio" userId="759fb4fe9c7a46c8" providerId="LiveId" clId="{F6AFB809-33D1-4FBE-B007-AC4393D9C4CE}" dt="2023-09-05T14:34:53.729" v="185" actId="700"/>
          <ac:spMkLst>
            <pc:docMk/>
            <pc:sldMk cId="202405689" sldId="413"/>
            <ac:spMk id="14" creationId="{77AC597A-40C8-CF73-DBB0-454496ED162D}"/>
          </ac:spMkLst>
        </pc:spChg>
        <pc:spChg chg="add del mod ord">
          <ac:chgData name="Mario Marugán Cancio" userId="759fb4fe9c7a46c8" providerId="LiveId" clId="{F6AFB809-33D1-4FBE-B007-AC4393D9C4CE}" dt="2023-09-05T14:35:09.427" v="187" actId="700"/>
          <ac:spMkLst>
            <pc:docMk/>
            <pc:sldMk cId="202405689" sldId="413"/>
            <ac:spMk id="15" creationId="{3DC9A7EA-94AB-0B10-F83F-6DEA4F03F78E}"/>
          </ac:spMkLst>
        </pc:spChg>
        <pc:spChg chg="add del mod ord">
          <ac:chgData name="Mario Marugán Cancio" userId="759fb4fe9c7a46c8" providerId="LiveId" clId="{F6AFB809-33D1-4FBE-B007-AC4393D9C4CE}" dt="2023-09-05T14:35:09.427" v="187" actId="700"/>
          <ac:spMkLst>
            <pc:docMk/>
            <pc:sldMk cId="202405689" sldId="413"/>
            <ac:spMk id="16" creationId="{DD81A425-813C-20BC-B3DD-DE7D87C6D01C}"/>
          </ac:spMkLst>
        </pc:spChg>
      </pc:sldChg>
      <pc:sldChg chg="addSp delSp modSp add del mod modClrScheme chgLayout">
        <pc:chgData name="Mario Marugán Cancio" userId="759fb4fe9c7a46c8" providerId="LiveId" clId="{F6AFB809-33D1-4FBE-B007-AC4393D9C4CE}" dt="2023-09-05T14:39:47.158" v="286" actId="47"/>
        <pc:sldMkLst>
          <pc:docMk/>
          <pc:sldMk cId="1040198570" sldId="415"/>
        </pc:sldMkLst>
        <pc:spChg chg="mod ord">
          <ac:chgData name="Mario Marugán Cancio" userId="759fb4fe9c7a46c8" providerId="LiveId" clId="{F6AFB809-33D1-4FBE-B007-AC4393D9C4CE}" dt="2023-09-05T14:35:09.427" v="187" actId="700"/>
          <ac:spMkLst>
            <pc:docMk/>
            <pc:sldMk cId="1040198570" sldId="415"/>
            <ac:spMk id="2" creationId="{76E54188-2550-8667-6CDD-7EA34D2E27B1}"/>
          </ac:spMkLst>
        </pc:spChg>
        <pc:spChg chg="mod ord">
          <ac:chgData name="Mario Marugán Cancio" userId="759fb4fe9c7a46c8" providerId="LiveId" clId="{F6AFB809-33D1-4FBE-B007-AC4393D9C4CE}" dt="2023-09-05T14:35:09.427" v="187" actId="700"/>
          <ac:spMkLst>
            <pc:docMk/>
            <pc:sldMk cId="1040198570" sldId="415"/>
            <ac:spMk id="3" creationId="{D9FFEDA4-1948-5A1A-06CD-D65DCF48D854}"/>
          </ac:spMkLst>
        </pc:spChg>
        <pc:spChg chg="add del mod ord">
          <ac:chgData name="Mario Marugán Cancio" userId="759fb4fe9c7a46c8" providerId="LiveId" clId="{F6AFB809-33D1-4FBE-B007-AC4393D9C4CE}" dt="2023-09-05T14:34:22.372" v="173" actId="700"/>
          <ac:spMkLst>
            <pc:docMk/>
            <pc:sldMk cId="1040198570" sldId="415"/>
            <ac:spMk id="4" creationId="{F77DE633-279F-5296-5F56-F2C2349A122B}"/>
          </ac:spMkLst>
        </pc:spChg>
        <pc:spChg chg="add del mod ord">
          <ac:chgData name="Mario Marugán Cancio" userId="759fb4fe9c7a46c8" providerId="LiveId" clId="{F6AFB809-33D1-4FBE-B007-AC4393D9C4CE}" dt="2023-09-05T14:34:22.372" v="173" actId="700"/>
          <ac:spMkLst>
            <pc:docMk/>
            <pc:sldMk cId="1040198570" sldId="415"/>
            <ac:spMk id="5" creationId="{9F1312DC-0F0D-E47A-2C75-E9DBECE07631}"/>
          </ac:spMkLst>
        </pc:spChg>
        <pc:spChg chg="add del mod ord">
          <ac:chgData name="Mario Marugán Cancio" userId="759fb4fe9c7a46c8" providerId="LiveId" clId="{F6AFB809-33D1-4FBE-B007-AC4393D9C4CE}" dt="2023-09-05T14:34:21.776" v="172" actId="700"/>
          <ac:spMkLst>
            <pc:docMk/>
            <pc:sldMk cId="1040198570" sldId="415"/>
            <ac:spMk id="6" creationId="{53E8189C-AD8B-DBF6-3E2E-3ED86780A184}"/>
          </ac:spMkLst>
        </pc:spChg>
        <pc:spChg chg="add del mod ord">
          <ac:chgData name="Mario Marugán Cancio" userId="759fb4fe9c7a46c8" providerId="LiveId" clId="{F6AFB809-33D1-4FBE-B007-AC4393D9C4CE}" dt="2023-09-05T14:34:21.776" v="172" actId="700"/>
          <ac:spMkLst>
            <pc:docMk/>
            <pc:sldMk cId="1040198570" sldId="415"/>
            <ac:spMk id="7" creationId="{D317775C-E024-89FF-E0FC-3013F122EC69}"/>
          </ac:spMkLst>
        </pc:spChg>
        <pc:spChg chg="add del mod ord">
          <ac:chgData name="Mario Marugán Cancio" userId="759fb4fe9c7a46c8" providerId="LiveId" clId="{F6AFB809-33D1-4FBE-B007-AC4393D9C4CE}" dt="2023-09-05T14:34:21.776" v="172" actId="700"/>
          <ac:spMkLst>
            <pc:docMk/>
            <pc:sldMk cId="1040198570" sldId="415"/>
            <ac:spMk id="8" creationId="{3372FF19-E662-BCB3-BFC1-BBBC00ADFEAF}"/>
          </ac:spMkLst>
        </pc:spChg>
        <pc:spChg chg="add del mod">
          <ac:chgData name="Mario Marugán Cancio" userId="759fb4fe9c7a46c8" providerId="LiveId" clId="{F6AFB809-33D1-4FBE-B007-AC4393D9C4CE}" dt="2023-09-05T14:34:25.463" v="174" actId="6264"/>
          <ac:spMkLst>
            <pc:docMk/>
            <pc:sldMk cId="1040198570" sldId="415"/>
            <ac:spMk id="9" creationId="{A4FDA06A-035B-1569-08F0-122CCCF0995D}"/>
          </ac:spMkLst>
        </pc:spChg>
        <pc:spChg chg="add del mod">
          <ac:chgData name="Mario Marugán Cancio" userId="759fb4fe9c7a46c8" providerId="LiveId" clId="{F6AFB809-33D1-4FBE-B007-AC4393D9C4CE}" dt="2023-09-05T14:34:25.463" v="174" actId="6264"/>
          <ac:spMkLst>
            <pc:docMk/>
            <pc:sldMk cId="1040198570" sldId="415"/>
            <ac:spMk id="10" creationId="{24A1E619-CA9C-1959-BF89-489A474ECE96}"/>
          </ac:spMkLst>
        </pc:spChg>
        <pc:spChg chg="add del mod ord">
          <ac:chgData name="Mario Marugán Cancio" userId="759fb4fe9c7a46c8" providerId="LiveId" clId="{F6AFB809-33D1-4FBE-B007-AC4393D9C4CE}" dt="2023-09-05T14:34:53.729" v="185" actId="700"/>
          <ac:spMkLst>
            <pc:docMk/>
            <pc:sldMk cId="1040198570" sldId="415"/>
            <ac:spMk id="11" creationId="{C8BB4A34-EFFC-B4AE-8180-B102C7FB01BE}"/>
          </ac:spMkLst>
        </pc:spChg>
        <pc:spChg chg="add del mod ord">
          <ac:chgData name="Mario Marugán Cancio" userId="759fb4fe9c7a46c8" providerId="LiveId" clId="{F6AFB809-33D1-4FBE-B007-AC4393D9C4CE}" dt="2023-09-05T14:34:53.729" v="185" actId="700"/>
          <ac:spMkLst>
            <pc:docMk/>
            <pc:sldMk cId="1040198570" sldId="415"/>
            <ac:spMk id="12" creationId="{F9B2CDF9-F900-5EE6-DFD9-0AAD6645FDD7}"/>
          </ac:spMkLst>
        </pc:spChg>
        <pc:spChg chg="add del mod ord">
          <ac:chgData name="Mario Marugán Cancio" userId="759fb4fe9c7a46c8" providerId="LiveId" clId="{F6AFB809-33D1-4FBE-B007-AC4393D9C4CE}" dt="2023-09-05T14:35:09.427" v="187" actId="700"/>
          <ac:spMkLst>
            <pc:docMk/>
            <pc:sldMk cId="1040198570" sldId="415"/>
            <ac:spMk id="13" creationId="{72059DA7-8C3C-F524-B038-8FDC778E78B6}"/>
          </ac:spMkLst>
        </pc:spChg>
        <pc:spChg chg="add del mod ord">
          <ac:chgData name="Mario Marugán Cancio" userId="759fb4fe9c7a46c8" providerId="LiveId" clId="{F6AFB809-33D1-4FBE-B007-AC4393D9C4CE}" dt="2023-09-05T14:35:09.427" v="187" actId="700"/>
          <ac:spMkLst>
            <pc:docMk/>
            <pc:sldMk cId="1040198570" sldId="415"/>
            <ac:spMk id="14" creationId="{9E27BE7F-91A8-1056-F020-771625FD9E4E}"/>
          </ac:spMkLst>
        </pc:spChg>
      </pc:sldChg>
      <pc:sldChg chg="addSp delSp modSp add del mod modClrScheme chgLayout">
        <pc:chgData name="Mario Marugán Cancio" userId="759fb4fe9c7a46c8" providerId="LiveId" clId="{F6AFB809-33D1-4FBE-B007-AC4393D9C4CE}" dt="2023-09-05T14:40:31.471" v="328" actId="47"/>
        <pc:sldMkLst>
          <pc:docMk/>
          <pc:sldMk cId="3802934323" sldId="416"/>
        </pc:sldMkLst>
        <pc:spChg chg="mod ord">
          <ac:chgData name="Mario Marugán Cancio" userId="759fb4fe9c7a46c8" providerId="LiveId" clId="{F6AFB809-33D1-4FBE-B007-AC4393D9C4CE}" dt="2023-09-05T14:39:57.502" v="288" actId="700"/>
          <ac:spMkLst>
            <pc:docMk/>
            <pc:sldMk cId="3802934323" sldId="416"/>
            <ac:spMk id="2" creationId="{511F4850-512C-E925-969E-E8837642C6A6}"/>
          </ac:spMkLst>
        </pc:spChg>
        <pc:spChg chg="mod ord">
          <ac:chgData name="Mario Marugán Cancio" userId="759fb4fe9c7a46c8" providerId="LiveId" clId="{F6AFB809-33D1-4FBE-B007-AC4393D9C4CE}" dt="2023-09-05T14:39:57.502" v="288" actId="700"/>
          <ac:spMkLst>
            <pc:docMk/>
            <pc:sldMk cId="3802934323" sldId="416"/>
            <ac:spMk id="3" creationId="{FA986A34-D1F1-C306-23CE-71EA75D799B4}"/>
          </ac:spMkLst>
        </pc:spChg>
        <pc:spChg chg="add del mod ord">
          <ac:chgData name="Mario Marugán Cancio" userId="759fb4fe9c7a46c8" providerId="LiveId" clId="{F6AFB809-33D1-4FBE-B007-AC4393D9C4CE}" dt="2023-09-05T14:34:22.372" v="173" actId="700"/>
          <ac:spMkLst>
            <pc:docMk/>
            <pc:sldMk cId="3802934323" sldId="416"/>
            <ac:spMk id="4" creationId="{DB88BAA2-CEAF-AB6B-8000-F0F4A361B561}"/>
          </ac:spMkLst>
        </pc:spChg>
        <pc:spChg chg="add del mod ord">
          <ac:chgData name="Mario Marugán Cancio" userId="759fb4fe9c7a46c8" providerId="LiveId" clId="{F6AFB809-33D1-4FBE-B007-AC4393D9C4CE}" dt="2023-09-05T14:34:22.372" v="173" actId="700"/>
          <ac:spMkLst>
            <pc:docMk/>
            <pc:sldMk cId="3802934323" sldId="416"/>
            <ac:spMk id="5" creationId="{D3FEEDC5-08A0-A3C0-A493-F63B8540C29D}"/>
          </ac:spMkLst>
        </pc:spChg>
        <pc:spChg chg="add del mod ord">
          <ac:chgData name="Mario Marugán Cancio" userId="759fb4fe9c7a46c8" providerId="LiveId" clId="{F6AFB809-33D1-4FBE-B007-AC4393D9C4CE}" dt="2023-09-05T14:34:21.776" v="172" actId="700"/>
          <ac:spMkLst>
            <pc:docMk/>
            <pc:sldMk cId="3802934323" sldId="416"/>
            <ac:spMk id="6" creationId="{72D1FF7D-25CA-521F-F971-46FB609B6B4A}"/>
          </ac:spMkLst>
        </pc:spChg>
        <pc:spChg chg="add del mod ord">
          <ac:chgData name="Mario Marugán Cancio" userId="759fb4fe9c7a46c8" providerId="LiveId" clId="{F6AFB809-33D1-4FBE-B007-AC4393D9C4CE}" dt="2023-09-05T14:34:21.776" v="172" actId="700"/>
          <ac:spMkLst>
            <pc:docMk/>
            <pc:sldMk cId="3802934323" sldId="416"/>
            <ac:spMk id="7" creationId="{16A3F7FF-8238-3522-2049-FCAF68C5E5C7}"/>
          </ac:spMkLst>
        </pc:spChg>
        <pc:spChg chg="add del mod ord">
          <ac:chgData name="Mario Marugán Cancio" userId="759fb4fe9c7a46c8" providerId="LiveId" clId="{F6AFB809-33D1-4FBE-B007-AC4393D9C4CE}" dt="2023-09-05T14:34:21.776" v="172" actId="700"/>
          <ac:spMkLst>
            <pc:docMk/>
            <pc:sldMk cId="3802934323" sldId="416"/>
            <ac:spMk id="8" creationId="{FAC9DF7C-2214-00CB-6B19-B667C6575850}"/>
          </ac:spMkLst>
        </pc:spChg>
        <pc:spChg chg="add del mod">
          <ac:chgData name="Mario Marugán Cancio" userId="759fb4fe9c7a46c8" providerId="LiveId" clId="{F6AFB809-33D1-4FBE-B007-AC4393D9C4CE}" dt="2023-09-05T14:34:25.463" v="174" actId="6264"/>
          <ac:spMkLst>
            <pc:docMk/>
            <pc:sldMk cId="3802934323" sldId="416"/>
            <ac:spMk id="9" creationId="{468D72BB-615C-BE1F-056F-85B812A40789}"/>
          </ac:spMkLst>
        </pc:spChg>
        <pc:spChg chg="add del mod">
          <ac:chgData name="Mario Marugán Cancio" userId="759fb4fe9c7a46c8" providerId="LiveId" clId="{F6AFB809-33D1-4FBE-B007-AC4393D9C4CE}" dt="2023-09-05T14:34:25.463" v="174" actId="6264"/>
          <ac:spMkLst>
            <pc:docMk/>
            <pc:sldMk cId="3802934323" sldId="416"/>
            <ac:spMk id="10" creationId="{6A18BC4C-7387-AB01-532B-A5222029FDA4}"/>
          </ac:spMkLst>
        </pc:spChg>
        <pc:spChg chg="add del mod ord">
          <ac:chgData name="Mario Marugán Cancio" userId="759fb4fe9c7a46c8" providerId="LiveId" clId="{F6AFB809-33D1-4FBE-B007-AC4393D9C4CE}" dt="2023-09-05T14:34:53.729" v="185" actId="700"/>
          <ac:spMkLst>
            <pc:docMk/>
            <pc:sldMk cId="3802934323" sldId="416"/>
            <ac:spMk id="11" creationId="{FDF53BFE-C180-A013-A19A-40975C771986}"/>
          </ac:spMkLst>
        </pc:spChg>
        <pc:spChg chg="add del mod ord">
          <ac:chgData name="Mario Marugán Cancio" userId="759fb4fe9c7a46c8" providerId="LiveId" clId="{F6AFB809-33D1-4FBE-B007-AC4393D9C4CE}" dt="2023-09-05T14:34:53.729" v="185" actId="700"/>
          <ac:spMkLst>
            <pc:docMk/>
            <pc:sldMk cId="3802934323" sldId="416"/>
            <ac:spMk id="12" creationId="{6CE9C632-96C7-1FFC-1674-797B834B4F11}"/>
          </ac:spMkLst>
        </pc:spChg>
        <pc:spChg chg="add del mod ord">
          <ac:chgData name="Mario Marugán Cancio" userId="759fb4fe9c7a46c8" providerId="LiveId" clId="{F6AFB809-33D1-4FBE-B007-AC4393D9C4CE}" dt="2023-09-05T14:35:09.427" v="187" actId="700"/>
          <ac:spMkLst>
            <pc:docMk/>
            <pc:sldMk cId="3802934323" sldId="416"/>
            <ac:spMk id="13" creationId="{A8D9DC74-1BA1-C8F2-4257-B139CEC8CBE7}"/>
          </ac:spMkLst>
        </pc:spChg>
        <pc:spChg chg="add del mod ord">
          <ac:chgData name="Mario Marugán Cancio" userId="759fb4fe9c7a46c8" providerId="LiveId" clId="{F6AFB809-33D1-4FBE-B007-AC4393D9C4CE}" dt="2023-09-05T14:35:09.427" v="187" actId="700"/>
          <ac:spMkLst>
            <pc:docMk/>
            <pc:sldMk cId="3802934323" sldId="416"/>
            <ac:spMk id="14" creationId="{70A2D27E-0CC8-6E0B-A591-A07B8FE7BBEE}"/>
          </ac:spMkLst>
        </pc:spChg>
        <pc:spChg chg="add del mod ord">
          <ac:chgData name="Mario Marugán Cancio" userId="759fb4fe9c7a46c8" providerId="LiveId" clId="{F6AFB809-33D1-4FBE-B007-AC4393D9C4CE}" dt="2023-09-05T14:39:57.502" v="288" actId="700"/>
          <ac:spMkLst>
            <pc:docMk/>
            <pc:sldMk cId="3802934323" sldId="416"/>
            <ac:spMk id="15" creationId="{A6647CD4-A188-79E8-AE68-4468D084E2BF}"/>
          </ac:spMkLst>
        </pc:spChg>
        <pc:spChg chg="add del mod ord">
          <ac:chgData name="Mario Marugán Cancio" userId="759fb4fe9c7a46c8" providerId="LiveId" clId="{F6AFB809-33D1-4FBE-B007-AC4393D9C4CE}" dt="2023-09-05T14:39:57.502" v="288" actId="700"/>
          <ac:spMkLst>
            <pc:docMk/>
            <pc:sldMk cId="3802934323" sldId="416"/>
            <ac:spMk id="16" creationId="{B033D210-7AEF-1F9F-E78E-B11972AAA3EA}"/>
          </ac:spMkLst>
        </pc:spChg>
      </pc:sldChg>
      <pc:sldChg chg="addSp delSp modSp add del mod modClrScheme chgLayout">
        <pc:chgData name="Mario Marugán Cancio" userId="759fb4fe9c7a46c8" providerId="LiveId" clId="{F6AFB809-33D1-4FBE-B007-AC4393D9C4CE}" dt="2023-09-05T14:37:38.364" v="247" actId="47"/>
        <pc:sldMkLst>
          <pc:docMk/>
          <pc:sldMk cId="1290085021" sldId="417"/>
        </pc:sldMkLst>
        <pc:spChg chg="mod ord">
          <ac:chgData name="Mario Marugán Cancio" userId="759fb4fe9c7a46c8" providerId="LiveId" clId="{F6AFB809-33D1-4FBE-B007-AC4393D9C4CE}" dt="2023-09-05T14:35:09.427" v="187" actId="700"/>
          <ac:spMkLst>
            <pc:docMk/>
            <pc:sldMk cId="1290085021" sldId="417"/>
            <ac:spMk id="2" creationId="{12276648-A45D-97FD-FF9E-12D6D7B28CD7}"/>
          </ac:spMkLst>
        </pc:spChg>
        <pc:spChg chg="mod ord">
          <ac:chgData name="Mario Marugán Cancio" userId="759fb4fe9c7a46c8" providerId="LiveId" clId="{F6AFB809-33D1-4FBE-B007-AC4393D9C4CE}" dt="2023-09-05T14:35:09.427" v="187" actId="700"/>
          <ac:spMkLst>
            <pc:docMk/>
            <pc:sldMk cId="1290085021" sldId="417"/>
            <ac:spMk id="3" creationId="{D0F005DD-9DFD-B013-D87A-A6A05918D01F}"/>
          </ac:spMkLst>
        </pc:spChg>
        <pc:spChg chg="add del mod ord">
          <ac:chgData name="Mario Marugán Cancio" userId="759fb4fe9c7a46c8" providerId="LiveId" clId="{F6AFB809-33D1-4FBE-B007-AC4393D9C4CE}" dt="2023-09-05T14:34:22.372" v="173" actId="700"/>
          <ac:spMkLst>
            <pc:docMk/>
            <pc:sldMk cId="1290085021" sldId="417"/>
            <ac:spMk id="4" creationId="{610F244C-8D65-A9EC-AB33-6AA425826E75}"/>
          </ac:spMkLst>
        </pc:spChg>
        <pc:spChg chg="add del mod ord">
          <ac:chgData name="Mario Marugán Cancio" userId="759fb4fe9c7a46c8" providerId="LiveId" clId="{F6AFB809-33D1-4FBE-B007-AC4393D9C4CE}" dt="2023-09-05T14:34:22.372" v="173" actId="700"/>
          <ac:spMkLst>
            <pc:docMk/>
            <pc:sldMk cId="1290085021" sldId="417"/>
            <ac:spMk id="5" creationId="{4883BF62-8CF1-1970-715E-A717AE6373E4}"/>
          </ac:spMkLst>
        </pc:spChg>
        <pc:spChg chg="add del mod ord">
          <ac:chgData name="Mario Marugán Cancio" userId="759fb4fe9c7a46c8" providerId="LiveId" clId="{F6AFB809-33D1-4FBE-B007-AC4393D9C4CE}" dt="2023-09-05T14:34:21.776" v="172" actId="700"/>
          <ac:spMkLst>
            <pc:docMk/>
            <pc:sldMk cId="1290085021" sldId="417"/>
            <ac:spMk id="6" creationId="{C6EBD222-B049-45FF-EC6D-8AF9262335B3}"/>
          </ac:spMkLst>
        </pc:spChg>
        <pc:spChg chg="add del mod ord">
          <ac:chgData name="Mario Marugán Cancio" userId="759fb4fe9c7a46c8" providerId="LiveId" clId="{F6AFB809-33D1-4FBE-B007-AC4393D9C4CE}" dt="2023-09-05T14:34:21.776" v="172" actId="700"/>
          <ac:spMkLst>
            <pc:docMk/>
            <pc:sldMk cId="1290085021" sldId="417"/>
            <ac:spMk id="7" creationId="{527D92D9-E695-D515-67E9-44B08F410C3D}"/>
          </ac:spMkLst>
        </pc:spChg>
        <pc:spChg chg="add del mod ord">
          <ac:chgData name="Mario Marugán Cancio" userId="759fb4fe9c7a46c8" providerId="LiveId" clId="{F6AFB809-33D1-4FBE-B007-AC4393D9C4CE}" dt="2023-09-05T14:34:21.776" v="172" actId="700"/>
          <ac:spMkLst>
            <pc:docMk/>
            <pc:sldMk cId="1290085021" sldId="417"/>
            <ac:spMk id="8" creationId="{2473F561-B9C9-87ED-735E-DFF894C23DCE}"/>
          </ac:spMkLst>
        </pc:spChg>
        <pc:spChg chg="add del mod">
          <ac:chgData name="Mario Marugán Cancio" userId="759fb4fe9c7a46c8" providerId="LiveId" clId="{F6AFB809-33D1-4FBE-B007-AC4393D9C4CE}" dt="2023-09-05T14:34:25.463" v="174" actId="6264"/>
          <ac:spMkLst>
            <pc:docMk/>
            <pc:sldMk cId="1290085021" sldId="417"/>
            <ac:spMk id="9" creationId="{49A32F01-2825-227A-0871-27BBA14913C9}"/>
          </ac:spMkLst>
        </pc:spChg>
        <pc:spChg chg="add del mod">
          <ac:chgData name="Mario Marugán Cancio" userId="759fb4fe9c7a46c8" providerId="LiveId" clId="{F6AFB809-33D1-4FBE-B007-AC4393D9C4CE}" dt="2023-09-05T14:34:25.463" v="174" actId="6264"/>
          <ac:spMkLst>
            <pc:docMk/>
            <pc:sldMk cId="1290085021" sldId="417"/>
            <ac:spMk id="10" creationId="{8BF7EA97-B17B-67EA-F78B-78C2EAB4F6A5}"/>
          </ac:spMkLst>
        </pc:spChg>
        <pc:spChg chg="add del mod ord">
          <ac:chgData name="Mario Marugán Cancio" userId="759fb4fe9c7a46c8" providerId="LiveId" clId="{F6AFB809-33D1-4FBE-B007-AC4393D9C4CE}" dt="2023-09-05T14:34:53.729" v="185" actId="700"/>
          <ac:spMkLst>
            <pc:docMk/>
            <pc:sldMk cId="1290085021" sldId="417"/>
            <ac:spMk id="11" creationId="{5F91B1B2-1D9B-3740-F48F-B5D2E393C15B}"/>
          </ac:spMkLst>
        </pc:spChg>
        <pc:spChg chg="add del mod ord">
          <ac:chgData name="Mario Marugán Cancio" userId="759fb4fe9c7a46c8" providerId="LiveId" clId="{F6AFB809-33D1-4FBE-B007-AC4393D9C4CE}" dt="2023-09-05T14:34:53.729" v="185" actId="700"/>
          <ac:spMkLst>
            <pc:docMk/>
            <pc:sldMk cId="1290085021" sldId="417"/>
            <ac:spMk id="12" creationId="{17F192C6-FE9F-E698-9765-71ED72845065}"/>
          </ac:spMkLst>
        </pc:spChg>
        <pc:spChg chg="add del mod ord">
          <ac:chgData name="Mario Marugán Cancio" userId="759fb4fe9c7a46c8" providerId="LiveId" clId="{F6AFB809-33D1-4FBE-B007-AC4393D9C4CE}" dt="2023-09-05T14:35:09.427" v="187" actId="700"/>
          <ac:spMkLst>
            <pc:docMk/>
            <pc:sldMk cId="1290085021" sldId="417"/>
            <ac:spMk id="13" creationId="{DAB1C673-B68E-E406-9919-DC5D292018E2}"/>
          </ac:spMkLst>
        </pc:spChg>
        <pc:spChg chg="add del mod ord">
          <ac:chgData name="Mario Marugán Cancio" userId="759fb4fe9c7a46c8" providerId="LiveId" clId="{F6AFB809-33D1-4FBE-B007-AC4393D9C4CE}" dt="2023-09-05T14:35:09.427" v="187" actId="700"/>
          <ac:spMkLst>
            <pc:docMk/>
            <pc:sldMk cId="1290085021" sldId="417"/>
            <ac:spMk id="14" creationId="{6E4F90D6-C41F-3EDE-76F7-402953E90254}"/>
          </ac:spMkLst>
        </pc:spChg>
      </pc:sldChg>
      <pc:sldChg chg="addSp delSp modSp add del mod modTransition modClrScheme chgLayout">
        <pc:chgData name="Mario Marugán Cancio" userId="759fb4fe9c7a46c8" providerId="LiveId" clId="{F6AFB809-33D1-4FBE-B007-AC4393D9C4CE}" dt="2023-09-05T14:37:06.218" v="237"/>
        <pc:sldMkLst>
          <pc:docMk/>
          <pc:sldMk cId="2506658474" sldId="419"/>
        </pc:sldMkLst>
        <pc:spChg chg="mod ord">
          <ac:chgData name="Mario Marugán Cancio" userId="759fb4fe9c7a46c8" providerId="LiveId" clId="{F6AFB809-33D1-4FBE-B007-AC4393D9C4CE}" dt="2023-09-05T14:35:09.427" v="187" actId="700"/>
          <ac:spMkLst>
            <pc:docMk/>
            <pc:sldMk cId="2506658474" sldId="419"/>
            <ac:spMk id="2" creationId="{CCB8A360-58B4-E3F3-6A21-ECF6A949C5D8}"/>
          </ac:spMkLst>
        </pc:spChg>
        <pc:spChg chg="mod ord">
          <ac:chgData name="Mario Marugán Cancio" userId="759fb4fe9c7a46c8" providerId="LiveId" clId="{F6AFB809-33D1-4FBE-B007-AC4393D9C4CE}" dt="2023-09-05T14:35:09.427" v="187" actId="700"/>
          <ac:spMkLst>
            <pc:docMk/>
            <pc:sldMk cId="2506658474" sldId="419"/>
            <ac:spMk id="3" creationId="{6983D18A-43B5-3B43-5A9D-901DB71F516A}"/>
          </ac:spMkLst>
        </pc:spChg>
        <pc:spChg chg="add del mod ord">
          <ac:chgData name="Mario Marugán Cancio" userId="759fb4fe9c7a46c8" providerId="LiveId" clId="{F6AFB809-33D1-4FBE-B007-AC4393D9C4CE}" dt="2023-09-05T14:34:21.776" v="172" actId="700"/>
          <ac:spMkLst>
            <pc:docMk/>
            <pc:sldMk cId="2506658474" sldId="419"/>
            <ac:spMk id="4" creationId="{8F04816E-9B6F-AD64-1721-E0B6243D918D}"/>
          </ac:spMkLst>
        </pc:spChg>
        <pc:spChg chg="add del mod">
          <ac:chgData name="Mario Marugán Cancio" userId="759fb4fe9c7a46c8" providerId="LiveId" clId="{F6AFB809-33D1-4FBE-B007-AC4393D9C4CE}" dt="2023-09-05T14:34:25.463" v="174" actId="6264"/>
          <ac:spMkLst>
            <pc:docMk/>
            <pc:sldMk cId="2506658474" sldId="419"/>
            <ac:spMk id="5" creationId="{4701F231-13E0-B1A7-117E-BDF9FA252198}"/>
          </ac:spMkLst>
        </pc:spChg>
        <pc:spChg chg="add del mod">
          <ac:chgData name="Mario Marugán Cancio" userId="759fb4fe9c7a46c8" providerId="LiveId" clId="{F6AFB809-33D1-4FBE-B007-AC4393D9C4CE}" dt="2023-09-05T14:34:25.463" v="174" actId="6264"/>
          <ac:spMkLst>
            <pc:docMk/>
            <pc:sldMk cId="2506658474" sldId="419"/>
            <ac:spMk id="6" creationId="{B15E7BDD-A108-54C1-D4D8-E225AE48315C}"/>
          </ac:spMkLst>
        </pc:spChg>
        <pc:spChg chg="add del mod">
          <ac:chgData name="Mario Marugán Cancio" userId="759fb4fe9c7a46c8" providerId="LiveId" clId="{F6AFB809-33D1-4FBE-B007-AC4393D9C4CE}" dt="2023-09-05T14:34:25.463" v="174" actId="6264"/>
          <ac:spMkLst>
            <pc:docMk/>
            <pc:sldMk cId="2506658474" sldId="419"/>
            <ac:spMk id="7" creationId="{E308241A-C51E-7F3C-801E-19043271BE5D}"/>
          </ac:spMkLst>
        </pc:spChg>
        <pc:spChg chg="add del mod">
          <ac:chgData name="Mario Marugán Cancio" userId="759fb4fe9c7a46c8" providerId="LiveId" clId="{F6AFB809-33D1-4FBE-B007-AC4393D9C4CE}" dt="2023-09-05T14:34:25.463" v="174" actId="6264"/>
          <ac:spMkLst>
            <pc:docMk/>
            <pc:sldMk cId="2506658474" sldId="419"/>
            <ac:spMk id="8" creationId="{F3C7957D-9E63-AFDD-5CB0-277B1B969772}"/>
          </ac:spMkLst>
        </pc:spChg>
        <pc:spChg chg="mod ord">
          <ac:chgData name="Mario Marugán Cancio" userId="759fb4fe9c7a46c8" providerId="LiveId" clId="{F6AFB809-33D1-4FBE-B007-AC4393D9C4CE}" dt="2023-09-05T14:37:06.218" v="237"/>
          <ac:spMkLst>
            <pc:docMk/>
            <pc:sldMk cId="2506658474" sldId="419"/>
            <ac:spMk id="12290" creationId="{B70F485C-0A19-B11C-B060-3B93755D99D0}"/>
          </ac:spMkLst>
        </pc:spChg>
        <pc:spChg chg="mod ord">
          <ac:chgData name="Mario Marugán Cancio" userId="759fb4fe9c7a46c8" providerId="LiveId" clId="{F6AFB809-33D1-4FBE-B007-AC4393D9C4CE}" dt="2023-09-05T14:36:43.733" v="234" actId="123"/>
          <ac:spMkLst>
            <pc:docMk/>
            <pc:sldMk cId="2506658474" sldId="419"/>
            <ac:spMk id="12291" creationId="{55AED687-13F2-6F74-EDA6-21A7B970CA1B}"/>
          </ac:spMkLst>
        </pc:spChg>
      </pc:sldChg>
      <pc:sldChg chg="addSp delSp modSp add del mod modTransition modClrScheme chgLayout">
        <pc:chgData name="Mario Marugán Cancio" userId="759fb4fe9c7a46c8" providerId="LiveId" clId="{F6AFB809-33D1-4FBE-B007-AC4393D9C4CE}" dt="2023-09-05T14:37:07.993" v="238"/>
        <pc:sldMkLst>
          <pc:docMk/>
          <pc:sldMk cId="1604029315" sldId="420"/>
        </pc:sldMkLst>
        <pc:spChg chg="mod ord">
          <ac:chgData name="Mario Marugán Cancio" userId="759fb4fe9c7a46c8" providerId="LiveId" clId="{F6AFB809-33D1-4FBE-B007-AC4393D9C4CE}" dt="2023-09-05T14:35:09.427" v="187" actId="700"/>
          <ac:spMkLst>
            <pc:docMk/>
            <pc:sldMk cId="1604029315" sldId="420"/>
            <ac:spMk id="2" creationId="{45DE2DE0-55D7-F445-C175-1227A7AFE824}"/>
          </ac:spMkLst>
        </pc:spChg>
        <pc:spChg chg="mod ord">
          <ac:chgData name="Mario Marugán Cancio" userId="759fb4fe9c7a46c8" providerId="LiveId" clId="{F6AFB809-33D1-4FBE-B007-AC4393D9C4CE}" dt="2023-09-05T14:35:09.427" v="187" actId="700"/>
          <ac:spMkLst>
            <pc:docMk/>
            <pc:sldMk cId="1604029315" sldId="420"/>
            <ac:spMk id="3" creationId="{18CD286B-2E23-F1D6-1225-70D91EB53C94}"/>
          </ac:spMkLst>
        </pc:spChg>
        <pc:spChg chg="add del mod ord">
          <ac:chgData name="Mario Marugán Cancio" userId="759fb4fe9c7a46c8" providerId="LiveId" clId="{F6AFB809-33D1-4FBE-B007-AC4393D9C4CE}" dt="2023-09-05T14:34:21.776" v="172" actId="700"/>
          <ac:spMkLst>
            <pc:docMk/>
            <pc:sldMk cId="1604029315" sldId="420"/>
            <ac:spMk id="4" creationId="{6BCC125F-13B7-F24B-54A7-1226535CBF8D}"/>
          </ac:spMkLst>
        </pc:spChg>
        <pc:spChg chg="add del mod">
          <ac:chgData name="Mario Marugán Cancio" userId="759fb4fe9c7a46c8" providerId="LiveId" clId="{F6AFB809-33D1-4FBE-B007-AC4393D9C4CE}" dt="2023-09-05T14:34:25.463" v="174" actId="6264"/>
          <ac:spMkLst>
            <pc:docMk/>
            <pc:sldMk cId="1604029315" sldId="420"/>
            <ac:spMk id="5" creationId="{9068EA73-50EB-92CE-E023-BF5818212643}"/>
          </ac:spMkLst>
        </pc:spChg>
        <pc:spChg chg="add del mod">
          <ac:chgData name="Mario Marugán Cancio" userId="759fb4fe9c7a46c8" providerId="LiveId" clId="{F6AFB809-33D1-4FBE-B007-AC4393D9C4CE}" dt="2023-09-05T14:34:25.463" v="174" actId="6264"/>
          <ac:spMkLst>
            <pc:docMk/>
            <pc:sldMk cId="1604029315" sldId="420"/>
            <ac:spMk id="6" creationId="{5F9330B1-2781-6805-1B9C-E85B3DC96336}"/>
          </ac:spMkLst>
        </pc:spChg>
        <pc:spChg chg="add del mod">
          <ac:chgData name="Mario Marugán Cancio" userId="759fb4fe9c7a46c8" providerId="LiveId" clId="{F6AFB809-33D1-4FBE-B007-AC4393D9C4CE}" dt="2023-09-05T14:34:25.463" v="174" actId="6264"/>
          <ac:spMkLst>
            <pc:docMk/>
            <pc:sldMk cId="1604029315" sldId="420"/>
            <ac:spMk id="7" creationId="{52CCE558-8A36-BC79-4CDB-63F62307DFB6}"/>
          </ac:spMkLst>
        </pc:spChg>
        <pc:spChg chg="add del mod">
          <ac:chgData name="Mario Marugán Cancio" userId="759fb4fe9c7a46c8" providerId="LiveId" clId="{F6AFB809-33D1-4FBE-B007-AC4393D9C4CE}" dt="2023-09-05T14:34:25.463" v="174" actId="6264"/>
          <ac:spMkLst>
            <pc:docMk/>
            <pc:sldMk cId="1604029315" sldId="420"/>
            <ac:spMk id="8" creationId="{2D693976-0671-4D09-7F70-4070A5274E8C}"/>
          </ac:spMkLst>
        </pc:spChg>
        <pc:spChg chg="mod ord">
          <ac:chgData name="Mario Marugán Cancio" userId="759fb4fe9c7a46c8" providerId="LiveId" clId="{F6AFB809-33D1-4FBE-B007-AC4393D9C4CE}" dt="2023-09-05T14:37:07.993" v="238"/>
          <ac:spMkLst>
            <pc:docMk/>
            <pc:sldMk cId="1604029315" sldId="420"/>
            <ac:spMk id="13314" creationId="{B676C98F-6291-FCB9-75BF-E6A911B5D4D6}"/>
          </ac:spMkLst>
        </pc:spChg>
        <pc:spChg chg="mod ord">
          <ac:chgData name="Mario Marugán Cancio" userId="759fb4fe9c7a46c8" providerId="LiveId" clId="{F6AFB809-33D1-4FBE-B007-AC4393D9C4CE}" dt="2023-09-05T14:35:09.427" v="187" actId="700"/>
          <ac:spMkLst>
            <pc:docMk/>
            <pc:sldMk cId="1604029315" sldId="420"/>
            <ac:spMk id="13315" creationId="{85D6F23A-8E07-97AC-7357-D4BE796EB9A8}"/>
          </ac:spMkLst>
        </pc:spChg>
      </pc:sldChg>
      <pc:sldChg chg="addSp delSp modSp add del mod modTransition modClrScheme chgLayout">
        <pc:chgData name="Mario Marugán Cancio" userId="759fb4fe9c7a46c8" providerId="LiveId" clId="{F6AFB809-33D1-4FBE-B007-AC4393D9C4CE}" dt="2023-09-05T14:37:10.490" v="239"/>
        <pc:sldMkLst>
          <pc:docMk/>
          <pc:sldMk cId="3515609491" sldId="421"/>
        </pc:sldMkLst>
        <pc:spChg chg="mod ord">
          <ac:chgData name="Mario Marugán Cancio" userId="759fb4fe9c7a46c8" providerId="LiveId" clId="{F6AFB809-33D1-4FBE-B007-AC4393D9C4CE}" dt="2023-09-05T14:35:09.427" v="187" actId="700"/>
          <ac:spMkLst>
            <pc:docMk/>
            <pc:sldMk cId="3515609491" sldId="421"/>
            <ac:spMk id="2" creationId="{A97CFD07-4249-34B7-56A9-7FD9D3D2E86B}"/>
          </ac:spMkLst>
        </pc:spChg>
        <pc:spChg chg="mod ord">
          <ac:chgData name="Mario Marugán Cancio" userId="759fb4fe9c7a46c8" providerId="LiveId" clId="{F6AFB809-33D1-4FBE-B007-AC4393D9C4CE}" dt="2023-09-05T14:35:09.427" v="187" actId="700"/>
          <ac:spMkLst>
            <pc:docMk/>
            <pc:sldMk cId="3515609491" sldId="421"/>
            <ac:spMk id="3" creationId="{4757A198-2EC6-5AD3-39FD-659C98236CC9}"/>
          </ac:spMkLst>
        </pc:spChg>
        <pc:spChg chg="add del mod ord">
          <ac:chgData name="Mario Marugán Cancio" userId="759fb4fe9c7a46c8" providerId="LiveId" clId="{F6AFB809-33D1-4FBE-B007-AC4393D9C4CE}" dt="2023-09-05T14:34:21.776" v="172" actId="700"/>
          <ac:spMkLst>
            <pc:docMk/>
            <pc:sldMk cId="3515609491" sldId="421"/>
            <ac:spMk id="4" creationId="{C905352B-4EF5-C202-6277-CFE0A43B1241}"/>
          </ac:spMkLst>
        </pc:spChg>
        <pc:spChg chg="add del mod">
          <ac:chgData name="Mario Marugán Cancio" userId="759fb4fe9c7a46c8" providerId="LiveId" clId="{F6AFB809-33D1-4FBE-B007-AC4393D9C4CE}" dt="2023-09-05T14:34:25.463" v="174" actId="6264"/>
          <ac:spMkLst>
            <pc:docMk/>
            <pc:sldMk cId="3515609491" sldId="421"/>
            <ac:spMk id="5" creationId="{B1459BA6-71D0-221B-9AA1-39D999D35919}"/>
          </ac:spMkLst>
        </pc:spChg>
        <pc:spChg chg="add del mod">
          <ac:chgData name="Mario Marugán Cancio" userId="759fb4fe9c7a46c8" providerId="LiveId" clId="{F6AFB809-33D1-4FBE-B007-AC4393D9C4CE}" dt="2023-09-05T14:34:25.463" v="174" actId="6264"/>
          <ac:spMkLst>
            <pc:docMk/>
            <pc:sldMk cId="3515609491" sldId="421"/>
            <ac:spMk id="6" creationId="{695B79C3-C409-BD8B-7F62-53E849FA2F8C}"/>
          </ac:spMkLst>
        </pc:spChg>
        <pc:spChg chg="add del mod">
          <ac:chgData name="Mario Marugán Cancio" userId="759fb4fe9c7a46c8" providerId="LiveId" clId="{F6AFB809-33D1-4FBE-B007-AC4393D9C4CE}" dt="2023-09-05T14:34:25.463" v="174" actId="6264"/>
          <ac:spMkLst>
            <pc:docMk/>
            <pc:sldMk cId="3515609491" sldId="421"/>
            <ac:spMk id="7" creationId="{089F0698-B88B-F1D3-BD0F-AC220E081F68}"/>
          </ac:spMkLst>
        </pc:spChg>
        <pc:spChg chg="add del mod">
          <ac:chgData name="Mario Marugán Cancio" userId="759fb4fe9c7a46c8" providerId="LiveId" clId="{F6AFB809-33D1-4FBE-B007-AC4393D9C4CE}" dt="2023-09-05T14:34:25.463" v="174" actId="6264"/>
          <ac:spMkLst>
            <pc:docMk/>
            <pc:sldMk cId="3515609491" sldId="421"/>
            <ac:spMk id="8" creationId="{940944F5-40DD-772D-1D71-31983C004DEF}"/>
          </ac:spMkLst>
        </pc:spChg>
        <pc:spChg chg="mod ord">
          <ac:chgData name="Mario Marugán Cancio" userId="759fb4fe9c7a46c8" providerId="LiveId" clId="{F6AFB809-33D1-4FBE-B007-AC4393D9C4CE}" dt="2023-09-05T14:37:10.490" v="239"/>
          <ac:spMkLst>
            <pc:docMk/>
            <pc:sldMk cId="3515609491" sldId="421"/>
            <ac:spMk id="14338" creationId="{6C990347-CFDE-0D38-86EB-63D0A4CDC1ED}"/>
          </ac:spMkLst>
        </pc:spChg>
        <pc:spChg chg="mod ord">
          <ac:chgData name="Mario Marugán Cancio" userId="759fb4fe9c7a46c8" providerId="LiveId" clId="{F6AFB809-33D1-4FBE-B007-AC4393D9C4CE}" dt="2023-09-05T14:36:49.101" v="235" actId="123"/>
          <ac:spMkLst>
            <pc:docMk/>
            <pc:sldMk cId="3515609491" sldId="421"/>
            <ac:spMk id="14339" creationId="{D9FB9EFC-DCCF-3DBB-77BE-CFE7B31D8758}"/>
          </ac:spMkLst>
        </pc:spChg>
      </pc:sldChg>
      <pc:sldChg chg="addSp delSp modSp del mod modTransition modClrScheme chgLayout">
        <pc:chgData name="Mario Marugán Cancio" userId="759fb4fe9c7a46c8" providerId="LiveId" clId="{F6AFB809-33D1-4FBE-B007-AC4393D9C4CE}" dt="2023-09-05T15:03:11.332" v="1108" actId="47"/>
        <pc:sldMkLst>
          <pc:docMk/>
          <pc:sldMk cId="954811989" sldId="424"/>
        </pc:sldMkLst>
        <pc:spChg chg="mod ord">
          <ac:chgData name="Mario Marugán Cancio" userId="759fb4fe9c7a46c8" providerId="LiveId" clId="{F6AFB809-33D1-4FBE-B007-AC4393D9C4CE}" dt="2023-09-05T14:35:09.427" v="187" actId="700"/>
          <ac:spMkLst>
            <pc:docMk/>
            <pc:sldMk cId="954811989" sldId="424"/>
            <ac:spMk id="2" creationId="{09F3DCA3-8499-46AE-8FC3-4372350CF20D}"/>
          </ac:spMkLst>
        </pc:spChg>
        <pc:spChg chg="mod ord">
          <ac:chgData name="Mario Marugán Cancio" userId="759fb4fe9c7a46c8" providerId="LiveId" clId="{F6AFB809-33D1-4FBE-B007-AC4393D9C4CE}" dt="2023-09-05T14:58:59.180" v="923" actId="27636"/>
          <ac:spMkLst>
            <pc:docMk/>
            <pc:sldMk cId="954811989" sldId="424"/>
            <ac:spMk id="3" creationId="{7C8B59AA-8ADB-4CAA-B98D-D63A3B20AC60}"/>
          </ac:spMkLst>
        </pc:spChg>
        <pc:spChg chg="mod ord">
          <ac:chgData name="Mario Marugán Cancio" userId="759fb4fe9c7a46c8" providerId="LiveId" clId="{F6AFB809-33D1-4FBE-B007-AC4393D9C4CE}" dt="2023-09-05T14:35:09.427" v="187" actId="700"/>
          <ac:spMkLst>
            <pc:docMk/>
            <pc:sldMk cId="954811989" sldId="424"/>
            <ac:spMk id="4" creationId="{1E03AC90-C6D0-4FFD-B1C7-05CAAF5CB90A}"/>
          </ac:spMkLst>
        </pc:spChg>
        <pc:spChg chg="mod">
          <ac:chgData name="Mario Marugán Cancio" userId="759fb4fe9c7a46c8" providerId="LiveId" clId="{F6AFB809-33D1-4FBE-B007-AC4393D9C4CE}" dt="2023-09-05T14:31:38.193" v="106"/>
          <ac:spMkLst>
            <pc:docMk/>
            <pc:sldMk cId="954811989" sldId="424"/>
            <ac:spMk id="5" creationId="{700EBD4E-D585-4BED-9D30-A8A6B99D6CF6}"/>
          </ac:spMkLst>
        </pc:spChg>
        <pc:spChg chg="mod ord">
          <ac:chgData name="Mario Marugán Cancio" userId="759fb4fe9c7a46c8" providerId="LiveId" clId="{F6AFB809-33D1-4FBE-B007-AC4393D9C4CE}" dt="2023-09-05T14:35:09.427" v="187" actId="700"/>
          <ac:spMkLst>
            <pc:docMk/>
            <pc:sldMk cId="954811989" sldId="424"/>
            <ac:spMk id="6" creationId="{7EFA54E0-DBEF-D1A8-3B5B-40767968231E}"/>
          </ac:spMkLst>
        </pc:spChg>
        <pc:spChg chg="add del mod ord">
          <ac:chgData name="Mario Marugán Cancio" userId="759fb4fe9c7a46c8" providerId="LiveId" clId="{F6AFB809-33D1-4FBE-B007-AC4393D9C4CE}" dt="2023-09-05T14:34:21.776" v="172" actId="700"/>
          <ac:spMkLst>
            <pc:docMk/>
            <pc:sldMk cId="954811989" sldId="424"/>
            <ac:spMk id="7" creationId="{C119629A-78C2-6F34-D649-72DCDCFB1EBB}"/>
          </ac:spMkLst>
        </pc:spChg>
        <pc:spChg chg="add del mod">
          <ac:chgData name="Mario Marugán Cancio" userId="759fb4fe9c7a46c8" providerId="LiveId" clId="{F6AFB809-33D1-4FBE-B007-AC4393D9C4CE}" dt="2023-09-05T14:34:25.463" v="174" actId="6264"/>
          <ac:spMkLst>
            <pc:docMk/>
            <pc:sldMk cId="954811989" sldId="424"/>
            <ac:spMk id="8" creationId="{CCAFA3B6-A007-092B-4067-2BD78F349C5D}"/>
          </ac:spMkLst>
        </pc:spChg>
        <pc:spChg chg="add del mod">
          <ac:chgData name="Mario Marugán Cancio" userId="759fb4fe9c7a46c8" providerId="LiveId" clId="{F6AFB809-33D1-4FBE-B007-AC4393D9C4CE}" dt="2023-09-05T14:34:25.463" v="174" actId="6264"/>
          <ac:spMkLst>
            <pc:docMk/>
            <pc:sldMk cId="954811989" sldId="424"/>
            <ac:spMk id="9" creationId="{FADB4539-7A12-3A14-3F57-C6E5342F6E9C}"/>
          </ac:spMkLst>
        </pc:spChg>
        <pc:spChg chg="add del mod">
          <ac:chgData name="Mario Marugán Cancio" userId="759fb4fe9c7a46c8" providerId="LiveId" clId="{F6AFB809-33D1-4FBE-B007-AC4393D9C4CE}" dt="2023-09-05T14:34:25.463" v="174" actId="6264"/>
          <ac:spMkLst>
            <pc:docMk/>
            <pc:sldMk cId="954811989" sldId="424"/>
            <ac:spMk id="10" creationId="{2BF1B2BF-04BF-1755-DA19-74F9AA2A08D9}"/>
          </ac:spMkLst>
        </pc:spChg>
        <pc:spChg chg="add del mod">
          <ac:chgData name="Mario Marugán Cancio" userId="759fb4fe9c7a46c8" providerId="LiveId" clId="{F6AFB809-33D1-4FBE-B007-AC4393D9C4CE}" dt="2023-09-05T14:34:25.463" v="174" actId="6264"/>
          <ac:spMkLst>
            <pc:docMk/>
            <pc:sldMk cId="954811989" sldId="424"/>
            <ac:spMk id="11" creationId="{2FE02900-ABC3-7FC1-A4DB-9AE3848CCADC}"/>
          </ac:spMkLst>
        </pc:spChg>
      </pc:sldChg>
      <pc:sldChg chg="addSp delSp modSp add del mod modTransition modClrScheme chgLayout">
        <pc:chgData name="Mario Marugán Cancio" userId="759fb4fe9c7a46c8" providerId="LiveId" clId="{F6AFB809-33D1-4FBE-B007-AC4393D9C4CE}" dt="2023-09-05T15:00:42.127" v="999" actId="20577"/>
        <pc:sldMkLst>
          <pc:docMk/>
          <pc:sldMk cId="4261292400" sldId="425"/>
        </pc:sldMkLst>
        <pc:spChg chg="mod ord">
          <ac:chgData name="Mario Marugán Cancio" userId="759fb4fe9c7a46c8" providerId="LiveId" clId="{F6AFB809-33D1-4FBE-B007-AC4393D9C4CE}" dt="2023-09-05T14:35:09.427" v="187" actId="700"/>
          <ac:spMkLst>
            <pc:docMk/>
            <pc:sldMk cId="4261292400" sldId="425"/>
            <ac:spMk id="2" creationId="{F24D2836-E5EF-EC9C-A58F-16876BABD04A}"/>
          </ac:spMkLst>
        </pc:spChg>
        <pc:spChg chg="mod ord">
          <ac:chgData name="Mario Marugán Cancio" userId="759fb4fe9c7a46c8" providerId="LiveId" clId="{F6AFB809-33D1-4FBE-B007-AC4393D9C4CE}" dt="2023-09-05T14:35:09.427" v="187" actId="700"/>
          <ac:spMkLst>
            <pc:docMk/>
            <pc:sldMk cId="4261292400" sldId="425"/>
            <ac:spMk id="3" creationId="{953D1270-7C9A-D05B-4219-6A9B4E9DABE6}"/>
          </ac:spMkLst>
        </pc:spChg>
        <pc:spChg chg="add del mod ord">
          <ac:chgData name="Mario Marugán Cancio" userId="759fb4fe9c7a46c8" providerId="LiveId" clId="{F6AFB809-33D1-4FBE-B007-AC4393D9C4CE}" dt="2023-09-05T14:34:21.776" v="172" actId="700"/>
          <ac:spMkLst>
            <pc:docMk/>
            <pc:sldMk cId="4261292400" sldId="425"/>
            <ac:spMk id="4" creationId="{5037C1B5-3679-F42D-9C17-40C71F9BB6A2}"/>
          </ac:spMkLst>
        </pc:spChg>
        <pc:spChg chg="add del mod">
          <ac:chgData name="Mario Marugán Cancio" userId="759fb4fe9c7a46c8" providerId="LiveId" clId="{F6AFB809-33D1-4FBE-B007-AC4393D9C4CE}" dt="2023-09-05T14:34:25.463" v="174" actId="6264"/>
          <ac:spMkLst>
            <pc:docMk/>
            <pc:sldMk cId="4261292400" sldId="425"/>
            <ac:spMk id="5" creationId="{EDD127B5-7EE6-13B4-9399-48C948CB186F}"/>
          </ac:spMkLst>
        </pc:spChg>
        <pc:spChg chg="add del mod">
          <ac:chgData name="Mario Marugán Cancio" userId="759fb4fe9c7a46c8" providerId="LiveId" clId="{F6AFB809-33D1-4FBE-B007-AC4393D9C4CE}" dt="2023-09-05T14:34:25.463" v="174" actId="6264"/>
          <ac:spMkLst>
            <pc:docMk/>
            <pc:sldMk cId="4261292400" sldId="425"/>
            <ac:spMk id="6" creationId="{6242724D-0643-D0F9-3CE0-D1DF972BAD79}"/>
          </ac:spMkLst>
        </pc:spChg>
        <pc:spChg chg="add del mod">
          <ac:chgData name="Mario Marugán Cancio" userId="759fb4fe9c7a46c8" providerId="LiveId" clId="{F6AFB809-33D1-4FBE-B007-AC4393D9C4CE}" dt="2023-09-05T14:34:25.463" v="174" actId="6264"/>
          <ac:spMkLst>
            <pc:docMk/>
            <pc:sldMk cId="4261292400" sldId="425"/>
            <ac:spMk id="7" creationId="{E8518832-FD48-A4F8-6BE8-1570A3AD60D4}"/>
          </ac:spMkLst>
        </pc:spChg>
        <pc:spChg chg="add del mod">
          <ac:chgData name="Mario Marugán Cancio" userId="759fb4fe9c7a46c8" providerId="LiveId" clId="{F6AFB809-33D1-4FBE-B007-AC4393D9C4CE}" dt="2023-09-05T14:34:25.463" v="174" actId="6264"/>
          <ac:spMkLst>
            <pc:docMk/>
            <pc:sldMk cId="4261292400" sldId="425"/>
            <ac:spMk id="8" creationId="{7EF3396F-D87F-20BC-FDED-FC7D1E7690EE}"/>
          </ac:spMkLst>
        </pc:spChg>
        <pc:spChg chg="mod ord">
          <ac:chgData name="Mario Marugán Cancio" userId="759fb4fe9c7a46c8" providerId="LiveId" clId="{F6AFB809-33D1-4FBE-B007-AC4393D9C4CE}" dt="2023-09-05T15:00:42.127" v="999" actId="20577"/>
          <ac:spMkLst>
            <pc:docMk/>
            <pc:sldMk cId="4261292400" sldId="425"/>
            <ac:spMk id="31746" creationId="{E682FA1C-E7A7-5160-53D3-CDC36A1C1CD6}"/>
          </ac:spMkLst>
        </pc:spChg>
        <pc:spChg chg="mod ord">
          <ac:chgData name="Mario Marugán Cancio" userId="759fb4fe9c7a46c8" providerId="LiveId" clId="{F6AFB809-33D1-4FBE-B007-AC4393D9C4CE}" dt="2023-09-05T14:42:04.152" v="376" actId="123"/>
          <ac:spMkLst>
            <pc:docMk/>
            <pc:sldMk cId="4261292400" sldId="425"/>
            <ac:spMk id="31747" creationId="{B09999B5-A4A7-B8AA-EAC7-674578BFECBC}"/>
          </ac:spMkLst>
        </pc:spChg>
      </pc:sldChg>
      <pc:sldChg chg="addSp delSp modSp mod modClrScheme chgLayout">
        <pc:chgData name="Mario Marugán Cancio" userId="759fb4fe9c7a46c8" providerId="LiveId" clId="{F6AFB809-33D1-4FBE-B007-AC4393D9C4CE}" dt="2023-09-05T14:35:09.427" v="187" actId="700"/>
        <pc:sldMkLst>
          <pc:docMk/>
          <pc:sldMk cId="2672315459" sldId="426"/>
        </pc:sldMkLst>
        <pc:spChg chg="mod ord">
          <ac:chgData name="Mario Marugán Cancio" userId="759fb4fe9c7a46c8" providerId="LiveId" clId="{F6AFB809-33D1-4FBE-B007-AC4393D9C4CE}" dt="2023-09-05T14:35:09.427" v="187" actId="700"/>
          <ac:spMkLst>
            <pc:docMk/>
            <pc:sldMk cId="2672315459" sldId="426"/>
            <ac:spMk id="2" creationId="{62958958-0ED2-4ED8-9337-3C7F8116EF01}"/>
          </ac:spMkLst>
        </pc:spChg>
        <pc:spChg chg="mod ord">
          <ac:chgData name="Mario Marugán Cancio" userId="759fb4fe9c7a46c8" providerId="LiveId" clId="{F6AFB809-33D1-4FBE-B007-AC4393D9C4CE}" dt="2023-09-05T14:35:09.427" v="187" actId="700"/>
          <ac:spMkLst>
            <pc:docMk/>
            <pc:sldMk cId="2672315459" sldId="426"/>
            <ac:spMk id="3" creationId="{6E4B3402-197F-407A-83A5-53D7F626733F}"/>
          </ac:spMkLst>
        </pc:spChg>
        <pc:spChg chg="add del">
          <ac:chgData name="Mario Marugán Cancio" userId="759fb4fe9c7a46c8" providerId="LiveId" clId="{F6AFB809-33D1-4FBE-B007-AC4393D9C4CE}" dt="2023-09-05T14:20:14.196" v="7" actId="22"/>
          <ac:spMkLst>
            <pc:docMk/>
            <pc:sldMk cId="2672315459" sldId="426"/>
            <ac:spMk id="6" creationId="{80F814FE-0BD5-54A2-9CAA-91B722D4C1CF}"/>
          </ac:spMkLst>
        </pc:spChg>
        <pc:picChg chg="add del">
          <ac:chgData name="Mario Marugán Cancio" userId="759fb4fe9c7a46c8" providerId="LiveId" clId="{F6AFB809-33D1-4FBE-B007-AC4393D9C4CE}" dt="2023-09-05T14:27:00.423" v="91"/>
          <ac:picMkLst>
            <pc:docMk/>
            <pc:sldMk cId="2672315459" sldId="426"/>
            <ac:picMk id="7" creationId="{B4DB8660-70BF-7EDD-AF58-274BD5BF199A}"/>
          </ac:picMkLst>
        </pc:picChg>
      </pc:sldChg>
      <pc:sldChg chg="addSp delSp modSp add del mod modTransition modClrScheme chgLayout">
        <pc:chgData name="Mario Marugán Cancio" userId="759fb4fe9c7a46c8" providerId="LiveId" clId="{F6AFB809-33D1-4FBE-B007-AC4393D9C4CE}" dt="2023-09-05T14:59:54.278" v="963" actId="123"/>
        <pc:sldMkLst>
          <pc:docMk/>
          <pc:sldMk cId="3875312914" sldId="427"/>
        </pc:sldMkLst>
        <pc:spChg chg="mod ord">
          <ac:chgData name="Mario Marugán Cancio" userId="759fb4fe9c7a46c8" providerId="LiveId" clId="{F6AFB809-33D1-4FBE-B007-AC4393D9C4CE}" dt="2023-09-05T14:35:09.427" v="187" actId="700"/>
          <ac:spMkLst>
            <pc:docMk/>
            <pc:sldMk cId="3875312914" sldId="427"/>
            <ac:spMk id="2" creationId="{A0B7E0DA-30ED-A4DB-B897-28552B6D67B2}"/>
          </ac:spMkLst>
        </pc:spChg>
        <pc:spChg chg="mod ord">
          <ac:chgData name="Mario Marugán Cancio" userId="759fb4fe9c7a46c8" providerId="LiveId" clId="{F6AFB809-33D1-4FBE-B007-AC4393D9C4CE}" dt="2023-09-05T14:35:09.427" v="187" actId="700"/>
          <ac:spMkLst>
            <pc:docMk/>
            <pc:sldMk cId="3875312914" sldId="427"/>
            <ac:spMk id="3" creationId="{A18FD720-BB7F-C4C1-DAEE-A932675B4CEA}"/>
          </ac:spMkLst>
        </pc:spChg>
        <pc:spChg chg="add del mod ord">
          <ac:chgData name="Mario Marugán Cancio" userId="759fb4fe9c7a46c8" providerId="LiveId" clId="{F6AFB809-33D1-4FBE-B007-AC4393D9C4CE}" dt="2023-09-05T14:34:21.776" v="172" actId="700"/>
          <ac:spMkLst>
            <pc:docMk/>
            <pc:sldMk cId="3875312914" sldId="427"/>
            <ac:spMk id="4" creationId="{9C8E594E-387A-50BE-4DDF-5FFAACB1FAB4}"/>
          </ac:spMkLst>
        </pc:spChg>
        <pc:spChg chg="add del mod">
          <ac:chgData name="Mario Marugán Cancio" userId="759fb4fe9c7a46c8" providerId="LiveId" clId="{F6AFB809-33D1-4FBE-B007-AC4393D9C4CE}" dt="2023-09-05T14:34:25.463" v="174" actId="6264"/>
          <ac:spMkLst>
            <pc:docMk/>
            <pc:sldMk cId="3875312914" sldId="427"/>
            <ac:spMk id="5" creationId="{0C2B38C4-1AC4-E495-E7C5-BC89ADDF67E6}"/>
          </ac:spMkLst>
        </pc:spChg>
        <pc:spChg chg="add del mod">
          <ac:chgData name="Mario Marugán Cancio" userId="759fb4fe9c7a46c8" providerId="LiveId" clId="{F6AFB809-33D1-4FBE-B007-AC4393D9C4CE}" dt="2023-09-05T14:34:25.463" v="174" actId="6264"/>
          <ac:spMkLst>
            <pc:docMk/>
            <pc:sldMk cId="3875312914" sldId="427"/>
            <ac:spMk id="6" creationId="{6BFE61D3-35E6-BC54-7428-B6728DBAAE3C}"/>
          </ac:spMkLst>
        </pc:spChg>
        <pc:spChg chg="add del mod">
          <ac:chgData name="Mario Marugán Cancio" userId="759fb4fe9c7a46c8" providerId="LiveId" clId="{F6AFB809-33D1-4FBE-B007-AC4393D9C4CE}" dt="2023-09-05T14:34:25.463" v="174" actId="6264"/>
          <ac:spMkLst>
            <pc:docMk/>
            <pc:sldMk cId="3875312914" sldId="427"/>
            <ac:spMk id="7" creationId="{3E164A95-F6F9-E4F8-A9E1-57694CC05A0D}"/>
          </ac:spMkLst>
        </pc:spChg>
        <pc:spChg chg="add del mod">
          <ac:chgData name="Mario Marugán Cancio" userId="759fb4fe9c7a46c8" providerId="LiveId" clId="{F6AFB809-33D1-4FBE-B007-AC4393D9C4CE}" dt="2023-09-05T14:34:25.463" v="174" actId="6264"/>
          <ac:spMkLst>
            <pc:docMk/>
            <pc:sldMk cId="3875312914" sldId="427"/>
            <ac:spMk id="8" creationId="{2C2856E4-C972-ED05-C447-2284C80DDAAB}"/>
          </ac:spMkLst>
        </pc:spChg>
        <pc:spChg chg="mod ord">
          <ac:chgData name="Mario Marugán Cancio" userId="759fb4fe9c7a46c8" providerId="LiveId" clId="{F6AFB809-33D1-4FBE-B007-AC4393D9C4CE}" dt="2023-09-05T14:59:52.870" v="962"/>
          <ac:spMkLst>
            <pc:docMk/>
            <pc:sldMk cId="3875312914" sldId="427"/>
            <ac:spMk id="17410" creationId="{6A6FD212-C6A8-59CE-921C-79D1CC644913}"/>
          </ac:spMkLst>
        </pc:spChg>
        <pc:spChg chg="mod ord">
          <ac:chgData name="Mario Marugán Cancio" userId="759fb4fe9c7a46c8" providerId="LiveId" clId="{F6AFB809-33D1-4FBE-B007-AC4393D9C4CE}" dt="2023-09-05T14:59:54.278" v="963" actId="123"/>
          <ac:spMkLst>
            <pc:docMk/>
            <pc:sldMk cId="3875312914" sldId="427"/>
            <ac:spMk id="17411" creationId="{DC8B861F-30E0-C072-A8BB-AD648F77ECCF}"/>
          </ac:spMkLst>
        </pc:spChg>
      </pc:sldChg>
      <pc:sldChg chg="addSp delSp modSp add del mod modTransition modClrScheme chgLayout">
        <pc:chgData name="Mario Marugán Cancio" userId="759fb4fe9c7a46c8" providerId="LiveId" clId="{F6AFB809-33D1-4FBE-B007-AC4393D9C4CE}" dt="2023-09-05T14:59:56.724" v="964"/>
        <pc:sldMkLst>
          <pc:docMk/>
          <pc:sldMk cId="3225414011" sldId="428"/>
        </pc:sldMkLst>
        <pc:spChg chg="mod ord">
          <ac:chgData name="Mario Marugán Cancio" userId="759fb4fe9c7a46c8" providerId="LiveId" clId="{F6AFB809-33D1-4FBE-B007-AC4393D9C4CE}" dt="2023-09-05T14:35:09.427" v="187" actId="700"/>
          <ac:spMkLst>
            <pc:docMk/>
            <pc:sldMk cId="3225414011" sldId="428"/>
            <ac:spMk id="2" creationId="{527A98AC-ABB4-B4E0-FAB7-22DCC24C2815}"/>
          </ac:spMkLst>
        </pc:spChg>
        <pc:spChg chg="mod ord">
          <ac:chgData name="Mario Marugán Cancio" userId="759fb4fe9c7a46c8" providerId="LiveId" clId="{F6AFB809-33D1-4FBE-B007-AC4393D9C4CE}" dt="2023-09-05T14:38:02.344" v="249" actId="123"/>
          <ac:spMkLst>
            <pc:docMk/>
            <pc:sldMk cId="3225414011" sldId="428"/>
            <ac:spMk id="3" creationId="{9E70F2A0-EE70-5417-8798-530C15797CEC}"/>
          </ac:spMkLst>
        </pc:spChg>
        <pc:spChg chg="mod ord">
          <ac:chgData name="Mario Marugán Cancio" userId="759fb4fe9c7a46c8" providerId="LiveId" clId="{F6AFB809-33D1-4FBE-B007-AC4393D9C4CE}" dt="2023-09-05T14:35:09.427" v="187" actId="700"/>
          <ac:spMkLst>
            <pc:docMk/>
            <pc:sldMk cId="3225414011" sldId="428"/>
            <ac:spMk id="4" creationId="{6D32FA0D-B1C0-C5A9-0559-38A2FF773994}"/>
          </ac:spMkLst>
        </pc:spChg>
        <pc:spChg chg="add del mod ord">
          <ac:chgData name="Mario Marugán Cancio" userId="759fb4fe9c7a46c8" providerId="LiveId" clId="{F6AFB809-33D1-4FBE-B007-AC4393D9C4CE}" dt="2023-09-05T14:34:21.776" v="172" actId="700"/>
          <ac:spMkLst>
            <pc:docMk/>
            <pc:sldMk cId="3225414011" sldId="428"/>
            <ac:spMk id="5" creationId="{0E06AD93-E24B-2B66-C208-987F41ABDA30}"/>
          </ac:spMkLst>
        </pc:spChg>
        <pc:spChg chg="add del mod">
          <ac:chgData name="Mario Marugán Cancio" userId="759fb4fe9c7a46c8" providerId="LiveId" clId="{F6AFB809-33D1-4FBE-B007-AC4393D9C4CE}" dt="2023-09-05T14:34:25.463" v="174" actId="6264"/>
          <ac:spMkLst>
            <pc:docMk/>
            <pc:sldMk cId="3225414011" sldId="428"/>
            <ac:spMk id="6" creationId="{FE6F55B7-9B78-B93A-BD4B-08E6160D47BD}"/>
          </ac:spMkLst>
        </pc:spChg>
        <pc:spChg chg="add del mod">
          <ac:chgData name="Mario Marugán Cancio" userId="759fb4fe9c7a46c8" providerId="LiveId" clId="{F6AFB809-33D1-4FBE-B007-AC4393D9C4CE}" dt="2023-09-05T14:34:25.463" v="174" actId="6264"/>
          <ac:spMkLst>
            <pc:docMk/>
            <pc:sldMk cId="3225414011" sldId="428"/>
            <ac:spMk id="7" creationId="{987F540B-F601-5827-EF72-880C8607B5DE}"/>
          </ac:spMkLst>
        </pc:spChg>
        <pc:spChg chg="add del mod">
          <ac:chgData name="Mario Marugán Cancio" userId="759fb4fe9c7a46c8" providerId="LiveId" clId="{F6AFB809-33D1-4FBE-B007-AC4393D9C4CE}" dt="2023-09-05T14:34:25.463" v="174" actId="6264"/>
          <ac:spMkLst>
            <pc:docMk/>
            <pc:sldMk cId="3225414011" sldId="428"/>
            <ac:spMk id="8" creationId="{84309189-7A78-64D6-5A9A-14A61A4E84A1}"/>
          </ac:spMkLst>
        </pc:spChg>
        <pc:spChg chg="add del mod">
          <ac:chgData name="Mario Marugán Cancio" userId="759fb4fe9c7a46c8" providerId="LiveId" clId="{F6AFB809-33D1-4FBE-B007-AC4393D9C4CE}" dt="2023-09-05T14:34:25.463" v="174" actId="6264"/>
          <ac:spMkLst>
            <pc:docMk/>
            <pc:sldMk cId="3225414011" sldId="428"/>
            <ac:spMk id="9" creationId="{62CE002B-777D-2540-C103-5389AE67CC20}"/>
          </ac:spMkLst>
        </pc:spChg>
        <pc:spChg chg="mod ord">
          <ac:chgData name="Mario Marugán Cancio" userId="759fb4fe9c7a46c8" providerId="LiveId" clId="{F6AFB809-33D1-4FBE-B007-AC4393D9C4CE}" dt="2023-09-05T14:59:56.724" v="964"/>
          <ac:spMkLst>
            <pc:docMk/>
            <pc:sldMk cId="3225414011" sldId="428"/>
            <ac:spMk id="18434" creationId="{8532D828-9AF8-0BF4-83CC-D3806F7AE798}"/>
          </ac:spMkLst>
        </pc:spChg>
      </pc:sldChg>
      <pc:sldChg chg="del">
        <pc:chgData name="Mario Marugán Cancio" userId="759fb4fe9c7a46c8" providerId="LiveId" clId="{F6AFB809-33D1-4FBE-B007-AC4393D9C4CE}" dt="2023-09-05T14:25:21.884" v="55" actId="47"/>
        <pc:sldMkLst>
          <pc:docMk/>
          <pc:sldMk cId="591410337" sldId="429"/>
        </pc:sldMkLst>
      </pc:sldChg>
      <pc:sldChg chg="addSp delSp modSp add del mod modTransition modClrScheme chgLayout">
        <pc:chgData name="Mario Marugán Cancio" userId="759fb4fe9c7a46c8" providerId="LiveId" clId="{F6AFB809-33D1-4FBE-B007-AC4393D9C4CE}" dt="2023-09-05T14:59:59.861" v="965"/>
        <pc:sldMkLst>
          <pc:docMk/>
          <pc:sldMk cId="3064535333" sldId="429"/>
        </pc:sldMkLst>
        <pc:spChg chg="mod ord">
          <ac:chgData name="Mario Marugán Cancio" userId="759fb4fe9c7a46c8" providerId="LiveId" clId="{F6AFB809-33D1-4FBE-B007-AC4393D9C4CE}" dt="2023-09-05T14:35:09.427" v="187" actId="700"/>
          <ac:spMkLst>
            <pc:docMk/>
            <pc:sldMk cId="3064535333" sldId="429"/>
            <ac:spMk id="2" creationId="{9CC32184-7D89-5F9D-2FDB-A82CE1B4213E}"/>
          </ac:spMkLst>
        </pc:spChg>
        <pc:spChg chg="mod ord">
          <ac:chgData name="Mario Marugán Cancio" userId="759fb4fe9c7a46c8" providerId="LiveId" clId="{F6AFB809-33D1-4FBE-B007-AC4393D9C4CE}" dt="2023-09-05T14:38:13.510" v="252" actId="5793"/>
          <ac:spMkLst>
            <pc:docMk/>
            <pc:sldMk cId="3064535333" sldId="429"/>
            <ac:spMk id="3" creationId="{36119C14-C936-4363-1ADF-B620D44C4C96}"/>
          </ac:spMkLst>
        </pc:spChg>
        <pc:spChg chg="mod ord">
          <ac:chgData name="Mario Marugán Cancio" userId="759fb4fe9c7a46c8" providerId="LiveId" clId="{F6AFB809-33D1-4FBE-B007-AC4393D9C4CE}" dt="2023-09-05T14:35:09.427" v="187" actId="700"/>
          <ac:spMkLst>
            <pc:docMk/>
            <pc:sldMk cId="3064535333" sldId="429"/>
            <ac:spMk id="4" creationId="{1AD2F97E-59EB-6BBF-09D9-A80C00439F8D}"/>
          </ac:spMkLst>
        </pc:spChg>
        <pc:spChg chg="add del mod ord">
          <ac:chgData name="Mario Marugán Cancio" userId="759fb4fe9c7a46c8" providerId="LiveId" clId="{F6AFB809-33D1-4FBE-B007-AC4393D9C4CE}" dt="2023-09-05T14:34:21.776" v="172" actId="700"/>
          <ac:spMkLst>
            <pc:docMk/>
            <pc:sldMk cId="3064535333" sldId="429"/>
            <ac:spMk id="5" creationId="{E1796130-6903-9A3A-49F4-CDD70414E8C4}"/>
          </ac:spMkLst>
        </pc:spChg>
        <pc:spChg chg="add del mod">
          <ac:chgData name="Mario Marugán Cancio" userId="759fb4fe9c7a46c8" providerId="LiveId" clId="{F6AFB809-33D1-4FBE-B007-AC4393D9C4CE}" dt="2023-09-05T14:34:25.463" v="174" actId="6264"/>
          <ac:spMkLst>
            <pc:docMk/>
            <pc:sldMk cId="3064535333" sldId="429"/>
            <ac:spMk id="6" creationId="{0B9018EC-BC0B-D2E2-1ABA-8C467C405B3A}"/>
          </ac:spMkLst>
        </pc:spChg>
        <pc:spChg chg="add del mod">
          <ac:chgData name="Mario Marugán Cancio" userId="759fb4fe9c7a46c8" providerId="LiveId" clId="{F6AFB809-33D1-4FBE-B007-AC4393D9C4CE}" dt="2023-09-05T14:34:25.463" v="174" actId="6264"/>
          <ac:spMkLst>
            <pc:docMk/>
            <pc:sldMk cId="3064535333" sldId="429"/>
            <ac:spMk id="7" creationId="{7B54704C-CABC-44DA-C186-4129B5BE5EF8}"/>
          </ac:spMkLst>
        </pc:spChg>
        <pc:spChg chg="add del mod">
          <ac:chgData name="Mario Marugán Cancio" userId="759fb4fe9c7a46c8" providerId="LiveId" clId="{F6AFB809-33D1-4FBE-B007-AC4393D9C4CE}" dt="2023-09-05T14:34:25.463" v="174" actId="6264"/>
          <ac:spMkLst>
            <pc:docMk/>
            <pc:sldMk cId="3064535333" sldId="429"/>
            <ac:spMk id="8" creationId="{2DA31E5C-213D-0B1C-3C95-95A99EDF8F4C}"/>
          </ac:spMkLst>
        </pc:spChg>
        <pc:spChg chg="add del mod">
          <ac:chgData name="Mario Marugán Cancio" userId="759fb4fe9c7a46c8" providerId="LiveId" clId="{F6AFB809-33D1-4FBE-B007-AC4393D9C4CE}" dt="2023-09-05T14:34:25.463" v="174" actId="6264"/>
          <ac:spMkLst>
            <pc:docMk/>
            <pc:sldMk cId="3064535333" sldId="429"/>
            <ac:spMk id="9" creationId="{3EEAF6A2-1E00-6B2F-EF6E-CA0E54DA5400}"/>
          </ac:spMkLst>
        </pc:spChg>
        <pc:spChg chg="mod ord">
          <ac:chgData name="Mario Marugán Cancio" userId="759fb4fe9c7a46c8" providerId="LiveId" clId="{F6AFB809-33D1-4FBE-B007-AC4393D9C4CE}" dt="2023-09-05T14:59:59.861" v="965"/>
          <ac:spMkLst>
            <pc:docMk/>
            <pc:sldMk cId="3064535333" sldId="429"/>
            <ac:spMk id="19458" creationId="{9EB73C32-C263-8928-1B58-D1E067A4449D}"/>
          </ac:spMkLst>
        </pc:spChg>
      </pc:sldChg>
      <pc:sldChg chg="addSp delSp modSp add del mod modTransition modClrScheme chgLayout">
        <pc:chgData name="Mario Marugán Cancio" userId="759fb4fe9c7a46c8" providerId="LiveId" clId="{F6AFB809-33D1-4FBE-B007-AC4393D9C4CE}" dt="2023-09-05T15:00:04.095" v="967"/>
        <pc:sldMkLst>
          <pc:docMk/>
          <pc:sldMk cId="2183408132" sldId="430"/>
        </pc:sldMkLst>
        <pc:spChg chg="mod ord">
          <ac:chgData name="Mario Marugán Cancio" userId="759fb4fe9c7a46c8" providerId="LiveId" clId="{F6AFB809-33D1-4FBE-B007-AC4393D9C4CE}" dt="2023-09-05T14:35:09.427" v="187" actId="700"/>
          <ac:spMkLst>
            <pc:docMk/>
            <pc:sldMk cId="2183408132" sldId="430"/>
            <ac:spMk id="2" creationId="{5EC3FE1C-37B8-6016-13C6-89CE21A07D5D}"/>
          </ac:spMkLst>
        </pc:spChg>
        <pc:spChg chg="mod ord">
          <ac:chgData name="Mario Marugán Cancio" userId="759fb4fe9c7a46c8" providerId="LiveId" clId="{F6AFB809-33D1-4FBE-B007-AC4393D9C4CE}" dt="2023-09-05T14:35:09.427" v="187" actId="700"/>
          <ac:spMkLst>
            <pc:docMk/>
            <pc:sldMk cId="2183408132" sldId="430"/>
            <ac:spMk id="3" creationId="{88BEBFB5-7DD5-64B4-3813-C303869C9A9F}"/>
          </ac:spMkLst>
        </pc:spChg>
        <pc:spChg chg="add del mod ord">
          <ac:chgData name="Mario Marugán Cancio" userId="759fb4fe9c7a46c8" providerId="LiveId" clId="{F6AFB809-33D1-4FBE-B007-AC4393D9C4CE}" dt="2023-09-05T14:34:21.776" v="172" actId="700"/>
          <ac:spMkLst>
            <pc:docMk/>
            <pc:sldMk cId="2183408132" sldId="430"/>
            <ac:spMk id="4" creationId="{2867A583-3992-0FE0-D568-3D24F57CB282}"/>
          </ac:spMkLst>
        </pc:spChg>
        <pc:spChg chg="add del mod">
          <ac:chgData name="Mario Marugán Cancio" userId="759fb4fe9c7a46c8" providerId="LiveId" clId="{F6AFB809-33D1-4FBE-B007-AC4393D9C4CE}" dt="2023-09-05T14:34:25.463" v="174" actId="6264"/>
          <ac:spMkLst>
            <pc:docMk/>
            <pc:sldMk cId="2183408132" sldId="430"/>
            <ac:spMk id="5" creationId="{00BC06D1-2711-A3D7-500F-AEDF63E758D5}"/>
          </ac:spMkLst>
        </pc:spChg>
        <pc:spChg chg="add del mod">
          <ac:chgData name="Mario Marugán Cancio" userId="759fb4fe9c7a46c8" providerId="LiveId" clId="{F6AFB809-33D1-4FBE-B007-AC4393D9C4CE}" dt="2023-09-05T14:34:25.463" v="174" actId="6264"/>
          <ac:spMkLst>
            <pc:docMk/>
            <pc:sldMk cId="2183408132" sldId="430"/>
            <ac:spMk id="6" creationId="{4928974F-14C8-9A4B-C72A-AAE16D903BED}"/>
          </ac:spMkLst>
        </pc:spChg>
        <pc:spChg chg="add del mod">
          <ac:chgData name="Mario Marugán Cancio" userId="759fb4fe9c7a46c8" providerId="LiveId" clId="{F6AFB809-33D1-4FBE-B007-AC4393D9C4CE}" dt="2023-09-05T14:34:25.463" v="174" actId="6264"/>
          <ac:spMkLst>
            <pc:docMk/>
            <pc:sldMk cId="2183408132" sldId="430"/>
            <ac:spMk id="7" creationId="{ABD86206-F835-1701-19FA-F4E467C523D8}"/>
          </ac:spMkLst>
        </pc:spChg>
        <pc:spChg chg="add del mod">
          <ac:chgData name="Mario Marugán Cancio" userId="759fb4fe9c7a46c8" providerId="LiveId" clId="{F6AFB809-33D1-4FBE-B007-AC4393D9C4CE}" dt="2023-09-05T14:34:25.463" v="174" actId="6264"/>
          <ac:spMkLst>
            <pc:docMk/>
            <pc:sldMk cId="2183408132" sldId="430"/>
            <ac:spMk id="8" creationId="{A8DC6E58-80C5-3E0B-11B5-CABC9A1D0CFC}"/>
          </ac:spMkLst>
        </pc:spChg>
        <pc:spChg chg="mod ord">
          <ac:chgData name="Mario Marugán Cancio" userId="759fb4fe9c7a46c8" providerId="LiveId" clId="{F6AFB809-33D1-4FBE-B007-AC4393D9C4CE}" dt="2023-09-05T15:00:04.095" v="967"/>
          <ac:spMkLst>
            <pc:docMk/>
            <pc:sldMk cId="2183408132" sldId="430"/>
            <ac:spMk id="21506" creationId="{F14DBAD7-EEB5-6C10-D35C-DA38691D423B}"/>
          </ac:spMkLst>
        </pc:spChg>
        <pc:spChg chg="mod ord">
          <ac:chgData name="Mario Marugán Cancio" userId="759fb4fe9c7a46c8" providerId="LiveId" clId="{F6AFB809-33D1-4FBE-B007-AC4393D9C4CE}" dt="2023-09-05T14:38:29.829" v="255" actId="123"/>
          <ac:spMkLst>
            <pc:docMk/>
            <pc:sldMk cId="2183408132" sldId="430"/>
            <ac:spMk id="21507" creationId="{6FA3C7DD-53CD-94CE-9FA1-B6096238F7B0}"/>
          </ac:spMkLst>
        </pc:spChg>
      </pc:sldChg>
      <pc:sldChg chg="del">
        <pc:chgData name="Mario Marugán Cancio" userId="759fb4fe9c7a46c8" providerId="LiveId" clId="{F6AFB809-33D1-4FBE-B007-AC4393D9C4CE}" dt="2023-09-05T14:25:23.228" v="59" actId="47"/>
        <pc:sldMkLst>
          <pc:docMk/>
          <pc:sldMk cId="3663810914" sldId="430"/>
        </pc:sldMkLst>
      </pc:sldChg>
      <pc:sldChg chg="del">
        <pc:chgData name="Mario Marugán Cancio" userId="759fb4fe9c7a46c8" providerId="LiveId" clId="{F6AFB809-33D1-4FBE-B007-AC4393D9C4CE}" dt="2023-09-05T14:25:24.202" v="64" actId="47"/>
        <pc:sldMkLst>
          <pc:docMk/>
          <pc:sldMk cId="1198141039" sldId="431"/>
        </pc:sldMkLst>
      </pc:sldChg>
      <pc:sldChg chg="addSp delSp modSp add del mod modTransition modClrScheme chgLayout">
        <pc:chgData name="Mario Marugán Cancio" userId="759fb4fe9c7a46c8" providerId="LiveId" clId="{F6AFB809-33D1-4FBE-B007-AC4393D9C4CE}" dt="2023-09-05T15:00:07.043" v="968"/>
        <pc:sldMkLst>
          <pc:docMk/>
          <pc:sldMk cId="2636804144" sldId="431"/>
        </pc:sldMkLst>
        <pc:spChg chg="mod ord">
          <ac:chgData name="Mario Marugán Cancio" userId="759fb4fe9c7a46c8" providerId="LiveId" clId="{F6AFB809-33D1-4FBE-B007-AC4393D9C4CE}" dt="2023-09-05T14:35:09.427" v="187" actId="700"/>
          <ac:spMkLst>
            <pc:docMk/>
            <pc:sldMk cId="2636804144" sldId="431"/>
            <ac:spMk id="2" creationId="{FD7990A3-2ECC-8620-BCCF-3371F7060436}"/>
          </ac:spMkLst>
        </pc:spChg>
        <pc:spChg chg="mod ord">
          <ac:chgData name="Mario Marugán Cancio" userId="759fb4fe9c7a46c8" providerId="LiveId" clId="{F6AFB809-33D1-4FBE-B007-AC4393D9C4CE}" dt="2023-09-05T14:39:07.563" v="262" actId="5793"/>
          <ac:spMkLst>
            <pc:docMk/>
            <pc:sldMk cId="2636804144" sldId="431"/>
            <ac:spMk id="3" creationId="{2B3A883C-8CD8-7954-E114-84A0B351ADDC}"/>
          </ac:spMkLst>
        </pc:spChg>
        <pc:spChg chg="mod ord">
          <ac:chgData name="Mario Marugán Cancio" userId="759fb4fe9c7a46c8" providerId="LiveId" clId="{F6AFB809-33D1-4FBE-B007-AC4393D9C4CE}" dt="2023-09-05T14:35:09.427" v="187" actId="700"/>
          <ac:spMkLst>
            <pc:docMk/>
            <pc:sldMk cId="2636804144" sldId="431"/>
            <ac:spMk id="4" creationId="{75F2A967-99E7-0BA4-9A9C-487F3EF7D272}"/>
          </ac:spMkLst>
        </pc:spChg>
        <pc:spChg chg="add del mod ord">
          <ac:chgData name="Mario Marugán Cancio" userId="759fb4fe9c7a46c8" providerId="LiveId" clId="{F6AFB809-33D1-4FBE-B007-AC4393D9C4CE}" dt="2023-09-05T14:34:21.776" v="172" actId="700"/>
          <ac:spMkLst>
            <pc:docMk/>
            <pc:sldMk cId="2636804144" sldId="431"/>
            <ac:spMk id="5" creationId="{289B776A-3A70-AC1A-7025-FC13C4AF31A4}"/>
          </ac:spMkLst>
        </pc:spChg>
        <pc:spChg chg="add del mod">
          <ac:chgData name="Mario Marugán Cancio" userId="759fb4fe9c7a46c8" providerId="LiveId" clId="{F6AFB809-33D1-4FBE-B007-AC4393D9C4CE}" dt="2023-09-05T14:34:25.463" v="174" actId="6264"/>
          <ac:spMkLst>
            <pc:docMk/>
            <pc:sldMk cId="2636804144" sldId="431"/>
            <ac:spMk id="6" creationId="{4E8B6ADD-1BD5-F797-09C1-F55C70903E65}"/>
          </ac:spMkLst>
        </pc:spChg>
        <pc:spChg chg="add del mod">
          <ac:chgData name="Mario Marugán Cancio" userId="759fb4fe9c7a46c8" providerId="LiveId" clId="{F6AFB809-33D1-4FBE-B007-AC4393D9C4CE}" dt="2023-09-05T14:34:25.463" v="174" actId="6264"/>
          <ac:spMkLst>
            <pc:docMk/>
            <pc:sldMk cId="2636804144" sldId="431"/>
            <ac:spMk id="7" creationId="{7FF154A3-008F-D185-850D-3D08A724353A}"/>
          </ac:spMkLst>
        </pc:spChg>
        <pc:spChg chg="add del mod">
          <ac:chgData name="Mario Marugán Cancio" userId="759fb4fe9c7a46c8" providerId="LiveId" clId="{F6AFB809-33D1-4FBE-B007-AC4393D9C4CE}" dt="2023-09-05T14:34:25.463" v="174" actId="6264"/>
          <ac:spMkLst>
            <pc:docMk/>
            <pc:sldMk cId="2636804144" sldId="431"/>
            <ac:spMk id="8" creationId="{201F8786-A2D0-A84F-84B6-29583A84737C}"/>
          </ac:spMkLst>
        </pc:spChg>
        <pc:spChg chg="add del mod">
          <ac:chgData name="Mario Marugán Cancio" userId="759fb4fe9c7a46c8" providerId="LiveId" clId="{F6AFB809-33D1-4FBE-B007-AC4393D9C4CE}" dt="2023-09-05T14:34:25.463" v="174" actId="6264"/>
          <ac:spMkLst>
            <pc:docMk/>
            <pc:sldMk cId="2636804144" sldId="431"/>
            <ac:spMk id="9" creationId="{C6D0F7B2-0EE4-B7F0-A1BB-018B65747762}"/>
          </ac:spMkLst>
        </pc:spChg>
        <pc:spChg chg="mod ord">
          <ac:chgData name="Mario Marugán Cancio" userId="759fb4fe9c7a46c8" providerId="LiveId" clId="{F6AFB809-33D1-4FBE-B007-AC4393D9C4CE}" dt="2023-09-05T15:00:07.043" v="968"/>
          <ac:spMkLst>
            <pc:docMk/>
            <pc:sldMk cId="2636804144" sldId="431"/>
            <ac:spMk id="22530" creationId="{9B59E1E2-F22A-64C2-7A54-CF69E14BA3F2}"/>
          </ac:spMkLst>
        </pc:spChg>
      </pc:sldChg>
      <pc:sldChg chg="del">
        <pc:chgData name="Mario Marugán Cancio" userId="759fb4fe9c7a46c8" providerId="LiveId" clId="{F6AFB809-33D1-4FBE-B007-AC4393D9C4CE}" dt="2023-09-05T14:25:24.343" v="68" actId="47"/>
        <pc:sldMkLst>
          <pc:docMk/>
          <pc:sldMk cId="1770985763" sldId="432"/>
        </pc:sldMkLst>
      </pc:sldChg>
      <pc:sldChg chg="addSp delSp modSp add del mod modTransition modClrScheme chgLayout">
        <pc:chgData name="Mario Marugán Cancio" userId="759fb4fe9c7a46c8" providerId="LiveId" clId="{F6AFB809-33D1-4FBE-B007-AC4393D9C4CE}" dt="2023-09-05T15:00:09.585" v="969"/>
        <pc:sldMkLst>
          <pc:docMk/>
          <pc:sldMk cId="2307324966" sldId="432"/>
        </pc:sldMkLst>
        <pc:spChg chg="mod ord">
          <ac:chgData name="Mario Marugán Cancio" userId="759fb4fe9c7a46c8" providerId="LiveId" clId="{F6AFB809-33D1-4FBE-B007-AC4393D9C4CE}" dt="2023-09-05T14:35:09.427" v="187" actId="700"/>
          <ac:spMkLst>
            <pc:docMk/>
            <pc:sldMk cId="2307324966" sldId="432"/>
            <ac:spMk id="2" creationId="{FB48CB96-2DB5-40DB-8D65-1298CC328A9C}"/>
          </ac:spMkLst>
        </pc:spChg>
        <pc:spChg chg="mod ord">
          <ac:chgData name="Mario Marugán Cancio" userId="759fb4fe9c7a46c8" providerId="LiveId" clId="{F6AFB809-33D1-4FBE-B007-AC4393D9C4CE}" dt="2023-09-05T14:35:09.427" v="187" actId="700"/>
          <ac:spMkLst>
            <pc:docMk/>
            <pc:sldMk cId="2307324966" sldId="432"/>
            <ac:spMk id="3" creationId="{60AC3E5C-E7A7-B448-F5B2-8769D2CE02D3}"/>
          </ac:spMkLst>
        </pc:spChg>
        <pc:spChg chg="add del mod ord">
          <ac:chgData name="Mario Marugán Cancio" userId="759fb4fe9c7a46c8" providerId="LiveId" clId="{F6AFB809-33D1-4FBE-B007-AC4393D9C4CE}" dt="2023-09-05T14:34:21.776" v="172" actId="700"/>
          <ac:spMkLst>
            <pc:docMk/>
            <pc:sldMk cId="2307324966" sldId="432"/>
            <ac:spMk id="4" creationId="{3ECC026F-5DAC-8EB2-DCBF-EE6464C8ABE9}"/>
          </ac:spMkLst>
        </pc:spChg>
        <pc:spChg chg="add del mod">
          <ac:chgData name="Mario Marugán Cancio" userId="759fb4fe9c7a46c8" providerId="LiveId" clId="{F6AFB809-33D1-4FBE-B007-AC4393D9C4CE}" dt="2023-09-05T14:34:25.463" v="174" actId="6264"/>
          <ac:spMkLst>
            <pc:docMk/>
            <pc:sldMk cId="2307324966" sldId="432"/>
            <ac:spMk id="5" creationId="{BF40E9D2-160C-C140-7596-F36A0EFD72C2}"/>
          </ac:spMkLst>
        </pc:spChg>
        <pc:spChg chg="add del mod">
          <ac:chgData name="Mario Marugán Cancio" userId="759fb4fe9c7a46c8" providerId="LiveId" clId="{F6AFB809-33D1-4FBE-B007-AC4393D9C4CE}" dt="2023-09-05T14:34:25.463" v="174" actId="6264"/>
          <ac:spMkLst>
            <pc:docMk/>
            <pc:sldMk cId="2307324966" sldId="432"/>
            <ac:spMk id="6" creationId="{D288CA64-D918-11FF-4D7C-C03C05C8CD0A}"/>
          </ac:spMkLst>
        </pc:spChg>
        <pc:spChg chg="add del mod">
          <ac:chgData name="Mario Marugán Cancio" userId="759fb4fe9c7a46c8" providerId="LiveId" clId="{F6AFB809-33D1-4FBE-B007-AC4393D9C4CE}" dt="2023-09-05T14:34:25.463" v="174" actId="6264"/>
          <ac:spMkLst>
            <pc:docMk/>
            <pc:sldMk cId="2307324966" sldId="432"/>
            <ac:spMk id="7" creationId="{E927D53B-E17B-8623-24A9-E70A2194AA82}"/>
          </ac:spMkLst>
        </pc:spChg>
        <pc:spChg chg="add del mod">
          <ac:chgData name="Mario Marugán Cancio" userId="759fb4fe9c7a46c8" providerId="LiveId" clId="{F6AFB809-33D1-4FBE-B007-AC4393D9C4CE}" dt="2023-09-05T14:34:25.463" v="174" actId="6264"/>
          <ac:spMkLst>
            <pc:docMk/>
            <pc:sldMk cId="2307324966" sldId="432"/>
            <ac:spMk id="8" creationId="{1E6E0839-C865-C85E-B426-7C25E9EDCC49}"/>
          </ac:spMkLst>
        </pc:spChg>
        <pc:spChg chg="mod ord">
          <ac:chgData name="Mario Marugán Cancio" userId="759fb4fe9c7a46c8" providerId="LiveId" clId="{F6AFB809-33D1-4FBE-B007-AC4393D9C4CE}" dt="2023-09-05T15:00:09.585" v="969"/>
          <ac:spMkLst>
            <pc:docMk/>
            <pc:sldMk cId="2307324966" sldId="432"/>
            <ac:spMk id="23554" creationId="{EF067CA1-6532-7819-48E3-B4D1403EC4BA}"/>
          </ac:spMkLst>
        </pc:spChg>
        <pc:spChg chg="mod ord">
          <ac:chgData name="Mario Marugán Cancio" userId="759fb4fe9c7a46c8" providerId="LiveId" clId="{F6AFB809-33D1-4FBE-B007-AC4393D9C4CE}" dt="2023-09-05T14:39:22.834" v="267" actId="20577"/>
          <ac:spMkLst>
            <pc:docMk/>
            <pc:sldMk cId="2307324966" sldId="432"/>
            <ac:spMk id="23555" creationId="{7E410A78-989F-F1F7-BED0-62836E31C1E1}"/>
          </ac:spMkLst>
        </pc:spChg>
      </pc:sldChg>
      <pc:sldChg chg="del">
        <pc:chgData name="Mario Marugán Cancio" userId="759fb4fe9c7a46c8" providerId="LiveId" clId="{F6AFB809-33D1-4FBE-B007-AC4393D9C4CE}" dt="2023-09-05T14:25:24.406" v="70" actId="47"/>
        <pc:sldMkLst>
          <pc:docMk/>
          <pc:sldMk cId="2888966952" sldId="433"/>
        </pc:sldMkLst>
      </pc:sldChg>
      <pc:sldChg chg="addSp delSp modSp add del mod modTransition modClrScheme chgLayout">
        <pc:chgData name="Mario Marugán Cancio" userId="759fb4fe9c7a46c8" providerId="LiveId" clId="{F6AFB809-33D1-4FBE-B007-AC4393D9C4CE}" dt="2023-09-05T15:07:33.160" v="1292" actId="20577"/>
        <pc:sldMkLst>
          <pc:docMk/>
          <pc:sldMk cId="3135724154" sldId="433"/>
        </pc:sldMkLst>
        <pc:spChg chg="mod ord">
          <ac:chgData name="Mario Marugán Cancio" userId="759fb4fe9c7a46c8" providerId="LiveId" clId="{F6AFB809-33D1-4FBE-B007-AC4393D9C4CE}" dt="2023-09-05T14:35:09.427" v="187" actId="700"/>
          <ac:spMkLst>
            <pc:docMk/>
            <pc:sldMk cId="3135724154" sldId="433"/>
            <ac:spMk id="2" creationId="{134365F2-4F1C-AECD-ABE6-2183C45007E3}"/>
          </ac:spMkLst>
        </pc:spChg>
        <pc:spChg chg="mod ord">
          <ac:chgData name="Mario Marugán Cancio" userId="759fb4fe9c7a46c8" providerId="LiveId" clId="{F6AFB809-33D1-4FBE-B007-AC4393D9C4CE}" dt="2023-09-05T14:35:09.427" v="187" actId="700"/>
          <ac:spMkLst>
            <pc:docMk/>
            <pc:sldMk cId="3135724154" sldId="433"/>
            <ac:spMk id="3" creationId="{59966ACE-4A0B-5BCA-49B3-14A68C935951}"/>
          </ac:spMkLst>
        </pc:spChg>
        <pc:spChg chg="add del mod ord">
          <ac:chgData name="Mario Marugán Cancio" userId="759fb4fe9c7a46c8" providerId="LiveId" clId="{F6AFB809-33D1-4FBE-B007-AC4393D9C4CE}" dt="2023-09-05T14:34:21.776" v="172" actId="700"/>
          <ac:spMkLst>
            <pc:docMk/>
            <pc:sldMk cId="3135724154" sldId="433"/>
            <ac:spMk id="4" creationId="{7DE992EB-CB1D-6E06-8553-7A5CDA914CD3}"/>
          </ac:spMkLst>
        </pc:spChg>
        <pc:spChg chg="add del mod">
          <ac:chgData name="Mario Marugán Cancio" userId="759fb4fe9c7a46c8" providerId="LiveId" clId="{F6AFB809-33D1-4FBE-B007-AC4393D9C4CE}" dt="2023-09-05T14:34:25.463" v="174" actId="6264"/>
          <ac:spMkLst>
            <pc:docMk/>
            <pc:sldMk cId="3135724154" sldId="433"/>
            <ac:spMk id="5" creationId="{AD7DE3A1-1092-D926-8456-3609A7665763}"/>
          </ac:spMkLst>
        </pc:spChg>
        <pc:spChg chg="add del mod">
          <ac:chgData name="Mario Marugán Cancio" userId="759fb4fe9c7a46c8" providerId="LiveId" clId="{F6AFB809-33D1-4FBE-B007-AC4393D9C4CE}" dt="2023-09-05T14:34:25.463" v="174" actId="6264"/>
          <ac:spMkLst>
            <pc:docMk/>
            <pc:sldMk cId="3135724154" sldId="433"/>
            <ac:spMk id="6" creationId="{7CEF1B4E-6892-F052-FA65-FE5D61FAB3C8}"/>
          </ac:spMkLst>
        </pc:spChg>
        <pc:spChg chg="add del mod">
          <ac:chgData name="Mario Marugán Cancio" userId="759fb4fe9c7a46c8" providerId="LiveId" clId="{F6AFB809-33D1-4FBE-B007-AC4393D9C4CE}" dt="2023-09-05T14:34:25.463" v="174" actId="6264"/>
          <ac:spMkLst>
            <pc:docMk/>
            <pc:sldMk cId="3135724154" sldId="433"/>
            <ac:spMk id="7" creationId="{E850C49A-DA91-B6CF-14F2-AEB191124186}"/>
          </ac:spMkLst>
        </pc:spChg>
        <pc:spChg chg="add del mod">
          <ac:chgData name="Mario Marugán Cancio" userId="759fb4fe9c7a46c8" providerId="LiveId" clId="{F6AFB809-33D1-4FBE-B007-AC4393D9C4CE}" dt="2023-09-05T14:34:25.463" v="174" actId="6264"/>
          <ac:spMkLst>
            <pc:docMk/>
            <pc:sldMk cId="3135724154" sldId="433"/>
            <ac:spMk id="8" creationId="{868BF46E-005D-3010-A83F-947977EC9362}"/>
          </ac:spMkLst>
        </pc:spChg>
        <pc:spChg chg="mod ord">
          <ac:chgData name="Mario Marugán Cancio" userId="759fb4fe9c7a46c8" providerId="LiveId" clId="{F6AFB809-33D1-4FBE-B007-AC4393D9C4CE}" dt="2023-09-05T15:07:33.160" v="1292" actId="20577"/>
          <ac:spMkLst>
            <pc:docMk/>
            <pc:sldMk cId="3135724154" sldId="433"/>
            <ac:spMk id="52226" creationId="{3D979CE4-D86D-9BFF-593B-CE6A391D7ABB}"/>
          </ac:spMkLst>
        </pc:spChg>
        <pc:spChg chg="mod ord">
          <ac:chgData name="Mario Marugán Cancio" userId="759fb4fe9c7a46c8" providerId="LiveId" clId="{F6AFB809-33D1-4FBE-B007-AC4393D9C4CE}" dt="2023-09-05T14:47:40.815" v="545" actId="113"/>
          <ac:spMkLst>
            <pc:docMk/>
            <pc:sldMk cId="3135724154" sldId="433"/>
            <ac:spMk id="52227" creationId="{560D3F93-BD56-AD35-A9C0-E54AA74849EF}"/>
          </ac:spMkLst>
        </pc:spChg>
      </pc:sldChg>
      <pc:sldChg chg="del">
        <pc:chgData name="Mario Marugán Cancio" userId="759fb4fe9c7a46c8" providerId="LiveId" clId="{F6AFB809-33D1-4FBE-B007-AC4393D9C4CE}" dt="2023-09-05T14:25:25.492" v="73" actId="47"/>
        <pc:sldMkLst>
          <pc:docMk/>
          <pc:sldMk cId="1892650181" sldId="434"/>
        </pc:sldMkLst>
      </pc:sldChg>
      <pc:sldChg chg="addSp delSp modSp add del mod modTransition modClrScheme chgLayout">
        <pc:chgData name="Mario Marugán Cancio" userId="759fb4fe9c7a46c8" providerId="LiveId" clId="{F6AFB809-33D1-4FBE-B007-AC4393D9C4CE}" dt="2023-09-05T14:45:47.567" v="502" actId="47"/>
        <pc:sldMkLst>
          <pc:docMk/>
          <pc:sldMk cId="3676970764" sldId="434"/>
        </pc:sldMkLst>
        <pc:spChg chg="mod ord">
          <ac:chgData name="Mario Marugán Cancio" userId="759fb4fe9c7a46c8" providerId="LiveId" clId="{F6AFB809-33D1-4FBE-B007-AC4393D9C4CE}" dt="2023-09-05T14:35:09.427" v="187" actId="700"/>
          <ac:spMkLst>
            <pc:docMk/>
            <pc:sldMk cId="3676970764" sldId="434"/>
            <ac:spMk id="2" creationId="{73D79CE3-D9C9-A0BA-017D-C1149B7CDF91}"/>
          </ac:spMkLst>
        </pc:spChg>
        <pc:spChg chg="mod ord">
          <ac:chgData name="Mario Marugán Cancio" userId="759fb4fe9c7a46c8" providerId="LiveId" clId="{F6AFB809-33D1-4FBE-B007-AC4393D9C4CE}" dt="2023-09-05T14:35:09.427" v="187" actId="700"/>
          <ac:spMkLst>
            <pc:docMk/>
            <pc:sldMk cId="3676970764" sldId="434"/>
            <ac:spMk id="3" creationId="{54B8478F-E365-4F17-E9D7-BC98EA575E2B}"/>
          </ac:spMkLst>
        </pc:spChg>
        <pc:spChg chg="add del mod ord">
          <ac:chgData name="Mario Marugán Cancio" userId="759fb4fe9c7a46c8" providerId="LiveId" clId="{F6AFB809-33D1-4FBE-B007-AC4393D9C4CE}" dt="2023-09-05T14:34:21.776" v="172" actId="700"/>
          <ac:spMkLst>
            <pc:docMk/>
            <pc:sldMk cId="3676970764" sldId="434"/>
            <ac:spMk id="4" creationId="{73DDE9E5-84AF-7342-F874-EED7CA34859B}"/>
          </ac:spMkLst>
        </pc:spChg>
        <pc:spChg chg="add del mod">
          <ac:chgData name="Mario Marugán Cancio" userId="759fb4fe9c7a46c8" providerId="LiveId" clId="{F6AFB809-33D1-4FBE-B007-AC4393D9C4CE}" dt="2023-09-05T14:34:25.463" v="174" actId="6264"/>
          <ac:spMkLst>
            <pc:docMk/>
            <pc:sldMk cId="3676970764" sldId="434"/>
            <ac:spMk id="5" creationId="{43AD99B8-FD99-4452-4B61-E315EE58185F}"/>
          </ac:spMkLst>
        </pc:spChg>
        <pc:spChg chg="add del mod">
          <ac:chgData name="Mario Marugán Cancio" userId="759fb4fe9c7a46c8" providerId="LiveId" clId="{F6AFB809-33D1-4FBE-B007-AC4393D9C4CE}" dt="2023-09-05T14:34:25.463" v="174" actId="6264"/>
          <ac:spMkLst>
            <pc:docMk/>
            <pc:sldMk cId="3676970764" sldId="434"/>
            <ac:spMk id="6" creationId="{C9024968-4D0B-FDBD-A0BB-C2F0A919E62C}"/>
          </ac:spMkLst>
        </pc:spChg>
        <pc:spChg chg="add del mod">
          <ac:chgData name="Mario Marugán Cancio" userId="759fb4fe9c7a46c8" providerId="LiveId" clId="{F6AFB809-33D1-4FBE-B007-AC4393D9C4CE}" dt="2023-09-05T14:34:25.463" v="174" actId="6264"/>
          <ac:spMkLst>
            <pc:docMk/>
            <pc:sldMk cId="3676970764" sldId="434"/>
            <ac:spMk id="7" creationId="{442F26B3-5C06-F490-4FBC-1D46071D45FD}"/>
          </ac:spMkLst>
        </pc:spChg>
        <pc:spChg chg="add del mod">
          <ac:chgData name="Mario Marugán Cancio" userId="759fb4fe9c7a46c8" providerId="LiveId" clId="{F6AFB809-33D1-4FBE-B007-AC4393D9C4CE}" dt="2023-09-05T14:34:25.463" v="174" actId="6264"/>
          <ac:spMkLst>
            <pc:docMk/>
            <pc:sldMk cId="3676970764" sldId="434"/>
            <ac:spMk id="8" creationId="{05055864-C207-84D0-00BB-1373B1A85958}"/>
          </ac:spMkLst>
        </pc:spChg>
        <pc:spChg chg="mod ord">
          <ac:chgData name="Mario Marugán Cancio" userId="759fb4fe9c7a46c8" providerId="LiveId" clId="{F6AFB809-33D1-4FBE-B007-AC4393D9C4CE}" dt="2023-09-05T14:35:09.427" v="187" actId="700"/>
          <ac:spMkLst>
            <pc:docMk/>
            <pc:sldMk cId="3676970764" sldId="434"/>
            <ac:spMk id="44034" creationId="{1CFB5D14-3282-1DD6-5A62-735CBE5755C8}"/>
          </ac:spMkLst>
        </pc:spChg>
        <pc:spChg chg="mod ord">
          <ac:chgData name="Mario Marugán Cancio" userId="759fb4fe9c7a46c8" providerId="LiveId" clId="{F6AFB809-33D1-4FBE-B007-AC4393D9C4CE}" dt="2023-09-05T14:35:09.427" v="187" actId="700"/>
          <ac:spMkLst>
            <pc:docMk/>
            <pc:sldMk cId="3676970764" sldId="434"/>
            <ac:spMk id="44035" creationId="{CA1E6446-E4C0-765A-9DF8-A10CDF390FC7}"/>
          </ac:spMkLst>
        </pc:spChg>
      </pc:sldChg>
      <pc:sldChg chg="addSp delSp modSp add del mod modTransition modClrScheme chgLayout">
        <pc:chgData name="Mario Marugán Cancio" userId="759fb4fe9c7a46c8" providerId="LiveId" clId="{F6AFB809-33D1-4FBE-B007-AC4393D9C4CE}" dt="2023-09-05T15:05:18.798" v="1196" actId="123"/>
        <pc:sldMkLst>
          <pc:docMk/>
          <pc:sldMk cId="1387570778" sldId="435"/>
        </pc:sldMkLst>
        <pc:spChg chg="mod ord">
          <ac:chgData name="Mario Marugán Cancio" userId="759fb4fe9c7a46c8" providerId="LiveId" clId="{F6AFB809-33D1-4FBE-B007-AC4393D9C4CE}" dt="2023-09-05T14:35:09.427" v="187" actId="700"/>
          <ac:spMkLst>
            <pc:docMk/>
            <pc:sldMk cId="1387570778" sldId="435"/>
            <ac:spMk id="2" creationId="{190B7397-BF26-615F-F231-92EC64671627}"/>
          </ac:spMkLst>
        </pc:spChg>
        <pc:spChg chg="mod ord">
          <ac:chgData name="Mario Marugán Cancio" userId="759fb4fe9c7a46c8" providerId="LiveId" clId="{F6AFB809-33D1-4FBE-B007-AC4393D9C4CE}" dt="2023-09-05T14:35:09.427" v="187" actId="700"/>
          <ac:spMkLst>
            <pc:docMk/>
            <pc:sldMk cId="1387570778" sldId="435"/>
            <ac:spMk id="3" creationId="{56032EDF-BE7D-F3FF-A235-791B97EE6849}"/>
          </ac:spMkLst>
        </pc:spChg>
        <pc:spChg chg="add del mod ord">
          <ac:chgData name="Mario Marugán Cancio" userId="759fb4fe9c7a46c8" providerId="LiveId" clId="{F6AFB809-33D1-4FBE-B007-AC4393D9C4CE}" dt="2023-09-05T14:34:21.776" v="172" actId="700"/>
          <ac:spMkLst>
            <pc:docMk/>
            <pc:sldMk cId="1387570778" sldId="435"/>
            <ac:spMk id="4" creationId="{CF3A0FD8-FC07-DD97-3A96-126B87810A61}"/>
          </ac:spMkLst>
        </pc:spChg>
        <pc:spChg chg="add del mod">
          <ac:chgData name="Mario Marugán Cancio" userId="759fb4fe9c7a46c8" providerId="LiveId" clId="{F6AFB809-33D1-4FBE-B007-AC4393D9C4CE}" dt="2023-09-05T14:34:25.463" v="174" actId="6264"/>
          <ac:spMkLst>
            <pc:docMk/>
            <pc:sldMk cId="1387570778" sldId="435"/>
            <ac:spMk id="5" creationId="{FF6BEFA8-FC0A-CC7D-CBBD-9D05E5A13F0C}"/>
          </ac:spMkLst>
        </pc:spChg>
        <pc:spChg chg="add del mod">
          <ac:chgData name="Mario Marugán Cancio" userId="759fb4fe9c7a46c8" providerId="LiveId" clId="{F6AFB809-33D1-4FBE-B007-AC4393D9C4CE}" dt="2023-09-05T14:34:25.463" v="174" actId="6264"/>
          <ac:spMkLst>
            <pc:docMk/>
            <pc:sldMk cId="1387570778" sldId="435"/>
            <ac:spMk id="6" creationId="{67D9B434-B301-AA1D-5043-B4B4C453DDD6}"/>
          </ac:spMkLst>
        </pc:spChg>
        <pc:spChg chg="add del mod">
          <ac:chgData name="Mario Marugán Cancio" userId="759fb4fe9c7a46c8" providerId="LiveId" clId="{F6AFB809-33D1-4FBE-B007-AC4393D9C4CE}" dt="2023-09-05T14:34:25.463" v="174" actId="6264"/>
          <ac:spMkLst>
            <pc:docMk/>
            <pc:sldMk cId="1387570778" sldId="435"/>
            <ac:spMk id="7" creationId="{DE5A8CC9-FDC0-9EEE-2181-70182D13DEF7}"/>
          </ac:spMkLst>
        </pc:spChg>
        <pc:spChg chg="add del mod">
          <ac:chgData name="Mario Marugán Cancio" userId="759fb4fe9c7a46c8" providerId="LiveId" clId="{F6AFB809-33D1-4FBE-B007-AC4393D9C4CE}" dt="2023-09-05T14:34:25.463" v="174" actId="6264"/>
          <ac:spMkLst>
            <pc:docMk/>
            <pc:sldMk cId="1387570778" sldId="435"/>
            <ac:spMk id="8" creationId="{736928B9-8CD5-69D7-0961-8E7D8E695782}"/>
          </ac:spMkLst>
        </pc:spChg>
        <pc:spChg chg="mod ord">
          <ac:chgData name="Mario Marugán Cancio" userId="759fb4fe9c7a46c8" providerId="LiveId" clId="{F6AFB809-33D1-4FBE-B007-AC4393D9C4CE}" dt="2023-09-05T15:05:14.921" v="1193" actId="20577"/>
          <ac:spMkLst>
            <pc:docMk/>
            <pc:sldMk cId="1387570778" sldId="435"/>
            <ac:spMk id="47106" creationId="{3EBE1B43-15FC-A7C2-D99E-BFEA5B169C12}"/>
          </ac:spMkLst>
        </pc:spChg>
        <pc:spChg chg="mod ord">
          <ac:chgData name="Mario Marugán Cancio" userId="759fb4fe9c7a46c8" providerId="LiveId" clId="{F6AFB809-33D1-4FBE-B007-AC4393D9C4CE}" dt="2023-09-05T15:05:18.798" v="1196" actId="123"/>
          <ac:spMkLst>
            <pc:docMk/>
            <pc:sldMk cId="1387570778" sldId="435"/>
            <ac:spMk id="47107" creationId="{A262F000-5C8A-52EB-2871-246F3AA782C6}"/>
          </ac:spMkLst>
        </pc:spChg>
      </pc:sldChg>
      <pc:sldChg chg="del">
        <pc:chgData name="Mario Marugán Cancio" userId="759fb4fe9c7a46c8" providerId="LiveId" clId="{F6AFB809-33D1-4FBE-B007-AC4393D9C4CE}" dt="2023-09-05T14:25:25.615" v="76" actId="47"/>
        <pc:sldMkLst>
          <pc:docMk/>
          <pc:sldMk cId="4205720390" sldId="435"/>
        </pc:sldMkLst>
      </pc:sldChg>
      <pc:sldChg chg="addSp delSp modSp add del mod modTransition modClrScheme chgLayout">
        <pc:chgData name="Mario Marugán Cancio" userId="759fb4fe9c7a46c8" providerId="LiveId" clId="{F6AFB809-33D1-4FBE-B007-AC4393D9C4CE}" dt="2023-09-05T15:00:22.384" v="974" actId="20577"/>
        <pc:sldMkLst>
          <pc:docMk/>
          <pc:sldMk cId="1788531474" sldId="436"/>
        </pc:sldMkLst>
        <pc:spChg chg="mod ord">
          <ac:chgData name="Mario Marugán Cancio" userId="759fb4fe9c7a46c8" providerId="LiveId" clId="{F6AFB809-33D1-4FBE-B007-AC4393D9C4CE}" dt="2023-09-05T14:35:09.427" v="187" actId="700"/>
          <ac:spMkLst>
            <pc:docMk/>
            <pc:sldMk cId="1788531474" sldId="436"/>
            <ac:spMk id="2" creationId="{BBA30653-EEC2-3DC0-83FB-564648977520}"/>
          </ac:spMkLst>
        </pc:spChg>
        <pc:spChg chg="mod ord">
          <ac:chgData name="Mario Marugán Cancio" userId="759fb4fe9c7a46c8" providerId="LiveId" clId="{F6AFB809-33D1-4FBE-B007-AC4393D9C4CE}" dt="2023-09-05T14:35:09.427" v="187" actId="700"/>
          <ac:spMkLst>
            <pc:docMk/>
            <pc:sldMk cId="1788531474" sldId="436"/>
            <ac:spMk id="3" creationId="{0DC74754-7225-ACD9-744A-5EB302A22EAB}"/>
          </ac:spMkLst>
        </pc:spChg>
        <pc:spChg chg="add del mod ord">
          <ac:chgData name="Mario Marugán Cancio" userId="759fb4fe9c7a46c8" providerId="LiveId" clId="{F6AFB809-33D1-4FBE-B007-AC4393D9C4CE}" dt="2023-09-05T14:34:21.776" v="172" actId="700"/>
          <ac:spMkLst>
            <pc:docMk/>
            <pc:sldMk cId="1788531474" sldId="436"/>
            <ac:spMk id="4" creationId="{7DDCD82F-7AD2-2216-1585-051BA29EE2B9}"/>
          </ac:spMkLst>
        </pc:spChg>
        <pc:spChg chg="add del mod">
          <ac:chgData name="Mario Marugán Cancio" userId="759fb4fe9c7a46c8" providerId="LiveId" clId="{F6AFB809-33D1-4FBE-B007-AC4393D9C4CE}" dt="2023-09-05T14:34:25.463" v="174" actId="6264"/>
          <ac:spMkLst>
            <pc:docMk/>
            <pc:sldMk cId="1788531474" sldId="436"/>
            <ac:spMk id="5" creationId="{5A9FEB7F-8E96-30B7-417A-2959A9DE4DA5}"/>
          </ac:spMkLst>
        </pc:spChg>
        <pc:spChg chg="add del mod">
          <ac:chgData name="Mario Marugán Cancio" userId="759fb4fe9c7a46c8" providerId="LiveId" clId="{F6AFB809-33D1-4FBE-B007-AC4393D9C4CE}" dt="2023-09-05T14:34:25.463" v="174" actId="6264"/>
          <ac:spMkLst>
            <pc:docMk/>
            <pc:sldMk cId="1788531474" sldId="436"/>
            <ac:spMk id="6" creationId="{DF93B64A-3642-000D-D6F8-724ADA761746}"/>
          </ac:spMkLst>
        </pc:spChg>
        <pc:spChg chg="add del mod">
          <ac:chgData name="Mario Marugán Cancio" userId="759fb4fe9c7a46c8" providerId="LiveId" clId="{F6AFB809-33D1-4FBE-B007-AC4393D9C4CE}" dt="2023-09-05T14:34:25.463" v="174" actId="6264"/>
          <ac:spMkLst>
            <pc:docMk/>
            <pc:sldMk cId="1788531474" sldId="436"/>
            <ac:spMk id="7" creationId="{DFC4BD15-FBB6-51A5-BF39-907E5A22013C}"/>
          </ac:spMkLst>
        </pc:spChg>
        <pc:spChg chg="add del mod">
          <ac:chgData name="Mario Marugán Cancio" userId="759fb4fe9c7a46c8" providerId="LiveId" clId="{F6AFB809-33D1-4FBE-B007-AC4393D9C4CE}" dt="2023-09-05T14:34:25.463" v="174" actId="6264"/>
          <ac:spMkLst>
            <pc:docMk/>
            <pc:sldMk cId="1788531474" sldId="436"/>
            <ac:spMk id="8" creationId="{9944EA94-992B-4316-7146-637E54089A44}"/>
          </ac:spMkLst>
        </pc:spChg>
        <pc:spChg chg="mod ord">
          <ac:chgData name="Mario Marugán Cancio" userId="759fb4fe9c7a46c8" providerId="LiveId" clId="{F6AFB809-33D1-4FBE-B007-AC4393D9C4CE}" dt="2023-09-05T15:00:22.384" v="974" actId="20577"/>
          <ac:spMkLst>
            <pc:docMk/>
            <pc:sldMk cId="1788531474" sldId="436"/>
            <ac:spMk id="28674" creationId="{481579C9-63F5-3595-273D-37DB374ABEEB}"/>
          </ac:spMkLst>
        </pc:spChg>
        <pc:spChg chg="mod ord">
          <ac:chgData name="Mario Marugán Cancio" userId="759fb4fe9c7a46c8" providerId="LiveId" clId="{F6AFB809-33D1-4FBE-B007-AC4393D9C4CE}" dt="2023-09-05T14:40:41.738" v="330" actId="123"/>
          <ac:spMkLst>
            <pc:docMk/>
            <pc:sldMk cId="1788531474" sldId="436"/>
            <ac:spMk id="28675" creationId="{D94159C1-2C6A-5BF4-181C-9EDC3D2EA670}"/>
          </ac:spMkLst>
        </pc:spChg>
      </pc:sldChg>
      <pc:sldChg chg="del">
        <pc:chgData name="Mario Marugán Cancio" userId="759fb4fe9c7a46c8" providerId="LiveId" clId="{F6AFB809-33D1-4FBE-B007-AC4393D9C4CE}" dt="2023-09-05T14:25:26.133" v="78" actId="47"/>
        <pc:sldMkLst>
          <pc:docMk/>
          <pc:sldMk cId="2229317664" sldId="436"/>
        </pc:sldMkLst>
      </pc:sldChg>
      <pc:sldChg chg="del">
        <pc:chgData name="Mario Marugán Cancio" userId="759fb4fe9c7a46c8" providerId="LiveId" clId="{F6AFB809-33D1-4FBE-B007-AC4393D9C4CE}" dt="2023-09-05T14:25:26.510" v="80" actId="47"/>
        <pc:sldMkLst>
          <pc:docMk/>
          <pc:sldMk cId="1290479793" sldId="437"/>
        </pc:sldMkLst>
      </pc:sldChg>
      <pc:sldChg chg="addSp delSp modSp add del mod modTransition modClrScheme chgLayout">
        <pc:chgData name="Mario Marugán Cancio" userId="759fb4fe9c7a46c8" providerId="LiveId" clId="{F6AFB809-33D1-4FBE-B007-AC4393D9C4CE}" dt="2023-09-05T15:05:03.685" v="1178" actId="20577"/>
        <pc:sldMkLst>
          <pc:docMk/>
          <pc:sldMk cId="2583516977" sldId="437"/>
        </pc:sldMkLst>
        <pc:spChg chg="mod ord">
          <ac:chgData name="Mario Marugán Cancio" userId="759fb4fe9c7a46c8" providerId="LiveId" clId="{F6AFB809-33D1-4FBE-B007-AC4393D9C4CE}" dt="2023-09-05T14:35:09.427" v="187" actId="700"/>
          <ac:spMkLst>
            <pc:docMk/>
            <pc:sldMk cId="2583516977" sldId="437"/>
            <ac:spMk id="2" creationId="{228CDEA6-8341-859E-FEEA-DC11F0EECAF8}"/>
          </ac:spMkLst>
        </pc:spChg>
        <pc:spChg chg="mod ord">
          <ac:chgData name="Mario Marugán Cancio" userId="759fb4fe9c7a46c8" providerId="LiveId" clId="{F6AFB809-33D1-4FBE-B007-AC4393D9C4CE}" dt="2023-09-05T14:44:14.152" v="462" actId="123"/>
          <ac:spMkLst>
            <pc:docMk/>
            <pc:sldMk cId="2583516977" sldId="437"/>
            <ac:spMk id="3" creationId="{6B5E49F9-EE40-5A07-A944-6A046C6BF638}"/>
          </ac:spMkLst>
        </pc:spChg>
        <pc:spChg chg="mod ord">
          <ac:chgData name="Mario Marugán Cancio" userId="759fb4fe9c7a46c8" providerId="LiveId" clId="{F6AFB809-33D1-4FBE-B007-AC4393D9C4CE}" dt="2023-09-05T14:35:09.427" v="187" actId="700"/>
          <ac:spMkLst>
            <pc:docMk/>
            <pc:sldMk cId="2583516977" sldId="437"/>
            <ac:spMk id="4" creationId="{CD4DC9DB-5024-B6BE-8E37-12B40A20B10D}"/>
          </ac:spMkLst>
        </pc:spChg>
        <pc:spChg chg="add del mod ord">
          <ac:chgData name="Mario Marugán Cancio" userId="759fb4fe9c7a46c8" providerId="LiveId" clId="{F6AFB809-33D1-4FBE-B007-AC4393D9C4CE}" dt="2023-09-05T14:34:21.776" v="172" actId="700"/>
          <ac:spMkLst>
            <pc:docMk/>
            <pc:sldMk cId="2583516977" sldId="437"/>
            <ac:spMk id="5" creationId="{2E9646C4-4B5A-3554-EE46-E249E18CE827}"/>
          </ac:spMkLst>
        </pc:spChg>
        <pc:spChg chg="add del mod">
          <ac:chgData name="Mario Marugán Cancio" userId="759fb4fe9c7a46c8" providerId="LiveId" clId="{F6AFB809-33D1-4FBE-B007-AC4393D9C4CE}" dt="2023-09-05T14:34:25.463" v="174" actId="6264"/>
          <ac:spMkLst>
            <pc:docMk/>
            <pc:sldMk cId="2583516977" sldId="437"/>
            <ac:spMk id="6" creationId="{8F34A062-7464-3816-431C-513F6C443321}"/>
          </ac:spMkLst>
        </pc:spChg>
        <pc:spChg chg="add del mod">
          <ac:chgData name="Mario Marugán Cancio" userId="759fb4fe9c7a46c8" providerId="LiveId" clId="{F6AFB809-33D1-4FBE-B007-AC4393D9C4CE}" dt="2023-09-05T14:34:25.463" v="174" actId="6264"/>
          <ac:spMkLst>
            <pc:docMk/>
            <pc:sldMk cId="2583516977" sldId="437"/>
            <ac:spMk id="7" creationId="{6FA77CFB-F80A-DAFF-70DE-373476678ED3}"/>
          </ac:spMkLst>
        </pc:spChg>
        <pc:spChg chg="add del mod">
          <ac:chgData name="Mario Marugán Cancio" userId="759fb4fe9c7a46c8" providerId="LiveId" clId="{F6AFB809-33D1-4FBE-B007-AC4393D9C4CE}" dt="2023-09-05T14:34:25.463" v="174" actId="6264"/>
          <ac:spMkLst>
            <pc:docMk/>
            <pc:sldMk cId="2583516977" sldId="437"/>
            <ac:spMk id="8" creationId="{B81DB934-9CBF-61D9-4A02-05E73EF0C889}"/>
          </ac:spMkLst>
        </pc:spChg>
        <pc:spChg chg="add del mod">
          <ac:chgData name="Mario Marugán Cancio" userId="759fb4fe9c7a46c8" providerId="LiveId" clId="{F6AFB809-33D1-4FBE-B007-AC4393D9C4CE}" dt="2023-09-05T14:34:25.463" v="174" actId="6264"/>
          <ac:spMkLst>
            <pc:docMk/>
            <pc:sldMk cId="2583516977" sldId="437"/>
            <ac:spMk id="9" creationId="{0AA04FFE-5080-C31D-C917-5A82C10DD238}"/>
          </ac:spMkLst>
        </pc:spChg>
        <pc:spChg chg="mod ord">
          <ac:chgData name="Mario Marugán Cancio" userId="759fb4fe9c7a46c8" providerId="LiveId" clId="{F6AFB809-33D1-4FBE-B007-AC4393D9C4CE}" dt="2023-09-05T15:05:03.685" v="1178" actId="20577"/>
          <ac:spMkLst>
            <pc:docMk/>
            <pc:sldMk cId="2583516977" sldId="437"/>
            <ac:spMk id="38914" creationId="{847BE840-4CFF-4D53-AAAF-8BE5A6976A16}"/>
          </ac:spMkLst>
        </pc:spChg>
      </pc:sldChg>
      <pc:sldChg chg="addSp delSp modSp add del mod modTransition modClrScheme chgLayout">
        <pc:chgData name="Mario Marugán Cancio" userId="759fb4fe9c7a46c8" providerId="LiveId" clId="{F6AFB809-33D1-4FBE-B007-AC4393D9C4CE}" dt="2023-09-05T15:05:00.971" v="1176" actId="20577"/>
        <pc:sldMkLst>
          <pc:docMk/>
          <pc:sldMk cId="3649033354" sldId="438"/>
        </pc:sldMkLst>
        <pc:spChg chg="mod ord">
          <ac:chgData name="Mario Marugán Cancio" userId="759fb4fe9c7a46c8" providerId="LiveId" clId="{F6AFB809-33D1-4FBE-B007-AC4393D9C4CE}" dt="2023-09-05T14:35:09.427" v="187" actId="700"/>
          <ac:spMkLst>
            <pc:docMk/>
            <pc:sldMk cId="3649033354" sldId="438"/>
            <ac:spMk id="2" creationId="{B9EC5E59-85EF-DB45-FA6C-4BB48F787357}"/>
          </ac:spMkLst>
        </pc:spChg>
        <pc:spChg chg="mod ord">
          <ac:chgData name="Mario Marugán Cancio" userId="759fb4fe9c7a46c8" providerId="LiveId" clId="{F6AFB809-33D1-4FBE-B007-AC4393D9C4CE}" dt="2023-09-05T14:35:09.427" v="187" actId="700"/>
          <ac:spMkLst>
            <pc:docMk/>
            <pc:sldMk cId="3649033354" sldId="438"/>
            <ac:spMk id="3" creationId="{57D0B7D8-14D6-AAF6-CA26-39469F48FDB8}"/>
          </ac:spMkLst>
        </pc:spChg>
        <pc:spChg chg="add del mod ord">
          <ac:chgData name="Mario Marugán Cancio" userId="759fb4fe9c7a46c8" providerId="LiveId" clId="{F6AFB809-33D1-4FBE-B007-AC4393D9C4CE}" dt="2023-09-05T14:34:21.776" v="172" actId="700"/>
          <ac:spMkLst>
            <pc:docMk/>
            <pc:sldMk cId="3649033354" sldId="438"/>
            <ac:spMk id="4" creationId="{59899BC0-201A-863F-A868-5086438FDCA7}"/>
          </ac:spMkLst>
        </pc:spChg>
        <pc:spChg chg="add del mod">
          <ac:chgData name="Mario Marugán Cancio" userId="759fb4fe9c7a46c8" providerId="LiveId" clId="{F6AFB809-33D1-4FBE-B007-AC4393D9C4CE}" dt="2023-09-05T14:34:25.463" v="174" actId="6264"/>
          <ac:spMkLst>
            <pc:docMk/>
            <pc:sldMk cId="3649033354" sldId="438"/>
            <ac:spMk id="5" creationId="{B66D15A4-CA30-355C-B09E-B9BD7A05F6E2}"/>
          </ac:spMkLst>
        </pc:spChg>
        <pc:spChg chg="add del mod">
          <ac:chgData name="Mario Marugán Cancio" userId="759fb4fe9c7a46c8" providerId="LiveId" clId="{F6AFB809-33D1-4FBE-B007-AC4393D9C4CE}" dt="2023-09-05T14:34:25.463" v="174" actId="6264"/>
          <ac:spMkLst>
            <pc:docMk/>
            <pc:sldMk cId="3649033354" sldId="438"/>
            <ac:spMk id="6" creationId="{49E86CA5-7651-C87D-3B08-C45012FCC39E}"/>
          </ac:spMkLst>
        </pc:spChg>
        <pc:spChg chg="add del mod">
          <ac:chgData name="Mario Marugán Cancio" userId="759fb4fe9c7a46c8" providerId="LiveId" clId="{F6AFB809-33D1-4FBE-B007-AC4393D9C4CE}" dt="2023-09-05T14:34:25.463" v="174" actId="6264"/>
          <ac:spMkLst>
            <pc:docMk/>
            <pc:sldMk cId="3649033354" sldId="438"/>
            <ac:spMk id="7" creationId="{FC377C08-037B-3475-CBAC-2FFBE587187E}"/>
          </ac:spMkLst>
        </pc:spChg>
        <pc:spChg chg="add del mod">
          <ac:chgData name="Mario Marugán Cancio" userId="759fb4fe9c7a46c8" providerId="LiveId" clId="{F6AFB809-33D1-4FBE-B007-AC4393D9C4CE}" dt="2023-09-05T14:34:25.463" v="174" actId="6264"/>
          <ac:spMkLst>
            <pc:docMk/>
            <pc:sldMk cId="3649033354" sldId="438"/>
            <ac:spMk id="8" creationId="{C7FD5B37-EA8F-F1DB-AE9F-3C743FEA23F6}"/>
          </ac:spMkLst>
        </pc:spChg>
        <pc:spChg chg="mod ord">
          <ac:chgData name="Mario Marugán Cancio" userId="759fb4fe9c7a46c8" providerId="LiveId" clId="{F6AFB809-33D1-4FBE-B007-AC4393D9C4CE}" dt="2023-09-05T15:05:00.971" v="1176" actId="20577"/>
          <ac:spMkLst>
            <pc:docMk/>
            <pc:sldMk cId="3649033354" sldId="438"/>
            <ac:spMk id="39938" creationId="{C0B8FA21-C0D9-13AA-F431-531BAA5925F5}"/>
          </ac:spMkLst>
        </pc:spChg>
        <pc:spChg chg="mod ord">
          <ac:chgData name="Mario Marugán Cancio" userId="759fb4fe9c7a46c8" providerId="LiveId" clId="{F6AFB809-33D1-4FBE-B007-AC4393D9C4CE}" dt="2023-09-05T14:44:27.942" v="464" actId="113"/>
          <ac:spMkLst>
            <pc:docMk/>
            <pc:sldMk cId="3649033354" sldId="438"/>
            <ac:spMk id="39939" creationId="{C972E393-9298-4AC8-4CA5-B067FE4EAE56}"/>
          </ac:spMkLst>
        </pc:spChg>
      </pc:sldChg>
      <pc:sldChg chg="del">
        <pc:chgData name="Mario Marugán Cancio" userId="759fb4fe9c7a46c8" providerId="LiveId" clId="{F6AFB809-33D1-4FBE-B007-AC4393D9C4CE}" dt="2023-09-05T14:25:27.597" v="84" actId="47"/>
        <pc:sldMkLst>
          <pc:docMk/>
          <pc:sldMk cId="4126662368" sldId="438"/>
        </pc:sldMkLst>
      </pc:sldChg>
      <pc:sldChg chg="addSp delSp modSp add del mod modTransition modClrScheme chgLayout">
        <pc:chgData name="Mario Marugán Cancio" userId="759fb4fe9c7a46c8" providerId="LiveId" clId="{F6AFB809-33D1-4FBE-B007-AC4393D9C4CE}" dt="2023-09-05T15:05:07.926" v="1183" actId="20577"/>
        <pc:sldMkLst>
          <pc:docMk/>
          <pc:sldMk cId="411206427" sldId="439"/>
        </pc:sldMkLst>
        <pc:spChg chg="mod ord">
          <ac:chgData name="Mario Marugán Cancio" userId="759fb4fe9c7a46c8" providerId="LiveId" clId="{F6AFB809-33D1-4FBE-B007-AC4393D9C4CE}" dt="2023-09-05T14:35:09.427" v="187" actId="700"/>
          <ac:spMkLst>
            <pc:docMk/>
            <pc:sldMk cId="411206427" sldId="439"/>
            <ac:spMk id="2" creationId="{A057E7F4-709E-D312-43E6-301399157D3A}"/>
          </ac:spMkLst>
        </pc:spChg>
        <pc:spChg chg="mod ord">
          <ac:chgData name="Mario Marugán Cancio" userId="759fb4fe9c7a46c8" providerId="LiveId" clId="{F6AFB809-33D1-4FBE-B007-AC4393D9C4CE}" dt="2023-09-05T14:35:09.427" v="187" actId="700"/>
          <ac:spMkLst>
            <pc:docMk/>
            <pc:sldMk cId="411206427" sldId="439"/>
            <ac:spMk id="3" creationId="{5BD70CAF-9B74-EEA6-3C1F-55DF2EE10C90}"/>
          </ac:spMkLst>
        </pc:spChg>
        <pc:spChg chg="add del mod ord">
          <ac:chgData name="Mario Marugán Cancio" userId="759fb4fe9c7a46c8" providerId="LiveId" clId="{F6AFB809-33D1-4FBE-B007-AC4393D9C4CE}" dt="2023-09-05T14:34:21.776" v="172" actId="700"/>
          <ac:spMkLst>
            <pc:docMk/>
            <pc:sldMk cId="411206427" sldId="439"/>
            <ac:spMk id="4" creationId="{0AF7FA18-A9AE-ECEF-B192-259FE5048709}"/>
          </ac:spMkLst>
        </pc:spChg>
        <pc:spChg chg="add del mod">
          <ac:chgData name="Mario Marugán Cancio" userId="759fb4fe9c7a46c8" providerId="LiveId" clId="{F6AFB809-33D1-4FBE-B007-AC4393D9C4CE}" dt="2023-09-05T14:34:25.463" v="174" actId="6264"/>
          <ac:spMkLst>
            <pc:docMk/>
            <pc:sldMk cId="411206427" sldId="439"/>
            <ac:spMk id="5" creationId="{5F9A1171-4030-E993-2EC9-81ADB1B3FA7C}"/>
          </ac:spMkLst>
        </pc:spChg>
        <pc:spChg chg="add del mod">
          <ac:chgData name="Mario Marugán Cancio" userId="759fb4fe9c7a46c8" providerId="LiveId" clId="{F6AFB809-33D1-4FBE-B007-AC4393D9C4CE}" dt="2023-09-05T14:34:25.463" v="174" actId="6264"/>
          <ac:spMkLst>
            <pc:docMk/>
            <pc:sldMk cId="411206427" sldId="439"/>
            <ac:spMk id="6" creationId="{1CECF3A6-F2AD-BB1A-E3AA-3C9E14638989}"/>
          </ac:spMkLst>
        </pc:spChg>
        <pc:spChg chg="add del mod">
          <ac:chgData name="Mario Marugán Cancio" userId="759fb4fe9c7a46c8" providerId="LiveId" clId="{F6AFB809-33D1-4FBE-B007-AC4393D9C4CE}" dt="2023-09-05T14:34:25.463" v="174" actId="6264"/>
          <ac:spMkLst>
            <pc:docMk/>
            <pc:sldMk cId="411206427" sldId="439"/>
            <ac:spMk id="7" creationId="{5DFE6016-C1E7-59C8-C61F-F70929280B1F}"/>
          </ac:spMkLst>
        </pc:spChg>
        <pc:spChg chg="add del mod">
          <ac:chgData name="Mario Marugán Cancio" userId="759fb4fe9c7a46c8" providerId="LiveId" clId="{F6AFB809-33D1-4FBE-B007-AC4393D9C4CE}" dt="2023-09-05T14:34:25.463" v="174" actId="6264"/>
          <ac:spMkLst>
            <pc:docMk/>
            <pc:sldMk cId="411206427" sldId="439"/>
            <ac:spMk id="8" creationId="{FD60AF79-5531-48D4-0644-3D1563B51820}"/>
          </ac:spMkLst>
        </pc:spChg>
        <pc:spChg chg="mod ord">
          <ac:chgData name="Mario Marugán Cancio" userId="759fb4fe9c7a46c8" providerId="LiveId" clId="{F6AFB809-33D1-4FBE-B007-AC4393D9C4CE}" dt="2023-09-05T15:05:07.926" v="1183" actId="20577"/>
          <ac:spMkLst>
            <pc:docMk/>
            <pc:sldMk cId="411206427" sldId="439"/>
            <ac:spMk id="40962" creationId="{1FDC0429-6403-3483-F647-A21EF2113C4A}"/>
          </ac:spMkLst>
        </pc:spChg>
        <pc:spChg chg="mod ord">
          <ac:chgData name="Mario Marugán Cancio" userId="759fb4fe9c7a46c8" providerId="LiveId" clId="{F6AFB809-33D1-4FBE-B007-AC4393D9C4CE}" dt="2023-09-05T14:44:45.128" v="474" actId="5793"/>
          <ac:spMkLst>
            <pc:docMk/>
            <pc:sldMk cId="411206427" sldId="439"/>
            <ac:spMk id="40963" creationId="{3958A3D5-05AD-6629-C253-091157A00AD0}"/>
          </ac:spMkLst>
        </pc:spChg>
      </pc:sldChg>
      <pc:sldChg chg="addSp delSp modSp add del mod modTransition modClrScheme chgLayout">
        <pc:chgData name="Mario Marugán Cancio" userId="759fb4fe9c7a46c8" providerId="LiveId" clId="{F6AFB809-33D1-4FBE-B007-AC4393D9C4CE}" dt="2023-09-05T15:05:24.958" v="1204" actId="20577"/>
        <pc:sldMkLst>
          <pc:docMk/>
          <pc:sldMk cId="0" sldId="440"/>
        </pc:sldMkLst>
        <pc:spChg chg="mod ord">
          <ac:chgData name="Mario Marugán Cancio" userId="759fb4fe9c7a46c8" providerId="LiveId" clId="{F6AFB809-33D1-4FBE-B007-AC4393D9C4CE}" dt="2023-09-05T14:35:09.427" v="187" actId="700"/>
          <ac:spMkLst>
            <pc:docMk/>
            <pc:sldMk cId="0" sldId="440"/>
            <ac:spMk id="2" creationId="{C875DCF5-6B27-AD2E-4014-4C7A345DA70F}"/>
          </ac:spMkLst>
        </pc:spChg>
        <pc:spChg chg="mod ord">
          <ac:chgData name="Mario Marugán Cancio" userId="759fb4fe9c7a46c8" providerId="LiveId" clId="{F6AFB809-33D1-4FBE-B007-AC4393D9C4CE}" dt="2023-09-05T14:35:09.427" v="187" actId="700"/>
          <ac:spMkLst>
            <pc:docMk/>
            <pc:sldMk cId="0" sldId="440"/>
            <ac:spMk id="3" creationId="{A5A4D0AA-C1D8-203A-F1E0-01F6A2CC9509}"/>
          </ac:spMkLst>
        </pc:spChg>
        <pc:spChg chg="add del mod ord">
          <ac:chgData name="Mario Marugán Cancio" userId="759fb4fe9c7a46c8" providerId="LiveId" clId="{F6AFB809-33D1-4FBE-B007-AC4393D9C4CE}" dt="2023-09-05T14:34:21.776" v="172" actId="700"/>
          <ac:spMkLst>
            <pc:docMk/>
            <pc:sldMk cId="0" sldId="440"/>
            <ac:spMk id="4" creationId="{ABB9B021-715D-016B-3041-28CCC7F69268}"/>
          </ac:spMkLst>
        </pc:spChg>
        <pc:spChg chg="add del mod">
          <ac:chgData name="Mario Marugán Cancio" userId="759fb4fe9c7a46c8" providerId="LiveId" clId="{F6AFB809-33D1-4FBE-B007-AC4393D9C4CE}" dt="2023-09-05T14:34:25.463" v="174" actId="6264"/>
          <ac:spMkLst>
            <pc:docMk/>
            <pc:sldMk cId="0" sldId="440"/>
            <ac:spMk id="5" creationId="{F23D4FB3-FAB9-CDE4-7924-C1AEFAA3F2E9}"/>
          </ac:spMkLst>
        </pc:spChg>
        <pc:spChg chg="add del mod">
          <ac:chgData name="Mario Marugán Cancio" userId="759fb4fe9c7a46c8" providerId="LiveId" clId="{F6AFB809-33D1-4FBE-B007-AC4393D9C4CE}" dt="2023-09-05T14:34:25.463" v="174" actId="6264"/>
          <ac:spMkLst>
            <pc:docMk/>
            <pc:sldMk cId="0" sldId="440"/>
            <ac:spMk id="6" creationId="{B9D61C27-E79B-94C3-F654-C72015A522DF}"/>
          </ac:spMkLst>
        </pc:spChg>
        <pc:spChg chg="add del mod">
          <ac:chgData name="Mario Marugán Cancio" userId="759fb4fe9c7a46c8" providerId="LiveId" clId="{F6AFB809-33D1-4FBE-B007-AC4393D9C4CE}" dt="2023-09-05T14:34:25.463" v="174" actId="6264"/>
          <ac:spMkLst>
            <pc:docMk/>
            <pc:sldMk cId="0" sldId="440"/>
            <ac:spMk id="7" creationId="{4C138BD6-41FC-5426-DA78-E6532FE832E4}"/>
          </ac:spMkLst>
        </pc:spChg>
        <pc:spChg chg="add del mod">
          <ac:chgData name="Mario Marugán Cancio" userId="759fb4fe9c7a46c8" providerId="LiveId" clId="{F6AFB809-33D1-4FBE-B007-AC4393D9C4CE}" dt="2023-09-05T14:34:25.463" v="174" actId="6264"/>
          <ac:spMkLst>
            <pc:docMk/>
            <pc:sldMk cId="0" sldId="440"/>
            <ac:spMk id="8" creationId="{254D6E0E-76AA-02B1-EEB1-100F3DD6FE7B}"/>
          </ac:spMkLst>
        </pc:spChg>
        <pc:spChg chg="mod ord">
          <ac:chgData name="Mario Marugán Cancio" userId="759fb4fe9c7a46c8" providerId="LiveId" clId="{F6AFB809-33D1-4FBE-B007-AC4393D9C4CE}" dt="2023-09-05T15:05:24.958" v="1204" actId="20577"/>
          <ac:spMkLst>
            <pc:docMk/>
            <pc:sldMk cId="0" sldId="440"/>
            <ac:spMk id="50178" creationId="{EBE6837B-8907-4C1F-9251-3E44B2524316}"/>
          </ac:spMkLst>
        </pc:spChg>
        <pc:spChg chg="mod ord">
          <ac:chgData name="Mario Marugán Cancio" userId="759fb4fe9c7a46c8" providerId="LiveId" clId="{F6AFB809-33D1-4FBE-B007-AC4393D9C4CE}" dt="2023-09-05T14:46:47.114" v="523" actId="20577"/>
          <ac:spMkLst>
            <pc:docMk/>
            <pc:sldMk cId="0" sldId="440"/>
            <ac:spMk id="50179" creationId="{E4D4296C-CADE-5169-AC5F-DCD2F0C9B9E6}"/>
          </ac:spMkLst>
        </pc:spChg>
      </pc:sldChg>
      <pc:sldChg chg="addSp delSp modSp add del mod modTransition modClrScheme chgLayout">
        <pc:chgData name="Mario Marugán Cancio" userId="759fb4fe9c7a46c8" providerId="LiveId" clId="{F6AFB809-33D1-4FBE-B007-AC4393D9C4CE}" dt="2023-09-05T15:05:33.997" v="1220" actId="20577"/>
        <pc:sldMkLst>
          <pc:docMk/>
          <pc:sldMk cId="0" sldId="441"/>
        </pc:sldMkLst>
        <pc:spChg chg="mod ord">
          <ac:chgData name="Mario Marugán Cancio" userId="759fb4fe9c7a46c8" providerId="LiveId" clId="{F6AFB809-33D1-4FBE-B007-AC4393D9C4CE}" dt="2023-09-05T14:35:09.427" v="187" actId="700"/>
          <ac:spMkLst>
            <pc:docMk/>
            <pc:sldMk cId="0" sldId="441"/>
            <ac:spMk id="2" creationId="{A9410546-37BC-0903-AFAF-9A823EBB5A57}"/>
          </ac:spMkLst>
        </pc:spChg>
        <pc:spChg chg="mod ord">
          <ac:chgData name="Mario Marugán Cancio" userId="759fb4fe9c7a46c8" providerId="LiveId" clId="{F6AFB809-33D1-4FBE-B007-AC4393D9C4CE}" dt="2023-09-05T14:35:09.427" v="187" actId="700"/>
          <ac:spMkLst>
            <pc:docMk/>
            <pc:sldMk cId="0" sldId="441"/>
            <ac:spMk id="3" creationId="{0555FD63-2F9F-BA2E-6E8A-A00C77E933C4}"/>
          </ac:spMkLst>
        </pc:spChg>
        <pc:spChg chg="add del mod ord">
          <ac:chgData name="Mario Marugán Cancio" userId="759fb4fe9c7a46c8" providerId="LiveId" clId="{F6AFB809-33D1-4FBE-B007-AC4393D9C4CE}" dt="2023-09-05T14:34:21.776" v="172" actId="700"/>
          <ac:spMkLst>
            <pc:docMk/>
            <pc:sldMk cId="0" sldId="441"/>
            <ac:spMk id="4" creationId="{82FD6FCF-F64D-6189-E798-3C77F57C994E}"/>
          </ac:spMkLst>
        </pc:spChg>
        <pc:spChg chg="add del mod">
          <ac:chgData name="Mario Marugán Cancio" userId="759fb4fe9c7a46c8" providerId="LiveId" clId="{F6AFB809-33D1-4FBE-B007-AC4393D9C4CE}" dt="2023-09-05T14:34:25.463" v="174" actId="6264"/>
          <ac:spMkLst>
            <pc:docMk/>
            <pc:sldMk cId="0" sldId="441"/>
            <ac:spMk id="5" creationId="{B1C93D5E-4202-35A8-0A7B-643E16BA6DAC}"/>
          </ac:spMkLst>
        </pc:spChg>
        <pc:spChg chg="add del mod">
          <ac:chgData name="Mario Marugán Cancio" userId="759fb4fe9c7a46c8" providerId="LiveId" clId="{F6AFB809-33D1-4FBE-B007-AC4393D9C4CE}" dt="2023-09-05T14:34:25.463" v="174" actId="6264"/>
          <ac:spMkLst>
            <pc:docMk/>
            <pc:sldMk cId="0" sldId="441"/>
            <ac:spMk id="6" creationId="{00AAFDB3-36AB-974C-5CFC-D7D148F726CB}"/>
          </ac:spMkLst>
        </pc:spChg>
        <pc:spChg chg="add del mod">
          <ac:chgData name="Mario Marugán Cancio" userId="759fb4fe9c7a46c8" providerId="LiveId" clId="{F6AFB809-33D1-4FBE-B007-AC4393D9C4CE}" dt="2023-09-05T14:34:25.463" v="174" actId="6264"/>
          <ac:spMkLst>
            <pc:docMk/>
            <pc:sldMk cId="0" sldId="441"/>
            <ac:spMk id="7" creationId="{8B0F4663-7FB3-4471-3D5A-E61DD251EB4C}"/>
          </ac:spMkLst>
        </pc:spChg>
        <pc:spChg chg="add del mod">
          <ac:chgData name="Mario Marugán Cancio" userId="759fb4fe9c7a46c8" providerId="LiveId" clId="{F6AFB809-33D1-4FBE-B007-AC4393D9C4CE}" dt="2023-09-05T14:34:25.463" v="174" actId="6264"/>
          <ac:spMkLst>
            <pc:docMk/>
            <pc:sldMk cId="0" sldId="441"/>
            <ac:spMk id="8" creationId="{969A51FB-384B-CDCE-D473-A1814B31840F}"/>
          </ac:spMkLst>
        </pc:spChg>
        <pc:spChg chg="mod ord">
          <ac:chgData name="Mario Marugán Cancio" userId="759fb4fe9c7a46c8" providerId="LiveId" clId="{F6AFB809-33D1-4FBE-B007-AC4393D9C4CE}" dt="2023-09-05T15:05:33.997" v="1220" actId="20577"/>
          <ac:spMkLst>
            <pc:docMk/>
            <pc:sldMk cId="0" sldId="441"/>
            <ac:spMk id="51202" creationId="{3FD30BB5-AF63-4314-FBBD-41A745AC9EDE}"/>
          </ac:spMkLst>
        </pc:spChg>
        <pc:spChg chg="mod ord">
          <ac:chgData name="Mario Marugán Cancio" userId="759fb4fe9c7a46c8" providerId="LiveId" clId="{F6AFB809-33D1-4FBE-B007-AC4393D9C4CE}" dt="2023-09-05T14:47:06.242" v="533" actId="5793"/>
          <ac:spMkLst>
            <pc:docMk/>
            <pc:sldMk cId="0" sldId="441"/>
            <ac:spMk id="51203" creationId="{DAA2BA5E-B913-C908-D842-742E027B2FAF}"/>
          </ac:spMkLst>
        </pc:spChg>
      </pc:sldChg>
      <pc:sldChg chg="addSp delSp modSp add del mod modTransition modClrScheme chgLayout">
        <pc:chgData name="Mario Marugán Cancio" userId="759fb4fe9c7a46c8" providerId="LiveId" clId="{F6AFB809-33D1-4FBE-B007-AC4393D9C4CE}" dt="2023-09-05T14:48:29.183" v="583" actId="47"/>
        <pc:sldMkLst>
          <pc:docMk/>
          <pc:sldMk cId="0" sldId="442"/>
        </pc:sldMkLst>
        <pc:spChg chg="mod ord">
          <ac:chgData name="Mario Marugán Cancio" userId="759fb4fe9c7a46c8" providerId="LiveId" clId="{F6AFB809-33D1-4FBE-B007-AC4393D9C4CE}" dt="2023-09-05T14:35:09.427" v="187" actId="700"/>
          <ac:spMkLst>
            <pc:docMk/>
            <pc:sldMk cId="0" sldId="442"/>
            <ac:spMk id="2" creationId="{CA658DA9-73F0-5C88-3856-9B43BB9C67A5}"/>
          </ac:spMkLst>
        </pc:spChg>
        <pc:spChg chg="mod ord">
          <ac:chgData name="Mario Marugán Cancio" userId="759fb4fe9c7a46c8" providerId="LiveId" clId="{F6AFB809-33D1-4FBE-B007-AC4393D9C4CE}" dt="2023-09-05T14:35:09.427" v="187" actId="700"/>
          <ac:spMkLst>
            <pc:docMk/>
            <pc:sldMk cId="0" sldId="442"/>
            <ac:spMk id="3" creationId="{C00D0F08-50EA-1143-72CB-7F8B23E1D6FB}"/>
          </ac:spMkLst>
        </pc:spChg>
        <pc:spChg chg="add del mod ord">
          <ac:chgData name="Mario Marugán Cancio" userId="759fb4fe9c7a46c8" providerId="LiveId" clId="{F6AFB809-33D1-4FBE-B007-AC4393D9C4CE}" dt="2023-09-05T14:34:21.776" v="172" actId="700"/>
          <ac:spMkLst>
            <pc:docMk/>
            <pc:sldMk cId="0" sldId="442"/>
            <ac:spMk id="4" creationId="{AF37B1F9-70EA-89FB-FDA5-096F40825162}"/>
          </ac:spMkLst>
        </pc:spChg>
        <pc:spChg chg="add del mod">
          <ac:chgData name="Mario Marugán Cancio" userId="759fb4fe9c7a46c8" providerId="LiveId" clId="{F6AFB809-33D1-4FBE-B007-AC4393D9C4CE}" dt="2023-09-05T14:34:25.463" v="174" actId="6264"/>
          <ac:spMkLst>
            <pc:docMk/>
            <pc:sldMk cId="0" sldId="442"/>
            <ac:spMk id="5" creationId="{B00891E0-7E40-9A68-2C5C-4587F8874FDE}"/>
          </ac:spMkLst>
        </pc:spChg>
        <pc:spChg chg="add del mod">
          <ac:chgData name="Mario Marugán Cancio" userId="759fb4fe9c7a46c8" providerId="LiveId" clId="{F6AFB809-33D1-4FBE-B007-AC4393D9C4CE}" dt="2023-09-05T14:34:25.463" v="174" actId="6264"/>
          <ac:spMkLst>
            <pc:docMk/>
            <pc:sldMk cId="0" sldId="442"/>
            <ac:spMk id="6" creationId="{4FA042D2-7623-9AD9-06BE-A566B3B782E5}"/>
          </ac:spMkLst>
        </pc:spChg>
        <pc:spChg chg="add del mod">
          <ac:chgData name="Mario Marugán Cancio" userId="759fb4fe9c7a46c8" providerId="LiveId" clId="{F6AFB809-33D1-4FBE-B007-AC4393D9C4CE}" dt="2023-09-05T14:34:25.463" v="174" actId="6264"/>
          <ac:spMkLst>
            <pc:docMk/>
            <pc:sldMk cId="0" sldId="442"/>
            <ac:spMk id="7" creationId="{09B093F7-4FE1-CF57-063A-CCFA9CC4EC8E}"/>
          </ac:spMkLst>
        </pc:spChg>
        <pc:spChg chg="add del mod">
          <ac:chgData name="Mario Marugán Cancio" userId="759fb4fe9c7a46c8" providerId="LiveId" clId="{F6AFB809-33D1-4FBE-B007-AC4393D9C4CE}" dt="2023-09-05T14:34:25.463" v="174" actId="6264"/>
          <ac:spMkLst>
            <pc:docMk/>
            <pc:sldMk cId="0" sldId="442"/>
            <ac:spMk id="8" creationId="{725F8FA3-30EC-0CCA-6D32-AE779E18B99E}"/>
          </ac:spMkLst>
        </pc:spChg>
        <pc:spChg chg="mod ord">
          <ac:chgData name="Mario Marugán Cancio" userId="759fb4fe9c7a46c8" providerId="LiveId" clId="{F6AFB809-33D1-4FBE-B007-AC4393D9C4CE}" dt="2023-09-05T14:35:09.427" v="187" actId="700"/>
          <ac:spMkLst>
            <pc:docMk/>
            <pc:sldMk cId="0" sldId="442"/>
            <ac:spMk id="108546" creationId="{D237347D-3C5C-53ED-349E-014522FF5543}"/>
          </ac:spMkLst>
        </pc:spChg>
        <pc:spChg chg="mod ord">
          <ac:chgData name="Mario Marugán Cancio" userId="759fb4fe9c7a46c8" providerId="LiveId" clId="{F6AFB809-33D1-4FBE-B007-AC4393D9C4CE}" dt="2023-09-05T14:35:09.427" v="187" actId="700"/>
          <ac:spMkLst>
            <pc:docMk/>
            <pc:sldMk cId="0" sldId="442"/>
            <ac:spMk id="108547" creationId="{66F5D1ED-03C9-C072-81D8-F2843F42C085}"/>
          </ac:spMkLst>
        </pc:spChg>
      </pc:sldChg>
      <pc:sldChg chg="addSp delSp modSp add del mod modTransition modClrScheme chgLayout">
        <pc:chgData name="Mario Marugán Cancio" userId="759fb4fe9c7a46c8" providerId="LiveId" clId="{F6AFB809-33D1-4FBE-B007-AC4393D9C4CE}" dt="2023-09-05T15:00:02.033" v="966"/>
        <pc:sldMkLst>
          <pc:docMk/>
          <pc:sldMk cId="0" sldId="443"/>
        </pc:sldMkLst>
        <pc:spChg chg="mod ord">
          <ac:chgData name="Mario Marugán Cancio" userId="759fb4fe9c7a46c8" providerId="LiveId" clId="{F6AFB809-33D1-4FBE-B007-AC4393D9C4CE}" dt="2023-09-05T14:35:09.427" v="187" actId="700"/>
          <ac:spMkLst>
            <pc:docMk/>
            <pc:sldMk cId="0" sldId="443"/>
            <ac:spMk id="2" creationId="{D9C818DE-3295-25C3-F7B6-A6AA7729618B}"/>
          </ac:spMkLst>
        </pc:spChg>
        <pc:spChg chg="mod ord">
          <ac:chgData name="Mario Marugán Cancio" userId="759fb4fe9c7a46c8" providerId="LiveId" clId="{F6AFB809-33D1-4FBE-B007-AC4393D9C4CE}" dt="2023-09-05T14:35:09.427" v="187" actId="700"/>
          <ac:spMkLst>
            <pc:docMk/>
            <pc:sldMk cId="0" sldId="443"/>
            <ac:spMk id="3" creationId="{8E4E84C3-CCC6-C95D-6369-7E333AF706C8}"/>
          </ac:spMkLst>
        </pc:spChg>
        <pc:spChg chg="add del mod ord">
          <ac:chgData name="Mario Marugán Cancio" userId="759fb4fe9c7a46c8" providerId="LiveId" clId="{F6AFB809-33D1-4FBE-B007-AC4393D9C4CE}" dt="2023-09-05T14:34:21.776" v="172" actId="700"/>
          <ac:spMkLst>
            <pc:docMk/>
            <pc:sldMk cId="0" sldId="443"/>
            <ac:spMk id="4" creationId="{267C6AA7-9E3D-0954-94D7-EDD5917680FD}"/>
          </ac:spMkLst>
        </pc:spChg>
        <pc:spChg chg="add del mod">
          <ac:chgData name="Mario Marugán Cancio" userId="759fb4fe9c7a46c8" providerId="LiveId" clId="{F6AFB809-33D1-4FBE-B007-AC4393D9C4CE}" dt="2023-09-05T14:34:25.463" v="174" actId="6264"/>
          <ac:spMkLst>
            <pc:docMk/>
            <pc:sldMk cId="0" sldId="443"/>
            <ac:spMk id="5" creationId="{495CA72F-6421-0086-CD77-E3BC1247245A}"/>
          </ac:spMkLst>
        </pc:spChg>
        <pc:spChg chg="add del mod">
          <ac:chgData name="Mario Marugán Cancio" userId="759fb4fe9c7a46c8" providerId="LiveId" clId="{F6AFB809-33D1-4FBE-B007-AC4393D9C4CE}" dt="2023-09-05T14:34:25.463" v="174" actId="6264"/>
          <ac:spMkLst>
            <pc:docMk/>
            <pc:sldMk cId="0" sldId="443"/>
            <ac:spMk id="6" creationId="{0C7089DE-66CD-6F07-BAAC-D1A150B0BC1A}"/>
          </ac:spMkLst>
        </pc:spChg>
        <pc:spChg chg="add del mod">
          <ac:chgData name="Mario Marugán Cancio" userId="759fb4fe9c7a46c8" providerId="LiveId" clId="{F6AFB809-33D1-4FBE-B007-AC4393D9C4CE}" dt="2023-09-05T14:34:25.463" v="174" actId="6264"/>
          <ac:spMkLst>
            <pc:docMk/>
            <pc:sldMk cId="0" sldId="443"/>
            <ac:spMk id="7" creationId="{B0767E1B-9A76-A8A5-6794-33027B44AF03}"/>
          </ac:spMkLst>
        </pc:spChg>
        <pc:spChg chg="add del mod">
          <ac:chgData name="Mario Marugán Cancio" userId="759fb4fe9c7a46c8" providerId="LiveId" clId="{F6AFB809-33D1-4FBE-B007-AC4393D9C4CE}" dt="2023-09-05T14:34:25.463" v="174" actId="6264"/>
          <ac:spMkLst>
            <pc:docMk/>
            <pc:sldMk cId="0" sldId="443"/>
            <ac:spMk id="8" creationId="{A50F3078-AB89-7B17-8C28-2F2DE8873C26}"/>
          </ac:spMkLst>
        </pc:spChg>
        <pc:spChg chg="mod ord">
          <ac:chgData name="Mario Marugán Cancio" userId="759fb4fe9c7a46c8" providerId="LiveId" clId="{F6AFB809-33D1-4FBE-B007-AC4393D9C4CE}" dt="2023-09-05T15:00:02.033" v="966"/>
          <ac:spMkLst>
            <pc:docMk/>
            <pc:sldMk cId="0" sldId="443"/>
            <ac:spMk id="20482" creationId="{A2BD198B-3C3D-17B2-F588-C03146658DB0}"/>
          </ac:spMkLst>
        </pc:spChg>
        <pc:spChg chg="mod ord">
          <ac:chgData name="Mario Marugán Cancio" userId="759fb4fe9c7a46c8" providerId="LiveId" clId="{F6AFB809-33D1-4FBE-B007-AC4393D9C4CE}" dt="2023-09-05T14:38:23.859" v="254" actId="123"/>
          <ac:spMkLst>
            <pc:docMk/>
            <pc:sldMk cId="0" sldId="443"/>
            <ac:spMk id="20483" creationId="{8358B128-BE8D-2DE8-CFCE-007714058383}"/>
          </ac:spMkLst>
        </pc:spChg>
      </pc:sldChg>
      <pc:sldChg chg="addSp delSp modSp add del mod modClrScheme chgLayout">
        <pc:chgData name="Mario Marugán Cancio" userId="759fb4fe9c7a46c8" providerId="LiveId" clId="{F6AFB809-33D1-4FBE-B007-AC4393D9C4CE}" dt="2023-09-05T14:41:54.965" v="372" actId="47"/>
        <pc:sldMkLst>
          <pc:docMk/>
          <pc:sldMk cId="0" sldId="444"/>
        </pc:sldMkLst>
        <pc:spChg chg="mod ord">
          <ac:chgData name="Mario Marugán Cancio" userId="759fb4fe9c7a46c8" providerId="LiveId" clId="{F6AFB809-33D1-4FBE-B007-AC4393D9C4CE}" dt="2023-09-05T14:35:09.427" v="187" actId="700"/>
          <ac:spMkLst>
            <pc:docMk/>
            <pc:sldMk cId="0" sldId="444"/>
            <ac:spMk id="2" creationId="{619E22A0-4D5D-8BE3-3567-2B7B1F2FC996}"/>
          </ac:spMkLst>
        </pc:spChg>
        <pc:spChg chg="mod ord">
          <ac:chgData name="Mario Marugán Cancio" userId="759fb4fe9c7a46c8" providerId="LiveId" clId="{F6AFB809-33D1-4FBE-B007-AC4393D9C4CE}" dt="2023-09-05T14:35:09.427" v="187" actId="700"/>
          <ac:spMkLst>
            <pc:docMk/>
            <pc:sldMk cId="0" sldId="444"/>
            <ac:spMk id="3" creationId="{79C4A28E-DA2C-556E-B331-8FCDBBDB9B49}"/>
          </ac:spMkLst>
        </pc:spChg>
        <pc:spChg chg="add del mod ord">
          <ac:chgData name="Mario Marugán Cancio" userId="759fb4fe9c7a46c8" providerId="LiveId" clId="{F6AFB809-33D1-4FBE-B007-AC4393D9C4CE}" dt="2023-09-05T14:34:22.372" v="173" actId="700"/>
          <ac:spMkLst>
            <pc:docMk/>
            <pc:sldMk cId="0" sldId="444"/>
            <ac:spMk id="4" creationId="{420E06F9-8333-9AA0-B86D-B0686587E3E4}"/>
          </ac:spMkLst>
        </pc:spChg>
        <pc:spChg chg="add del mod ord">
          <ac:chgData name="Mario Marugán Cancio" userId="759fb4fe9c7a46c8" providerId="LiveId" clId="{F6AFB809-33D1-4FBE-B007-AC4393D9C4CE}" dt="2023-09-05T14:34:22.372" v="173" actId="700"/>
          <ac:spMkLst>
            <pc:docMk/>
            <pc:sldMk cId="0" sldId="444"/>
            <ac:spMk id="5" creationId="{D60B806D-9C43-1C92-CDA7-9EB3F196C141}"/>
          </ac:spMkLst>
        </pc:spChg>
        <pc:spChg chg="add del mod ord">
          <ac:chgData name="Mario Marugán Cancio" userId="759fb4fe9c7a46c8" providerId="LiveId" clId="{F6AFB809-33D1-4FBE-B007-AC4393D9C4CE}" dt="2023-09-05T14:34:21.776" v="172" actId="700"/>
          <ac:spMkLst>
            <pc:docMk/>
            <pc:sldMk cId="0" sldId="444"/>
            <ac:spMk id="6" creationId="{09F549FD-DCF4-0F61-114D-6839BD4A18ED}"/>
          </ac:spMkLst>
        </pc:spChg>
        <pc:spChg chg="add del mod ord">
          <ac:chgData name="Mario Marugán Cancio" userId="759fb4fe9c7a46c8" providerId="LiveId" clId="{F6AFB809-33D1-4FBE-B007-AC4393D9C4CE}" dt="2023-09-05T14:34:21.776" v="172" actId="700"/>
          <ac:spMkLst>
            <pc:docMk/>
            <pc:sldMk cId="0" sldId="444"/>
            <ac:spMk id="7" creationId="{16C84287-56D0-4FD9-767C-F1BD70D8E118}"/>
          </ac:spMkLst>
        </pc:spChg>
        <pc:spChg chg="add del mod ord">
          <ac:chgData name="Mario Marugán Cancio" userId="759fb4fe9c7a46c8" providerId="LiveId" clId="{F6AFB809-33D1-4FBE-B007-AC4393D9C4CE}" dt="2023-09-05T14:34:21.776" v="172" actId="700"/>
          <ac:spMkLst>
            <pc:docMk/>
            <pc:sldMk cId="0" sldId="444"/>
            <ac:spMk id="8" creationId="{968FF1D5-4B10-16EC-936F-22C5D62DED3E}"/>
          </ac:spMkLst>
        </pc:spChg>
        <pc:spChg chg="add del mod">
          <ac:chgData name="Mario Marugán Cancio" userId="759fb4fe9c7a46c8" providerId="LiveId" clId="{F6AFB809-33D1-4FBE-B007-AC4393D9C4CE}" dt="2023-09-05T14:34:25.463" v="174" actId="6264"/>
          <ac:spMkLst>
            <pc:docMk/>
            <pc:sldMk cId="0" sldId="444"/>
            <ac:spMk id="9" creationId="{3B1B2D6C-9BD3-51F1-D7C6-9D1358522DDD}"/>
          </ac:spMkLst>
        </pc:spChg>
        <pc:spChg chg="add del mod">
          <ac:chgData name="Mario Marugán Cancio" userId="759fb4fe9c7a46c8" providerId="LiveId" clId="{F6AFB809-33D1-4FBE-B007-AC4393D9C4CE}" dt="2023-09-05T14:34:25.463" v="174" actId="6264"/>
          <ac:spMkLst>
            <pc:docMk/>
            <pc:sldMk cId="0" sldId="444"/>
            <ac:spMk id="10" creationId="{3CF05D8A-873D-A775-DDD3-F948EC61D7C4}"/>
          </ac:spMkLst>
        </pc:spChg>
        <pc:spChg chg="add del mod ord">
          <ac:chgData name="Mario Marugán Cancio" userId="759fb4fe9c7a46c8" providerId="LiveId" clId="{F6AFB809-33D1-4FBE-B007-AC4393D9C4CE}" dt="2023-09-05T14:34:53.729" v="185" actId="700"/>
          <ac:spMkLst>
            <pc:docMk/>
            <pc:sldMk cId="0" sldId="444"/>
            <ac:spMk id="11" creationId="{4011FA25-A3AF-752E-59C7-F5AF084A6002}"/>
          </ac:spMkLst>
        </pc:spChg>
        <pc:spChg chg="add del mod ord">
          <ac:chgData name="Mario Marugán Cancio" userId="759fb4fe9c7a46c8" providerId="LiveId" clId="{F6AFB809-33D1-4FBE-B007-AC4393D9C4CE}" dt="2023-09-05T14:34:53.729" v="185" actId="700"/>
          <ac:spMkLst>
            <pc:docMk/>
            <pc:sldMk cId="0" sldId="444"/>
            <ac:spMk id="12" creationId="{2C82B247-FABD-069C-08AC-3C2A2F471EAF}"/>
          </ac:spMkLst>
        </pc:spChg>
        <pc:spChg chg="add del mod ord">
          <ac:chgData name="Mario Marugán Cancio" userId="759fb4fe9c7a46c8" providerId="LiveId" clId="{F6AFB809-33D1-4FBE-B007-AC4393D9C4CE}" dt="2023-09-05T14:35:09.427" v="187" actId="700"/>
          <ac:spMkLst>
            <pc:docMk/>
            <pc:sldMk cId="0" sldId="444"/>
            <ac:spMk id="13" creationId="{457F0EB5-D98A-BD55-2F98-4641CCF1F737}"/>
          </ac:spMkLst>
        </pc:spChg>
        <pc:spChg chg="add del mod ord">
          <ac:chgData name="Mario Marugán Cancio" userId="759fb4fe9c7a46c8" providerId="LiveId" clId="{F6AFB809-33D1-4FBE-B007-AC4393D9C4CE}" dt="2023-09-05T14:35:09.427" v="187" actId="700"/>
          <ac:spMkLst>
            <pc:docMk/>
            <pc:sldMk cId="0" sldId="444"/>
            <ac:spMk id="14" creationId="{CC91BCE5-8291-5449-96B7-64875D05FF23}"/>
          </ac:spMkLst>
        </pc:spChg>
      </pc:sldChg>
      <pc:sldChg chg="modSp new mod">
        <pc:chgData name="Mario Marugán Cancio" userId="759fb4fe9c7a46c8" providerId="LiveId" clId="{F6AFB809-33D1-4FBE-B007-AC4393D9C4CE}" dt="2023-09-05T14:36:28.477" v="232" actId="113"/>
        <pc:sldMkLst>
          <pc:docMk/>
          <pc:sldMk cId="237097766" sldId="445"/>
        </pc:sldMkLst>
        <pc:spChg chg="mod">
          <ac:chgData name="Mario Marugán Cancio" userId="759fb4fe9c7a46c8" providerId="LiveId" clId="{F6AFB809-33D1-4FBE-B007-AC4393D9C4CE}" dt="2023-09-05T14:36:01.526" v="217" actId="20577"/>
          <ac:spMkLst>
            <pc:docMk/>
            <pc:sldMk cId="237097766" sldId="445"/>
            <ac:spMk id="2" creationId="{683BB9A9-E4A8-E772-B9AE-FC42B0716190}"/>
          </ac:spMkLst>
        </pc:spChg>
        <pc:spChg chg="mod">
          <ac:chgData name="Mario Marugán Cancio" userId="759fb4fe9c7a46c8" providerId="LiveId" clId="{F6AFB809-33D1-4FBE-B007-AC4393D9C4CE}" dt="2023-09-05T14:36:28.477" v="232" actId="113"/>
          <ac:spMkLst>
            <pc:docMk/>
            <pc:sldMk cId="237097766" sldId="445"/>
            <ac:spMk id="3" creationId="{A97FCAC9-3E33-1340-60D7-96650D080688}"/>
          </ac:spMkLst>
        </pc:spChg>
      </pc:sldChg>
      <pc:sldChg chg="new del">
        <pc:chgData name="Mario Marugán Cancio" userId="759fb4fe9c7a46c8" providerId="LiveId" clId="{F6AFB809-33D1-4FBE-B007-AC4393D9C4CE}" dt="2023-09-05T14:35:35.004" v="189" actId="680"/>
        <pc:sldMkLst>
          <pc:docMk/>
          <pc:sldMk cId="1429926845" sldId="445"/>
        </pc:sldMkLst>
      </pc:sldChg>
      <pc:sldChg chg="modSp new mod">
        <pc:chgData name="Mario Marugán Cancio" userId="759fb4fe9c7a46c8" providerId="LiveId" clId="{F6AFB809-33D1-4FBE-B007-AC4393D9C4CE}" dt="2023-09-05T14:37:35.548" v="246" actId="123"/>
        <pc:sldMkLst>
          <pc:docMk/>
          <pc:sldMk cId="4113347092" sldId="446"/>
        </pc:sldMkLst>
        <pc:spChg chg="mod">
          <ac:chgData name="Mario Marugán Cancio" userId="759fb4fe9c7a46c8" providerId="LiveId" clId="{F6AFB809-33D1-4FBE-B007-AC4393D9C4CE}" dt="2023-09-05T14:37:12.274" v="240"/>
          <ac:spMkLst>
            <pc:docMk/>
            <pc:sldMk cId="4113347092" sldId="446"/>
            <ac:spMk id="2" creationId="{8D719550-54AD-AEB6-251B-EDE236496ABF}"/>
          </ac:spMkLst>
        </pc:spChg>
        <pc:spChg chg="mod">
          <ac:chgData name="Mario Marugán Cancio" userId="759fb4fe9c7a46c8" providerId="LiveId" clId="{F6AFB809-33D1-4FBE-B007-AC4393D9C4CE}" dt="2023-09-05T14:37:35.548" v="246" actId="123"/>
          <ac:spMkLst>
            <pc:docMk/>
            <pc:sldMk cId="4113347092" sldId="446"/>
            <ac:spMk id="3" creationId="{21F098E3-9AFB-DA48-F9B1-269185A85D09}"/>
          </ac:spMkLst>
        </pc:spChg>
      </pc:sldChg>
      <pc:sldChg chg="modSp new mod">
        <pc:chgData name="Mario Marugán Cancio" userId="759fb4fe9c7a46c8" providerId="LiveId" clId="{F6AFB809-33D1-4FBE-B007-AC4393D9C4CE}" dt="2023-09-05T14:39:42.539" v="285" actId="123"/>
        <pc:sldMkLst>
          <pc:docMk/>
          <pc:sldMk cId="643661238" sldId="447"/>
        </pc:sldMkLst>
        <pc:spChg chg="mod">
          <ac:chgData name="Mario Marugán Cancio" userId="759fb4fe9c7a46c8" providerId="LiveId" clId="{F6AFB809-33D1-4FBE-B007-AC4393D9C4CE}" dt="2023-09-05T14:39:35.305" v="281" actId="20577"/>
          <ac:spMkLst>
            <pc:docMk/>
            <pc:sldMk cId="643661238" sldId="447"/>
            <ac:spMk id="2" creationId="{ACFA4EA6-765E-9CF2-258A-63A8C74764D4}"/>
          </ac:spMkLst>
        </pc:spChg>
        <pc:spChg chg="mod">
          <ac:chgData name="Mario Marugán Cancio" userId="759fb4fe9c7a46c8" providerId="LiveId" clId="{F6AFB809-33D1-4FBE-B007-AC4393D9C4CE}" dt="2023-09-05T14:39:42.539" v="285" actId="123"/>
          <ac:spMkLst>
            <pc:docMk/>
            <pc:sldMk cId="643661238" sldId="447"/>
            <ac:spMk id="3" creationId="{FF1AEF45-C6A3-2ADD-1F74-49C763DAF8ED}"/>
          </ac:spMkLst>
        </pc:spChg>
      </pc:sldChg>
      <pc:sldChg chg="addSp modSp new mod">
        <pc:chgData name="Mario Marugán Cancio" userId="759fb4fe9c7a46c8" providerId="LiveId" clId="{F6AFB809-33D1-4FBE-B007-AC4393D9C4CE}" dt="2023-09-05T15:00:34.905" v="996" actId="20577"/>
        <pc:sldMkLst>
          <pc:docMk/>
          <pc:sldMk cId="2593461480" sldId="448"/>
        </pc:sldMkLst>
        <pc:spChg chg="mod">
          <ac:chgData name="Mario Marugán Cancio" userId="759fb4fe9c7a46c8" providerId="LiveId" clId="{F6AFB809-33D1-4FBE-B007-AC4393D9C4CE}" dt="2023-09-05T14:40:08.936" v="302" actId="20577"/>
          <ac:spMkLst>
            <pc:docMk/>
            <pc:sldMk cId="2593461480" sldId="448"/>
            <ac:spMk id="2" creationId="{26C0026D-7398-082C-A1E0-D3DDA9CAE2A9}"/>
          </ac:spMkLst>
        </pc:spChg>
        <pc:spChg chg="mod">
          <ac:chgData name="Mario Marugán Cancio" userId="759fb4fe9c7a46c8" providerId="LiveId" clId="{F6AFB809-33D1-4FBE-B007-AC4393D9C4CE}" dt="2023-09-05T15:00:34.905" v="996" actId="20577"/>
          <ac:spMkLst>
            <pc:docMk/>
            <pc:sldMk cId="2593461480" sldId="448"/>
            <ac:spMk id="3" creationId="{C50C0934-CF3C-5772-4DA2-9FD85A7BCA41}"/>
          </ac:spMkLst>
        </pc:spChg>
        <pc:picChg chg="add mod">
          <ac:chgData name="Mario Marugán Cancio" userId="759fb4fe9c7a46c8" providerId="LiveId" clId="{F6AFB809-33D1-4FBE-B007-AC4393D9C4CE}" dt="2023-09-05T14:40:12.038" v="304" actId="1076"/>
          <ac:picMkLst>
            <pc:docMk/>
            <pc:sldMk cId="2593461480" sldId="448"/>
            <ac:picMk id="6" creationId="{045E96C2-6505-CF25-B1C9-67C3EE8AE172}"/>
          </ac:picMkLst>
        </pc:picChg>
      </pc:sldChg>
      <pc:sldChg chg="addSp modSp new mod">
        <pc:chgData name="Mario Marugán Cancio" userId="759fb4fe9c7a46c8" providerId="LiveId" clId="{F6AFB809-33D1-4FBE-B007-AC4393D9C4CE}" dt="2023-09-05T14:41:49.101" v="371" actId="1076"/>
        <pc:sldMkLst>
          <pc:docMk/>
          <pc:sldMk cId="526615824" sldId="449"/>
        </pc:sldMkLst>
        <pc:spChg chg="mod">
          <ac:chgData name="Mario Marugán Cancio" userId="759fb4fe9c7a46c8" providerId="LiveId" clId="{F6AFB809-33D1-4FBE-B007-AC4393D9C4CE}" dt="2023-09-05T14:40:54.881" v="344" actId="20577"/>
          <ac:spMkLst>
            <pc:docMk/>
            <pc:sldMk cId="526615824" sldId="449"/>
            <ac:spMk id="2" creationId="{8CB7DB3A-80A6-C96F-1179-2C526962C9AD}"/>
          </ac:spMkLst>
        </pc:spChg>
        <pc:spChg chg="mod">
          <ac:chgData name="Mario Marugán Cancio" userId="759fb4fe9c7a46c8" providerId="LiveId" clId="{F6AFB809-33D1-4FBE-B007-AC4393D9C4CE}" dt="2023-09-05T14:41:44.905" v="369" actId="20577"/>
          <ac:spMkLst>
            <pc:docMk/>
            <pc:sldMk cId="526615824" sldId="449"/>
            <ac:spMk id="3" creationId="{E7139A75-5A1B-0283-6B18-53F69407784F}"/>
          </ac:spMkLst>
        </pc:spChg>
        <pc:picChg chg="add mod">
          <ac:chgData name="Mario Marugán Cancio" userId="759fb4fe9c7a46c8" providerId="LiveId" clId="{F6AFB809-33D1-4FBE-B007-AC4393D9C4CE}" dt="2023-09-05T14:41:49.101" v="371" actId="1076"/>
          <ac:picMkLst>
            <pc:docMk/>
            <pc:sldMk cId="526615824" sldId="449"/>
            <ac:picMk id="6" creationId="{AD6536B3-FC81-554F-E799-AFA4B310ABC4}"/>
          </ac:picMkLst>
        </pc:picChg>
      </pc:sldChg>
      <pc:sldChg chg="modSp new mod">
        <pc:chgData name="Mario Marugán Cancio" userId="759fb4fe9c7a46c8" providerId="LiveId" clId="{F6AFB809-33D1-4FBE-B007-AC4393D9C4CE}" dt="2023-09-05T15:04:08.367" v="1134" actId="20577"/>
        <pc:sldMkLst>
          <pc:docMk/>
          <pc:sldMk cId="1458628681" sldId="450"/>
        </pc:sldMkLst>
        <pc:spChg chg="mod">
          <ac:chgData name="Mario Marugán Cancio" userId="759fb4fe9c7a46c8" providerId="LiveId" clId="{F6AFB809-33D1-4FBE-B007-AC4393D9C4CE}" dt="2023-09-05T15:04:08.367" v="1134" actId="20577"/>
          <ac:spMkLst>
            <pc:docMk/>
            <pc:sldMk cId="1458628681" sldId="450"/>
            <ac:spMk id="2" creationId="{00070E8E-1C15-50DD-78E9-33EBF4C2977C}"/>
          </ac:spMkLst>
        </pc:spChg>
        <pc:spChg chg="mod">
          <ac:chgData name="Mario Marugán Cancio" userId="759fb4fe9c7a46c8" providerId="LiveId" clId="{F6AFB809-33D1-4FBE-B007-AC4393D9C4CE}" dt="2023-09-05T14:42:43.946" v="387" actId="113"/>
          <ac:spMkLst>
            <pc:docMk/>
            <pc:sldMk cId="1458628681" sldId="450"/>
            <ac:spMk id="3" creationId="{906A118A-95EF-C296-B82C-89CFC04D124E}"/>
          </ac:spMkLst>
        </pc:spChg>
      </pc:sldChg>
      <pc:sldChg chg="addSp delSp modSp new mod modClrScheme chgLayout">
        <pc:chgData name="Mario Marugán Cancio" userId="759fb4fe9c7a46c8" providerId="LiveId" clId="{F6AFB809-33D1-4FBE-B007-AC4393D9C4CE}" dt="2023-09-05T15:04:16.927" v="1147" actId="20577"/>
        <pc:sldMkLst>
          <pc:docMk/>
          <pc:sldMk cId="3297515791" sldId="451"/>
        </pc:sldMkLst>
        <pc:spChg chg="del mod ord">
          <ac:chgData name="Mario Marugán Cancio" userId="759fb4fe9c7a46c8" providerId="LiveId" clId="{F6AFB809-33D1-4FBE-B007-AC4393D9C4CE}" dt="2023-09-05T14:42:59.370" v="389" actId="700"/>
          <ac:spMkLst>
            <pc:docMk/>
            <pc:sldMk cId="3297515791" sldId="451"/>
            <ac:spMk id="2" creationId="{375F7915-0DB2-A181-E617-C46F81F6B2F7}"/>
          </ac:spMkLst>
        </pc:spChg>
        <pc:spChg chg="del mod ord">
          <ac:chgData name="Mario Marugán Cancio" userId="759fb4fe9c7a46c8" providerId="LiveId" clId="{F6AFB809-33D1-4FBE-B007-AC4393D9C4CE}" dt="2023-09-05T14:42:59.370" v="389" actId="700"/>
          <ac:spMkLst>
            <pc:docMk/>
            <pc:sldMk cId="3297515791" sldId="451"/>
            <ac:spMk id="3" creationId="{ABB8CD04-D5FF-946E-7980-C8DBF66BD4EB}"/>
          </ac:spMkLst>
        </pc:spChg>
        <pc:spChg chg="mod ord">
          <ac:chgData name="Mario Marugán Cancio" userId="759fb4fe9c7a46c8" providerId="LiveId" clId="{F6AFB809-33D1-4FBE-B007-AC4393D9C4CE}" dt="2023-09-05T14:42:59.370" v="389" actId="700"/>
          <ac:spMkLst>
            <pc:docMk/>
            <pc:sldMk cId="3297515791" sldId="451"/>
            <ac:spMk id="4" creationId="{01001D8A-0C9E-B830-5F94-B43752154B86}"/>
          </ac:spMkLst>
        </pc:spChg>
        <pc:spChg chg="mod ord">
          <ac:chgData name="Mario Marugán Cancio" userId="759fb4fe9c7a46c8" providerId="LiveId" clId="{F6AFB809-33D1-4FBE-B007-AC4393D9C4CE}" dt="2023-09-05T14:42:59.370" v="389" actId="700"/>
          <ac:spMkLst>
            <pc:docMk/>
            <pc:sldMk cId="3297515791" sldId="451"/>
            <ac:spMk id="5" creationId="{9D906F48-6452-352A-D6A2-686328891AB6}"/>
          </ac:spMkLst>
        </pc:spChg>
        <pc:spChg chg="add mod ord">
          <ac:chgData name="Mario Marugán Cancio" userId="759fb4fe9c7a46c8" providerId="LiveId" clId="{F6AFB809-33D1-4FBE-B007-AC4393D9C4CE}" dt="2023-09-05T15:04:16.927" v="1147" actId="20577"/>
          <ac:spMkLst>
            <pc:docMk/>
            <pc:sldMk cId="3297515791" sldId="451"/>
            <ac:spMk id="6" creationId="{F88F893D-1F1A-D84D-7ABD-55217A7101CF}"/>
          </ac:spMkLst>
        </pc:spChg>
        <pc:spChg chg="add mod ord">
          <ac:chgData name="Mario Marugán Cancio" userId="759fb4fe9c7a46c8" providerId="LiveId" clId="{F6AFB809-33D1-4FBE-B007-AC4393D9C4CE}" dt="2023-09-05T14:43:26.574" v="415" actId="15"/>
          <ac:spMkLst>
            <pc:docMk/>
            <pc:sldMk cId="3297515791" sldId="451"/>
            <ac:spMk id="7" creationId="{C6F3351C-BD2C-0587-8A38-8E6C0DF21215}"/>
          </ac:spMkLst>
        </pc:spChg>
        <pc:spChg chg="add del mod ord">
          <ac:chgData name="Mario Marugán Cancio" userId="759fb4fe9c7a46c8" providerId="LiveId" clId="{F6AFB809-33D1-4FBE-B007-AC4393D9C4CE}" dt="2023-09-05T14:43:26.574" v="415" actId="15"/>
          <ac:spMkLst>
            <pc:docMk/>
            <pc:sldMk cId="3297515791" sldId="451"/>
            <ac:spMk id="8" creationId="{C3C98FD2-459A-70F6-FC4C-8EC9D13C029F}"/>
          </ac:spMkLst>
        </pc:spChg>
        <pc:spChg chg="add del mod">
          <ac:chgData name="Mario Marugán Cancio" userId="759fb4fe9c7a46c8" providerId="LiveId" clId="{F6AFB809-33D1-4FBE-B007-AC4393D9C4CE}" dt="2023-09-05T14:43:16.232" v="403" actId="21"/>
          <ac:spMkLst>
            <pc:docMk/>
            <pc:sldMk cId="3297515791" sldId="451"/>
            <ac:spMk id="10" creationId="{3C4B6F48-5536-901E-1A1C-086A81AC4C7A}"/>
          </ac:spMkLst>
        </pc:spChg>
      </pc:sldChg>
      <pc:sldChg chg="addSp delSp modSp new mod modClrScheme chgLayout">
        <pc:chgData name="Mario Marugán Cancio" userId="759fb4fe9c7a46c8" providerId="LiveId" clId="{F6AFB809-33D1-4FBE-B007-AC4393D9C4CE}" dt="2023-09-05T15:04:21.784" v="1160" actId="20577"/>
        <pc:sldMkLst>
          <pc:docMk/>
          <pc:sldMk cId="3766333824" sldId="452"/>
        </pc:sldMkLst>
        <pc:spChg chg="del mod ord">
          <ac:chgData name="Mario Marugán Cancio" userId="759fb4fe9c7a46c8" providerId="LiveId" clId="{F6AFB809-33D1-4FBE-B007-AC4393D9C4CE}" dt="2023-09-05T14:43:40.306" v="417" actId="700"/>
          <ac:spMkLst>
            <pc:docMk/>
            <pc:sldMk cId="3766333824" sldId="452"/>
            <ac:spMk id="2" creationId="{A6107219-5973-E0E6-3C32-1D14BE1334AE}"/>
          </ac:spMkLst>
        </pc:spChg>
        <pc:spChg chg="del mod ord">
          <ac:chgData name="Mario Marugán Cancio" userId="759fb4fe9c7a46c8" providerId="LiveId" clId="{F6AFB809-33D1-4FBE-B007-AC4393D9C4CE}" dt="2023-09-05T14:43:40.306" v="417" actId="700"/>
          <ac:spMkLst>
            <pc:docMk/>
            <pc:sldMk cId="3766333824" sldId="452"/>
            <ac:spMk id="3" creationId="{1F0E5564-8DFF-D875-032F-4FD9D74802D1}"/>
          </ac:spMkLst>
        </pc:spChg>
        <pc:spChg chg="del">
          <ac:chgData name="Mario Marugán Cancio" userId="759fb4fe9c7a46c8" providerId="LiveId" clId="{F6AFB809-33D1-4FBE-B007-AC4393D9C4CE}" dt="2023-09-05T14:43:40.306" v="417" actId="700"/>
          <ac:spMkLst>
            <pc:docMk/>
            <pc:sldMk cId="3766333824" sldId="452"/>
            <ac:spMk id="4" creationId="{8EE6BA77-41B6-3D93-F8D8-3863A41E92BE}"/>
          </ac:spMkLst>
        </pc:spChg>
        <pc:spChg chg="mod ord">
          <ac:chgData name="Mario Marugán Cancio" userId="759fb4fe9c7a46c8" providerId="LiveId" clId="{F6AFB809-33D1-4FBE-B007-AC4393D9C4CE}" dt="2023-09-05T14:43:40.306" v="417" actId="700"/>
          <ac:spMkLst>
            <pc:docMk/>
            <pc:sldMk cId="3766333824" sldId="452"/>
            <ac:spMk id="5" creationId="{6BE18E3A-1F00-A7FD-CB49-E443F00E47E8}"/>
          </ac:spMkLst>
        </pc:spChg>
        <pc:spChg chg="mod ord">
          <ac:chgData name="Mario Marugán Cancio" userId="759fb4fe9c7a46c8" providerId="LiveId" clId="{F6AFB809-33D1-4FBE-B007-AC4393D9C4CE}" dt="2023-09-05T14:43:40.306" v="417" actId="700"/>
          <ac:spMkLst>
            <pc:docMk/>
            <pc:sldMk cId="3766333824" sldId="452"/>
            <ac:spMk id="6" creationId="{CBADD97E-C88E-15C7-F640-FF095E65EB77}"/>
          </ac:spMkLst>
        </pc:spChg>
        <pc:spChg chg="add mod ord">
          <ac:chgData name="Mario Marugán Cancio" userId="759fb4fe9c7a46c8" providerId="LiveId" clId="{F6AFB809-33D1-4FBE-B007-AC4393D9C4CE}" dt="2023-09-05T15:04:21.784" v="1160" actId="20577"/>
          <ac:spMkLst>
            <pc:docMk/>
            <pc:sldMk cId="3766333824" sldId="452"/>
            <ac:spMk id="7" creationId="{EFBDAAFF-5510-EC4E-6A6D-60A049FED91D}"/>
          </ac:spMkLst>
        </pc:spChg>
        <pc:spChg chg="add mod ord">
          <ac:chgData name="Mario Marugán Cancio" userId="759fb4fe9c7a46c8" providerId="LiveId" clId="{F6AFB809-33D1-4FBE-B007-AC4393D9C4CE}" dt="2023-09-05T14:43:57.211" v="454" actId="113"/>
          <ac:spMkLst>
            <pc:docMk/>
            <pc:sldMk cId="3766333824" sldId="452"/>
            <ac:spMk id="8" creationId="{4A3B0055-A0FF-6047-5F60-D18A89847B6C}"/>
          </ac:spMkLst>
        </pc:spChg>
      </pc:sldChg>
      <pc:sldChg chg="modSp new mod">
        <pc:chgData name="Mario Marugán Cancio" userId="759fb4fe9c7a46c8" providerId="LiveId" clId="{F6AFB809-33D1-4FBE-B007-AC4393D9C4CE}" dt="2023-09-05T15:05:11.201" v="1188" actId="20577"/>
        <pc:sldMkLst>
          <pc:docMk/>
          <pc:sldMk cId="2506150334" sldId="453"/>
        </pc:sldMkLst>
        <pc:spChg chg="mod">
          <ac:chgData name="Mario Marugán Cancio" userId="759fb4fe9c7a46c8" providerId="LiveId" clId="{F6AFB809-33D1-4FBE-B007-AC4393D9C4CE}" dt="2023-09-05T15:05:11.201" v="1188" actId="20577"/>
          <ac:spMkLst>
            <pc:docMk/>
            <pc:sldMk cId="2506150334" sldId="453"/>
            <ac:spMk id="2" creationId="{DD1E5442-5E07-3DA8-C960-8E7623F5C831}"/>
          </ac:spMkLst>
        </pc:spChg>
        <pc:spChg chg="mod">
          <ac:chgData name="Mario Marugán Cancio" userId="759fb4fe9c7a46c8" providerId="LiveId" clId="{F6AFB809-33D1-4FBE-B007-AC4393D9C4CE}" dt="2023-09-05T14:45:42.837" v="500" actId="113"/>
          <ac:spMkLst>
            <pc:docMk/>
            <pc:sldMk cId="2506150334" sldId="453"/>
            <ac:spMk id="3" creationId="{1C498899-9DD6-CEFF-E051-5A8E7711D1A0}"/>
          </ac:spMkLst>
        </pc:spChg>
      </pc:sldChg>
      <pc:sldChg chg="modSp add mod">
        <pc:chgData name="Mario Marugán Cancio" userId="759fb4fe9c7a46c8" providerId="LiveId" clId="{F6AFB809-33D1-4FBE-B007-AC4393D9C4CE}" dt="2023-09-05T15:05:29.877" v="1212" actId="20577"/>
        <pc:sldMkLst>
          <pc:docMk/>
          <pc:sldMk cId="2329347211" sldId="454"/>
        </pc:sldMkLst>
        <pc:spChg chg="mod">
          <ac:chgData name="Mario Marugán Cancio" userId="759fb4fe9c7a46c8" providerId="LiveId" clId="{F6AFB809-33D1-4FBE-B007-AC4393D9C4CE}" dt="2023-09-05T15:05:29.877" v="1212" actId="20577"/>
          <ac:spMkLst>
            <pc:docMk/>
            <pc:sldMk cId="2329347211" sldId="454"/>
            <ac:spMk id="50178" creationId="{EBE6837B-8907-4C1F-9251-3E44B2524316}"/>
          </ac:spMkLst>
        </pc:spChg>
        <pc:spChg chg="mod">
          <ac:chgData name="Mario Marugán Cancio" userId="759fb4fe9c7a46c8" providerId="LiveId" clId="{F6AFB809-33D1-4FBE-B007-AC4393D9C4CE}" dt="2023-09-05T14:46:54.754" v="525" actId="33524"/>
          <ac:spMkLst>
            <pc:docMk/>
            <pc:sldMk cId="2329347211" sldId="454"/>
            <ac:spMk id="50179" creationId="{E4D4296C-CADE-5169-AC5F-DCD2F0C9B9E6}"/>
          </ac:spMkLst>
        </pc:spChg>
      </pc:sldChg>
      <pc:sldChg chg="modSp add mod">
        <pc:chgData name="Mario Marugán Cancio" userId="759fb4fe9c7a46c8" providerId="LiveId" clId="{F6AFB809-33D1-4FBE-B007-AC4393D9C4CE}" dt="2023-09-05T15:07:50.062" v="1303" actId="20577"/>
        <pc:sldMkLst>
          <pc:docMk/>
          <pc:sldMk cId="1167769250" sldId="455"/>
        </pc:sldMkLst>
        <pc:spChg chg="mod">
          <ac:chgData name="Mario Marugán Cancio" userId="759fb4fe9c7a46c8" providerId="LiveId" clId="{F6AFB809-33D1-4FBE-B007-AC4393D9C4CE}" dt="2023-09-05T15:07:50.062" v="1303" actId="20577"/>
          <ac:spMkLst>
            <pc:docMk/>
            <pc:sldMk cId="1167769250" sldId="455"/>
            <ac:spMk id="52226" creationId="{3D979CE4-D86D-9BFF-593B-CE6A391D7ABB}"/>
          </ac:spMkLst>
        </pc:spChg>
        <pc:spChg chg="mod">
          <ac:chgData name="Mario Marugán Cancio" userId="759fb4fe9c7a46c8" providerId="LiveId" clId="{F6AFB809-33D1-4FBE-B007-AC4393D9C4CE}" dt="2023-09-05T14:48:06.055" v="556" actId="5793"/>
          <ac:spMkLst>
            <pc:docMk/>
            <pc:sldMk cId="1167769250" sldId="455"/>
            <ac:spMk id="52227" creationId="{560D3F93-BD56-AD35-A9C0-E54AA74849EF}"/>
          </ac:spMkLst>
        </pc:spChg>
      </pc:sldChg>
      <pc:sldChg chg="modSp new mod">
        <pc:chgData name="Mario Marugán Cancio" userId="759fb4fe9c7a46c8" providerId="LiveId" clId="{F6AFB809-33D1-4FBE-B007-AC4393D9C4CE}" dt="2023-09-05T15:06:00.939" v="1244" actId="20577"/>
        <pc:sldMkLst>
          <pc:docMk/>
          <pc:sldMk cId="2106874327" sldId="456"/>
        </pc:sldMkLst>
        <pc:spChg chg="mod">
          <ac:chgData name="Mario Marugán Cancio" userId="759fb4fe9c7a46c8" providerId="LiveId" clId="{F6AFB809-33D1-4FBE-B007-AC4393D9C4CE}" dt="2023-09-05T15:06:00.939" v="1244" actId="20577"/>
          <ac:spMkLst>
            <pc:docMk/>
            <pc:sldMk cId="2106874327" sldId="456"/>
            <ac:spMk id="2" creationId="{774AA6F5-C782-3069-8B6A-F110BCB41974}"/>
          </ac:spMkLst>
        </pc:spChg>
        <pc:spChg chg="mod">
          <ac:chgData name="Mario Marugán Cancio" userId="759fb4fe9c7a46c8" providerId="LiveId" clId="{F6AFB809-33D1-4FBE-B007-AC4393D9C4CE}" dt="2023-09-05T14:48:53.732" v="613"/>
          <ac:spMkLst>
            <pc:docMk/>
            <pc:sldMk cId="2106874327" sldId="456"/>
            <ac:spMk id="3" creationId="{99582AE6-1DAB-F39C-7450-DDAC9D8EDB7C}"/>
          </ac:spMkLst>
        </pc:spChg>
      </pc:sldChg>
      <pc:sldChg chg="modSp add mod">
        <pc:chgData name="Mario Marugán Cancio" userId="759fb4fe9c7a46c8" providerId="LiveId" clId="{F6AFB809-33D1-4FBE-B007-AC4393D9C4CE}" dt="2023-09-05T15:06:12.506" v="1249" actId="20577"/>
        <pc:sldMkLst>
          <pc:docMk/>
          <pc:sldMk cId="4012403468" sldId="457"/>
        </pc:sldMkLst>
        <pc:spChg chg="mod">
          <ac:chgData name="Mario Marugán Cancio" userId="759fb4fe9c7a46c8" providerId="LiveId" clId="{F6AFB809-33D1-4FBE-B007-AC4393D9C4CE}" dt="2023-09-05T15:06:12.506" v="1249" actId="20577"/>
          <ac:spMkLst>
            <pc:docMk/>
            <pc:sldMk cId="4012403468" sldId="457"/>
            <ac:spMk id="2" creationId="{774AA6F5-C782-3069-8B6A-F110BCB41974}"/>
          </ac:spMkLst>
        </pc:spChg>
        <pc:spChg chg="mod">
          <ac:chgData name="Mario Marugán Cancio" userId="759fb4fe9c7a46c8" providerId="LiveId" clId="{F6AFB809-33D1-4FBE-B007-AC4393D9C4CE}" dt="2023-09-05T14:49:55.321" v="667" actId="20577"/>
          <ac:spMkLst>
            <pc:docMk/>
            <pc:sldMk cId="4012403468" sldId="457"/>
            <ac:spMk id="3" creationId="{99582AE6-1DAB-F39C-7450-DDAC9D8EDB7C}"/>
          </ac:spMkLst>
        </pc:spChg>
      </pc:sldChg>
      <pc:sldChg chg="modSp add mod">
        <pc:chgData name="Mario Marugán Cancio" userId="759fb4fe9c7a46c8" providerId="LiveId" clId="{F6AFB809-33D1-4FBE-B007-AC4393D9C4CE}" dt="2023-09-05T15:06:16.053" v="1252" actId="20577"/>
        <pc:sldMkLst>
          <pc:docMk/>
          <pc:sldMk cId="3205962599" sldId="458"/>
        </pc:sldMkLst>
        <pc:spChg chg="mod">
          <ac:chgData name="Mario Marugán Cancio" userId="759fb4fe9c7a46c8" providerId="LiveId" clId="{F6AFB809-33D1-4FBE-B007-AC4393D9C4CE}" dt="2023-09-05T15:06:16.053" v="1252" actId="20577"/>
          <ac:spMkLst>
            <pc:docMk/>
            <pc:sldMk cId="3205962599" sldId="458"/>
            <ac:spMk id="2" creationId="{774AA6F5-C782-3069-8B6A-F110BCB41974}"/>
          </ac:spMkLst>
        </pc:spChg>
        <pc:spChg chg="mod">
          <ac:chgData name="Mario Marugán Cancio" userId="759fb4fe9c7a46c8" providerId="LiveId" clId="{F6AFB809-33D1-4FBE-B007-AC4393D9C4CE}" dt="2023-09-05T14:50:35.734" v="693" actId="123"/>
          <ac:spMkLst>
            <pc:docMk/>
            <pc:sldMk cId="3205962599" sldId="458"/>
            <ac:spMk id="3" creationId="{99582AE6-1DAB-F39C-7450-DDAC9D8EDB7C}"/>
          </ac:spMkLst>
        </pc:spChg>
      </pc:sldChg>
      <pc:sldChg chg="addSp delSp modSp add mod">
        <pc:chgData name="Mario Marugán Cancio" userId="759fb4fe9c7a46c8" providerId="LiveId" clId="{F6AFB809-33D1-4FBE-B007-AC4393D9C4CE}" dt="2023-09-05T15:09:04.586" v="1321" actId="20577"/>
        <pc:sldMkLst>
          <pc:docMk/>
          <pc:sldMk cId="3250854165" sldId="459"/>
        </pc:sldMkLst>
        <pc:spChg chg="mod">
          <ac:chgData name="Mario Marugán Cancio" userId="759fb4fe9c7a46c8" providerId="LiveId" clId="{F6AFB809-33D1-4FBE-B007-AC4393D9C4CE}" dt="2023-09-05T15:09:04.586" v="1321" actId="20577"/>
          <ac:spMkLst>
            <pc:docMk/>
            <pc:sldMk cId="3250854165" sldId="459"/>
            <ac:spMk id="2" creationId="{774AA6F5-C782-3069-8B6A-F110BCB41974}"/>
          </ac:spMkLst>
        </pc:spChg>
        <pc:spChg chg="mod">
          <ac:chgData name="Mario Marugán Cancio" userId="759fb4fe9c7a46c8" providerId="LiveId" clId="{F6AFB809-33D1-4FBE-B007-AC4393D9C4CE}" dt="2023-09-05T14:51:21.166" v="714" actId="113"/>
          <ac:spMkLst>
            <pc:docMk/>
            <pc:sldMk cId="3250854165" sldId="459"/>
            <ac:spMk id="3" creationId="{99582AE6-1DAB-F39C-7450-DDAC9D8EDB7C}"/>
          </ac:spMkLst>
        </pc:spChg>
        <pc:spChg chg="add del mod">
          <ac:chgData name="Mario Marugán Cancio" userId="759fb4fe9c7a46c8" providerId="LiveId" clId="{F6AFB809-33D1-4FBE-B007-AC4393D9C4CE}" dt="2023-09-05T14:50:59.226" v="702"/>
          <ac:spMkLst>
            <pc:docMk/>
            <pc:sldMk cId="3250854165" sldId="459"/>
            <ac:spMk id="6" creationId="{F2E52FCB-F7FC-C25E-5AFD-4C674D2F4934}"/>
          </ac:spMkLst>
        </pc:spChg>
        <pc:picChg chg="add mod">
          <ac:chgData name="Mario Marugán Cancio" userId="759fb4fe9c7a46c8" providerId="LiveId" clId="{F6AFB809-33D1-4FBE-B007-AC4393D9C4CE}" dt="2023-09-05T14:51:05.272" v="704" actId="1076"/>
          <ac:picMkLst>
            <pc:docMk/>
            <pc:sldMk cId="3250854165" sldId="459"/>
            <ac:picMk id="7" creationId="{B9A24D44-D6BB-2521-47DA-1B9EDE0D9670}"/>
          </ac:picMkLst>
        </pc:picChg>
      </pc:sldChg>
      <pc:sldChg chg="modSp add mod">
        <pc:chgData name="Mario Marugán Cancio" userId="759fb4fe9c7a46c8" providerId="LiveId" clId="{F6AFB809-33D1-4FBE-B007-AC4393D9C4CE}" dt="2023-09-05T15:09:07.605" v="1322"/>
        <pc:sldMkLst>
          <pc:docMk/>
          <pc:sldMk cId="778158885" sldId="460"/>
        </pc:sldMkLst>
        <pc:spChg chg="mod">
          <ac:chgData name="Mario Marugán Cancio" userId="759fb4fe9c7a46c8" providerId="LiveId" clId="{F6AFB809-33D1-4FBE-B007-AC4393D9C4CE}" dt="2023-09-05T15:09:07.605" v="1322"/>
          <ac:spMkLst>
            <pc:docMk/>
            <pc:sldMk cId="778158885" sldId="460"/>
            <ac:spMk id="2" creationId="{774AA6F5-C782-3069-8B6A-F110BCB41974}"/>
          </ac:spMkLst>
        </pc:spChg>
        <pc:spChg chg="mod">
          <ac:chgData name="Mario Marugán Cancio" userId="759fb4fe9c7a46c8" providerId="LiveId" clId="{F6AFB809-33D1-4FBE-B007-AC4393D9C4CE}" dt="2023-09-05T14:51:53.067" v="725" actId="6549"/>
          <ac:spMkLst>
            <pc:docMk/>
            <pc:sldMk cId="778158885" sldId="460"/>
            <ac:spMk id="3" creationId="{99582AE6-1DAB-F39C-7450-DDAC9D8EDB7C}"/>
          </ac:spMkLst>
        </pc:spChg>
      </pc:sldChg>
      <pc:sldChg chg="addSp modSp add mod">
        <pc:chgData name="Mario Marugán Cancio" userId="759fb4fe9c7a46c8" providerId="LiveId" clId="{F6AFB809-33D1-4FBE-B007-AC4393D9C4CE}" dt="2023-09-05T15:09:09.084" v="1323"/>
        <pc:sldMkLst>
          <pc:docMk/>
          <pc:sldMk cId="3781076141" sldId="461"/>
        </pc:sldMkLst>
        <pc:spChg chg="mod">
          <ac:chgData name="Mario Marugán Cancio" userId="759fb4fe9c7a46c8" providerId="LiveId" clId="{F6AFB809-33D1-4FBE-B007-AC4393D9C4CE}" dt="2023-09-05T15:09:09.084" v="1323"/>
          <ac:spMkLst>
            <pc:docMk/>
            <pc:sldMk cId="3781076141" sldId="461"/>
            <ac:spMk id="2" creationId="{774AA6F5-C782-3069-8B6A-F110BCB41974}"/>
          </ac:spMkLst>
        </pc:spChg>
        <pc:spChg chg="mod">
          <ac:chgData name="Mario Marugán Cancio" userId="759fb4fe9c7a46c8" providerId="LiveId" clId="{F6AFB809-33D1-4FBE-B007-AC4393D9C4CE}" dt="2023-09-05T14:52:17.816" v="742" actId="5793"/>
          <ac:spMkLst>
            <pc:docMk/>
            <pc:sldMk cId="3781076141" sldId="461"/>
            <ac:spMk id="3" creationId="{99582AE6-1DAB-F39C-7450-DDAC9D8EDB7C}"/>
          </ac:spMkLst>
        </pc:spChg>
        <pc:picChg chg="add mod">
          <ac:chgData name="Mario Marugán Cancio" userId="759fb4fe9c7a46c8" providerId="LiveId" clId="{F6AFB809-33D1-4FBE-B007-AC4393D9C4CE}" dt="2023-09-05T14:52:16.761" v="741" actId="1076"/>
          <ac:picMkLst>
            <pc:docMk/>
            <pc:sldMk cId="3781076141" sldId="461"/>
            <ac:picMk id="6" creationId="{99EB576B-1C81-9198-E7DC-27D0338D963A}"/>
          </ac:picMkLst>
        </pc:picChg>
      </pc:sldChg>
      <pc:sldChg chg="addSp modSp add mod">
        <pc:chgData name="Mario Marugán Cancio" userId="759fb4fe9c7a46c8" providerId="LiveId" clId="{F6AFB809-33D1-4FBE-B007-AC4393D9C4CE}" dt="2023-09-05T15:09:24.052" v="1331"/>
        <pc:sldMkLst>
          <pc:docMk/>
          <pc:sldMk cId="1390360522" sldId="462"/>
        </pc:sldMkLst>
        <pc:spChg chg="mod">
          <ac:chgData name="Mario Marugán Cancio" userId="759fb4fe9c7a46c8" providerId="LiveId" clId="{F6AFB809-33D1-4FBE-B007-AC4393D9C4CE}" dt="2023-09-05T15:09:24.052" v="1331"/>
          <ac:spMkLst>
            <pc:docMk/>
            <pc:sldMk cId="1390360522" sldId="462"/>
            <ac:spMk id="2" creationId="{774AA6F5-C782-3069-8B6A-F110BCB41974}"/>
          </ac:spMkLst>
        </pc:spChg>
        <pc:spChg chg="mod">
          <ac:chgData name="Mario Marugán Cancio" userId="759fb4fe9c7a46c8" providerId="LiveId" clId="{F6AFB809-33D1-4FBE-B007-AC4393D9C4CE}" dt="2023-09-05T14:55:28.439" v="838" actId="113"/>
          <ac:spMkLst>
            <pc:docMk/>
            <pc:sldMk cId="1390360522" sldId="462"/>
            <ac:spMk id="3" creationId="{99582AE6-1DAB-F39C-7450-DDAC9D8EDB7C}"/>
          </ac:spMkLst>
        </pc:spChg>
        <pc:picChg chg="add mod">
          <ac:chgData name="Mario Marugán Cancio" userId="759fb4fe9c7a46c8" providerId="LiveId" clId="{F6AFB809-33D1-4FBE-B007-AC4393D9C4CE}" dt="2023-09-05T14:55:32.340" v="840" actId="1076"/>
          <ac:picMkLst>
            <pc:docMk/>
            <pc:sldMk cId="1390360522" sldId="462"/>
            <ac:picMk id="6" creationId="{0124FCE9-87F3-751C-F116-EA9D28C64119}"/>
          </ac:picMkLst>
        </pc:picChg>
      </pc:sldChg>
      <pc:sldChg chg="modSp add mod">
        <pc:chgData name="Mario Marugán Cancio" userId="759fb4fe9c7a46c8" providerId="LiveId" clId="{F6AFB809-33D1-4FBE-B007-AC4393D9C4CE}" dt="2023-09-05T14:56:02.243" v="857" actId="113"/>
        <pc:sldMkLst>
          <pc:docMk/>
          <pc:sldMk cId="1444059593" sldId="463"/>
        </pc:sldMkLst>
        <pc:spChg chg="mod">
          <ac:chgData name="Mario Marugán Cancio" userId="759fb4fe9c7a46c8" providerId="LiveId" clId="{F6AFB809-33D1-4FBE-B007-AC4393D9C4CE}" dt="2023-09-05T14:55:42.646" v="849" actId="20577"/>
          <ac:spMkLst>
            <pc:docMk/>
            <pc:sldMk cId="1444059593" sldId="463"/>
            <ac:spMk id="2" creationId="{774AA6F5-C782-3069-8B6A-F110BCB41974}"/>
          </ac:spMkLst>
        </pc:spChg>
        <pc:spChg chg="mod">
          <ac:chgData name="Mario Marugán Cancio" userId="759fb4fe9c7a46c8" providerId="LiveId" clId="{F6AFB809-33D1-4FBE-B007-AC4393D9C4CE}" dt="2023-09-05T14:56:02.243" v="857" actId="113"/>
          <ac:spMkLst>
            <pc:docMk/>
            <pc:sldMk cId="1444059593" sldId="463"/>
            <ac:spMk id="3" creationId="{99582AE6-1DAB-F39C-7450-DDAC9D8EDB7C}"/>
          </ac:spMkLst>
        </pc:spChg>
      </pc:sldChg>
      <pc:sldChg chg="modSp add mod">
        <pc:chgData name="Mario Marugán Cancio" userId="759fb4fe9c7a46c8" providerId="LiveId" clId="{F6AFB809-33D1-4FBE-B007-AC4393D9C4CE}" dt="2023-09-05T15:09:29.081" v="1334" actId="20577"/>
        <pc:sldMkLst>
          <pc:docMk/>
          <pc:sldMk cId="4181084967" sldId="464"/>
        </pc:sldMkLst>
        <pc:spChg chg="mod">
          <ac:chgData name="Mario Marugán Cancio" userId="759fb4fe9c7a46c8" providerId="LiveId" clId="{F6AFB809-33D1-4FBE-B007-AC4393D9C4CE}" dt="2023-09-05T15:09:29.081" v="1334" actId="20577"/>
          <ac:spMkLst>
            <pc:docMk/>
            <pc:sldMk cId="4181084967" sldId="464"/>
            <ac:spMk id="2" creationId="{774AA6F5-C782-3069-8B6A-F110BCB41974}"/>
          </ac:spMkLst>
        </pc:spChg>
        <pc:spChg chg="mod">
          <ac:chgData name="Mario Marugán Cancio" userId="759fb4fe9c7a46c8" providerId="LiveId" clId="{F6AFB809-33D1-4FBE-B007-AC4393D9C4CE}" dt="2023-09-05T14:56:19.660" v="861" actId="113"/>
          <ac:spMkLst>
            <pc:docMk/>
            <pc:sldMk cId="4181084967" sldId="464"/>
            <ac:spMk id="3" creationId="{99582AE6-1DAB-F39C-7450-DDAC9D8EDB7C}"/>
          </ac:spMkLst>
        </pc:spChg>
      </pc:sldChg>
      <pc:sldChg chg="modSp add mod">
        <pc:chgData name="Mario Marugán Cancio" userId="759fb4fe9c7a46c8" providerId="LiveId" clId="{F6AFB809-33D1-4FBE-B007-AC4393D9C4CE}" dt="2023-09-05T15:09:34.693" v="1336"/>
        <pc:sldMkLst>
          <pc:docMk/>
          <pc:sldMk cId="3590591454" sldId="465"/>
        </pc:sldMkLst>
        <pc:spChg chg="mod">
          <ac:chgData name="Mario Marugán Cancio" userId="759fb4fe9c7a46c8" providerId="LiveId" clId="{F6AFB809-33D1-4FBE-B007-AC4393D9C4CE}" dt="2023-09-05T15:09:34.693" v="1336"/>
          <ac:spMkLst>
            <pc:docMk/>
            <pc:sldMk cId="3590591454" sldId="465"/>
            <ac:spMk id="2" creationId="{774AA6F5-C782-3069-8B6A-F110BCB41974}"/>
          </ac:spMkLst>
        </pc:spChg>
        <pc:spChg chg="mod">
          <ac:chgData name="Mario Marugán Cancio" userId="759fb4fe9c7a46c8" providerId="LiveId" clId="{F6AFB809-33D1-4FBE-B007-AC4393D9C4CE}" dt="2023-09-05T14:57:02.489" v="877" actId="113"/>
          <ac:spMkLst>
            <pc:docMk/>
            <pc:sldMk cId="3590591454" sldId="465"/>
            <ac:spMk id="3" creationId="{99582AE6-1DAB-F39C-7450-DDAC9D8EDB7C}"/>
          </ac:spMkLst>
        </pc:spChg>
      </pc:sldChg>
      <pc:sldChg chg="addSp modSp add mod">
        <pc:chgData name="Mario Marugán Cancio" userId="759fb4fe9c7a46c8" providerId="LiveId" clId="{F6AFB809-33D1-4FBE-B007-AC4393D9C4CE}" dt="2023-09-05T15:09:36.592" v="1337"/>
        <pc:sldMkLst>
          <pc:docMk/>
          <pc:sldMk cId="3935146395" sldId="466"/>
        </pc:sldMkLst>
        <pc:spChg chg="mod">
          <ac:chgData name="Mario Marugán Cancio" userId="759fb4fe9c7a46c8" providerId="LiveId" clId="{F6AFB809-33D1-4FBE-B007-AC4393D9C4CE}" dt="2023-09-05T15:09:36.592" v="1337"/>
          <ac:spMkLst>
            <pc:docMk/>
            <pc:sldMk cId="3935146395" sldId="466"/>
            <ac:spMk id="2" creationId="{774AA6F5-C782-3069-8B6A-F110BCB41974}"/>
          </ac:spMkLst>
        </pc:spChg>
        <pc:spChg chg="mod">
          <ac:chgData name="Mario Marugán Cancio" userId="759fb4fe9c7a46c8" providerId="LiveId" clId="{F6AFB809-33D1-4FBE-B007-AC4393D9C4CE}" dt="2023-09-05T14:57:31.647" v="886" actId="20577"/>
          <ac:spMkLst>
            <pc:docMk/>
            <pc:sldMk cId="3935146395" sldId="466"/>
            <ac:spMk id="3" creationId="{99582AE6-1DAB-F39C-7450-DDAC9D8EDB7C}"/>
          </ac:spMkLst>
        </pc:spChg>
        <pc:picChg chg="add mod">
          <ac:chgData name="Mario Marugán Cancio" userId="759fb4fe9c7a46c8" providerId="LiveId" clId="{F6AFB809-33D1-4FBE-B007-AC4393D9C4CE}" dt="2023-09-05T14:57:33.865" v="887" actId="1076"/>
          <ac:picMkLst>
            <pc:docMk/>
            <pc:sldMk cId="3935146395" sldId="466"/>
            <ac:picMk id="6" creationId="{046D060A-64FA-956C-BFBD-F12365421A3B}"/>
          </ac:picMkLst>
        </pc:picChg>
      </pc:sldChg>
      <pc:sldChg chg="modSp add mod ord">
        <pc:chgData name="Mario Marugán Cancio" userId="759fb4fe9c7a46c8" providerId="LiveId" clId="{F6AFB809-33D1-4FBE-B007-AC4393D9C4CE}" dt="2023-09-05T15:09:32.812" v="1335"/>
        <pc:sldMkLst>
          <pc:docMk/>
          <pc:sldMk cId="2849354184" sldId="467"/>
        </pc:sldMkLst>
        <pc:spChg chg="mod">
          <ac:chgData name="Mario Marugán Cancio" userId="759fb4fe9c7a46c8" providerId="LiveId" clId="{F6AFB809-33D1-4FBE-B007-AC4393D9C4CE}" dt="2023-09-05T15:09:32.812" v="1335"/>
          <ac:spMkLst>
            <pc:docMk/>
            <pc:sldMk cId="2849354184" sldId="467"/>
            <ac:spMk id="2" creationId="{774AA6F5-C782-3069-8B6A-F110BCB41974}"/>
          </ac:spMkLst>
        </pc:spChg>
        <pc:spChg chg="mod">
          <ac:chgData name="Mario Marugán Cancio" userId="759fb4fe9c7a46c8" providerId="LiveId" clId="{F6AFB809-33D1-4FBE-B007-AC4393D9C4CE}" dt="2023-09-05T14:56:40.771" v="870" actId="113"/>
          <ac:spMkLst>
            <pc:docMk/>
            <pc:sldMk cId="2849354184" sldId="467"/>
            <ac:spMk id="3" creationId="{99582AE6-1DAB-F39C-7450-DDAC9D8EDB7C}"/>
          </ac:spMkLst>
        </pc:spChg>
      </pc:sldChg>
      <pc:sldChg chg="modSp add mod">
        <pc:chgData name="Mario Marugán Cancio" userId="759fb4fe9c7a46c8" providerId="LiveId" clId="{F6AFB809-33D1-4FBE-B007-AC4393D9C4CE}" dt="2023-09-05T15:09:38.083" v="1338"/>
        <pc:sldMkLst>
          <pc:docMk/>
          <pc:sldMk cId="3783253418" sldId="468"/>
        </pc:sldMkLst>
        <pc:spChg chg="mod">
          <ac:chgData name="Mario Marugán Cancio" userId="759fb4fe9c7a46c8" providerId="LiveId" clId="{F6AFB809-33D1-4FBE-B007-AC4393D9C4CE}" dt="2023-09-05T15:09:38.083" v="1338"/>
          <ac:spMkLst>
            <pc:docMk/>
            <pc:sldMk cId="3783253418" sldId="468"/>
            <ac:spMk id="2" creationId="{774AA6F5-C782-3069-8B6A-F110BCB41974}"/>
          </ac:spMkLst>
        </pc:spChg>
        <pc:spChg chg="mod">
          <ac:chgData name="Mario Marugán Cancio" userId="759fb4fe9c7a46c8" providerId="LiveId" clId="{F6AFB809-33D1-4FBE-B007-AC4393D9C4CE}" dt="2023-09-05T14:58:00.711" v="894" actId="20577"/>
          <ac:spMkLst>
            <pc:docMk/>
            <pc:sldMk cId="3783253418" sldId="468"/>
            <ac:spMk id="3" creationId="{99582AE6-1DAB-F39C-7450-DDAC9D8EDB7C}"/>
          </ac:spMkLst>
        </pc:spChg>
      </pc:sldChg>
      <pc:sldChg chg="addSp modSp add mod">
        <pc:chgData name="Mario Marugán Cancio" userId="759fb4fe9c7a46c8" providerId="LiveId" clId="{F6AFB809-33D1-4FBE-B007-AC4393D9C4CE}" dt="2023-09-05T15:09:44.652" v="1340" actId="113"/>
        <pc:sldMkLst>
          <pc:docMk/>
          <pc:sldMk cId="2817235589" sldId="469"/>
        </pc:sldMkLst>
        <pc:spChg chg="mod">
          <ac:chgData name="Mario Marugán Cancio" userId="759fb4fe9c7a46c8" providerId="LiveId" clId="{F6AFB809-33D1-4FBE-B007-AC4393D9C4CE}" dt="2023-09-05T15:09:39.579" v="1339"/>
          <ac:spMkLst>
            <pc:docMk/>
            <pc:sldMk cId="2817235589" sldId="469"/>
            <ac:spMk id="2" creationId="{774AA6F5-C782-3069-8B6A-F110BCB41974}"/>
          </ac:spMkLst>
        </pc:spChg>
        <pc:spChg chg="mod">
          <ac:chgData name="Mario Marugán Cancio" userId="759fb4fe9c7a46c8" providerId="LiveId" clId="{F6AFB809-33D1-4FBE-B007-AC4393D9C4CE}" dt="2023-09-05T15:09:44.652" v="1340" actId="113"/>
          <ac:spMkLst>
            <pc:docMk/>
            <pc:sldMk cId="2817235589" sldId="469"/>
            <ac:spMk id="3" creationId="{99582AE6-1DAB-F39C-7450-DDAC9D8EDB7C}"/>
          </ac:spMkLst>
        </pc:spChg>
        <pc:picChg chg="add mod">
          <ac:chgData name="Mario Marugán Cancio" userId="759fb4fe9c7a46c8" providerId="LiveId" clId="{F6AFB809-33D1-4FBE-B007-AC4393D9C4CE}" dt="2023-09-05T14:58:38.077" v="917" actId="1076"/>
          <ac:picMkLst>
            <pc:docMk/>
            <pc:sldMk cId="2817235589" sldId="469"/>
            <ac:picMk id="6" creationId="{2945775E-4505-AE78-D110-F27FC23C442A}"/>
          </ac:picMkLst>
        </pc:picChg>
      </pc:sldChg>
      <pc:sldChg chg="modSp add mod">
        <pc:chgData name="Mario Marugán Cancio" userId="759fb4fe9c7a46c8" providerId="LiveId" clId="{F6AFB809-33D1-4FBE-B007-AC4393D9C4CE}" dt="2023-09-05T15:09:46.246" v="1341"/>
        <pc:sldMkLst>
          <pc:docMk/>
          <pc:sldMk cId="2463501594" sldId="470"/>
        </pc:sldMkLst>
        <pc:spChg chg="mod">
          <ac:chgData name="Mario Marugán Cancio" userId="759fb4fe9c7a46c8" providerId="LiveId" clId="{F6AFB809-33D1-4FBE-B007-AC4393D9C4CE}" dt="2023-09-05T15:09:46.246" v="1341"/>
          <ac:spMkLst>
            <pc:docMk/>
            <pc:sldMk cId="2463501594" sldId="470"/>
            <ac:spMk id="2" creationId="{774AA6F5-C782-3069-8B6A-F110BCB41974}"/>
          </ac:spMkLst>
        </pc:spChg>
        <pc:spChg chg="mod">
          <ac:chgData name="Mario Marugán Cancio" userId="759fb4fe9c7a46c8" providerId="LiveId" clId="{F6AFB809-33D1-4FBE-B007-AC4393D9C4CE}" dt="2023-09-05T14:58:49.837" v="921" actId="113"/>
          <ac:spMkLst>
            <pc:docMk/>
            <pc:sldMk cId="2463501594" sldId="470"/>
            <ac:spMk id="3" creationId="{99582AE6-1DAB-F39C-7450-DDAC9D8EDB7C}"/>
          </ac:spMkLst>
        </pc:spChg>
      </pc:sldChg>
      <pc:sldChg chg="add del">
        <pc:chgData name="Mario Marugán Cancio" userId="759fb4fe9c7a46c8" providerId="LiveId" clId="{F6AFB809-33D1-4FBE-B007-AC4393D9C4CE}" dt="2023-09-05T15:02:51.599" v="1095" actId="47"/>
        <pc:sldMkLst>
          <pc:docMk/>
          <pc:sldMk cId="4138556768" sldId="471"/>
        </pc:sldMkLst>
      </pc:sldChg>
      <pc:sldChg chg="add del">
        <pc:chgData name="Mario Marugán Cancio" userId="759fb4fe9c7a46c8" providerId="LiveId" clId="{F6AFB809-33D1-4FBE-B007-AC4393D9C4CE}" dt="2023-09-05T15:02:51.913" v="1096" actId="47"/>
        <pc:sldMkLst>
          <pc:docMk/>
          <pc:sldMk cId="3793820012" sldId="472"/>
        </pc:sldMkLst>
      </pc:sldChg>
      <pc:sldChg chg="add del">
        <pc:chgData name="Mario Marugán Cancio" userId="759fb4fe9c7a46c8" providerId="LiveId" clId="{F6AFB809-33D1-4FBE-B007-AC4393D9C4CE}" dt="2023-09-05T15:02:52.149" v="1097" actId="47"/>
        <pc:sldMkLst>
          <pc:docMk/>
          <pc:sldMk cId="3107675706" sldId="473"/>
        </pc:sldMkLst>
      </pc:sldChg>
      <pc:sldChg chg="add del">
        <pc:chgData name="Mario Marugán Cancio" userId="759fb4fe9c7a46c8" providerId="LiveId" clId="{F6AFB809-33D1-4FBE-B007-AC4393D9C4CE}" dt="2023-09-05T15:02:52.384" v="1098" actId="47"/>
        <pc:sldMkLst>
          <pc:docMk/>
          <pc:sldMk cId="3624005814" sldId="474"/>
        </pc:sldMkLst>
      </pc:sldChg>
      <pc:sldChg chg="add del">
        <pc:chgData name="Mario Marugán Cancio" userId="759fb4fe9c7a46c8" providerId="LiveId" clId="{F6AFB809-33D1-4FBE-B007-AC4393D9C4CE}" dt="2023-09-05T15:02:52.618" v="1099" actId="47"/>
        <pc:sldMkLst>
          <pc:docMk/>
          <pc:sldMk cId="3608225031" sldId="475"/>
        </pc:sldMkLst>
      </pc:sldChg>
      <pc:sldChg chg="add del">
        <pc:chgData name="Mario Marugán Cancio" userId="759fb4fe9c7a46c8" providerId="LiveId" clId="{F6AFB809-33D1-4FBE-B007-AC4393D9C4CE}" dt="2023-09-05T15:02:52.841" v="1100" actId="47"/>
        <pc:sldMkLst>
          <pc:docMk/>
          <pc:sldMk cId="612090553" sldId="476"/>
        </pc:sldMkLst>
      </pc:sldChg>
      <pc:sldChg chg="add del">
        <pc:chgData name="Mario Marugán Cancio" userId="759fb4fe9c7a46c8" providerId="LiveId" clId="{F6AFB809-33D1-4FBE-B007-AC4393D9C4CE}" dt="2023-09-05T15:02:53.607" v="1101" actId="47"/>
        <pc:sldMkLst>
          <pc:docMk/>
          <pc:sldMk cId="1060288609" sldId="477"/>
        </pc:sldMkLst>
      </pc:sldChg>
      <pc:sldChg chg="add del">
        <pc:chgData name="Mario Marugán Cancio" userId="759fb4fe9c7a46c8" providerId="LiveId" clId="{F6AFB809-33D1-4FBE-B007-AC4393D9C4CE}" dt="2023-09-05T15:02:53.811" v="1102" actId="47"/>
        <pc:sldMkLst>
          <pc:docMk/>
          <pc:sldMk cId="940152307" sldId="478"/>
        </pc:sldMkLst>
      </pc:sldChg>
      <pc:sldChg chg="add del">
        <pc:chgData name="Mario Marugán Cancio" userId="759fb4fe9c7a46c8" providerId="LiveId" clId="{F6AFB809-33D1-4FBE-B007-AC4393D9C4CE}" dt="2023-09-05T15:02:53.999" v="1103" actId="47"/>
        <pc:sldMkLst>
          <pc:docMk/>
          <pc:sldMk cId="864166801" sldId="479"/>
        </pc:sldMkLst>
      </pc:sldChg>
      <pc:sldChg chg="add del">
        <pc:chgData name="Mario Marugán Cancio" userId="759fb4fe9c7a46c8" providerId="LiveId" clId="{F6AFB809-33D1-4FBE-B007-AC4393D9C4CE}" dt="2023-09-05T15:02:54.548" v="1104" actId="47"/>
        <pc:sldMkLst>
          <pc:docMk/>
          <pc:sldMk cId="293140474" sldId="480"/>
        </pc:sldMkLst>
      </pc:sldChg>
      <pc:sldChg chg="add del">
        <pc:chgData name="Mario Marugán Cancio" userId="759fb4fe9c7a46c8" providerId="LiveId" clId="{F6AFB809-33D1-4FBE-B007-AC4393D9C4CE}" dt="2023-09-05T15:02:54.893" v="1105" actId="47"/>
        <pc:sldMkLst>
          <pc:docMk/>
          <pc:sldMk cId="89167366" sldId="481"/>
        </pc:sldMkLst>
      </pc:sldChg>
      <pc:sldChg chg="addSp modSp add mod">
        <pc:chgData name="Mario Marugán Cancio" userId="759fb4fe9c7a46c8" providerId="LiveId" clId="{F6AFB809-33D1-4FBE-B007-AC4393D9C4CE}" dt="2023-09-05T15:09:10.916" v="1324"/>
        <pc:sldMkLst>
          <pc:docMk/>
          <pc:sldMk cId="3042365031" sldId="482"/>
        </pc:sldMkLst>
        <pc:spChg chg="mod">
          <ac:chgData name="Mario Marugán Cancio" userId="759fb4fe9c7a46c8" providerId="LiveId" clId="{F6AFB809-33D1-4FBE-B007-AC4393D9C4CE}" dt="2023-09-05T15:09:10.916" v="1324"/>
          <ac:spMkLst>
            <pc:docMk/>
            <pc:sldMk cId="3042365031" sldId="482"/>
            <ac:spMk id="2" creationId="{774AA6F5-C782-3069-8B6A-F110BCB41974}"/>
          </ac:spMkLst>
        </pc:spChg>
        <pc:spChg chg="mod">
          <ac:chgData name="Mario Marugán Cancio" userId="759fb4fe9c7a46c8" providerId="LiveId" clId="{F6AFB809-33D1-4FBE-B007-AC4393D9C4CE}" dt="2023-09-05T14:52:41.810" v="755" actId="5793"/>
          <ac:spMkLst>
            <pc:docMk/>
            <pc:sldMk cId="3042365031" sldId="482"/>
            <ac:spMk id="3" creationId="{99582AE6-1DAB-F39C-7450-DDAC9D8EDB7C}"/>
          </ac:spMkLst>
        </pc:spChg>
        <pc:picChg chg="add mod">
          <ac:chgData name="Mario Marugán Cancio" userId="759fb4fe9c7a46c8" providerId="LiveId" clId="{F6AFB809-33D1-4FBE-B007-AC4393D9C4CE}" dt="2023-09-05T14:52:39.607" v="751" actId="1076"/>
          <ac:picMkLst>
            <pc:docMk/>
            <pc:sldMk cId="3042365031" sldId="482"/>
            <ac:picMk id="6" creationId="{3937D67C-FEC3-B6C0-2BAB-EC0799794CFD}"/>
          </ac:picMkLst>
        </pc:picChg>
      </pc:sldChg>
      <pc:sldChg chg="addSp modSp add mod">
        <pc:chgData name="Mario Marugán Cancio" userId="759fb4fe9c7a46c8" providerId="LiveId" clId="{F6AFB809-33D1-4FBE-B007-AC4393D9C4CE}" dt="2023-09-05T15:09:12.936" v="1325"/>
        <pc:sldMkLst>
          <pc:docMk/>
          <pc:sldMk cId="657311883" sldId="483"/>
        </pc:sldMkLst>
        <pc:spChg chg="mod">
          <ac:chgData name="Mario Marugán Cancio" userId="759fb4fe9c7a46c8" providerId="LiveId" clId="{F6AFB809-33D1-4FBE-B007-AC4393D9C4CE}" dt="2023-09-05T15:09:12.936" v="1325"/>
          <ac:spMkLst>
            <pc:docMk/>
            <pc:sldMk cId="657311883" sldId="483"/>
            <ac:spMk id="2" creationId="{774AA6F5-C782-3069-8B6A-F110BCB41974}"/>
          </ac:spMkLst>
        </pc:spChg>
        <pc:spChg chg="mod">
          <ac:chgData name="Mario Marugán Cancio" userId="759fb4fe9c7a46c8" providerId="LiveId" clId="{F6AFB809-33D1-4FBE-B007-AC4393D9C4CE}" dt="2023-09-05T14:52:54.429" v="760" actId="113"/>
          <ac:spMkLst>
            <pc:docMk/>
            <pc:sldMk cId="657311883" sldId="483"/>
            <ac:spMk id="3" creationId="{99582AE6-1DAB-F39C-7450-DDAC9D8EDB7C}"/>
          </ac:spMkLst>
        </pc:spChg>
        <pc:picChg chg="add mod">
          <ac:chgData name="Mario Marugán Cancio" userId="759fb4fe9c7a46c8" providerId="LiveId" clId="{F6AFB809-33D1-4FBE-B007-AC4393D9C4CE}" dt="2023-09-05T14:52:59.870" v="762" actId="1076"/>
          <ac:picMkLst>
            <pc:docMk/>
            <pc:sldMk cId="657311883" sldId="483"/>
            <ac:picMk id="6" creationId="{D703FBC3-4586-1021-4088-2F7AD04C526D}"/>
          </ac:picMkLst>
        </pc:picChg>
      </pc:sldChg>
      <pc:sldChg chg="addSp modSp add mod">
        <pc:chgData name="Mario Marugán Cancio" userId="759fb4fe9c7a46c8" providerId="LiveId" clId="{F6AFB809-33D1-4FBE-B007-AC4393D9C4CE}" dt="2023-09-05T15:09:14.704" v="1326"/>
        <pc:sldMkLst>
          <pc:docMk/>
          <pc:sldMk cId="2725560893" sldId="484"/>
        </pc:sldMkLst>
        <pc:spChg chg="mod">
          <ac:chgData name="Mario Marugán Cancio" userId="759fb4fe9c7a46c8" providerId="LiveId" clId="{F6AFB809-33D1-4FBE-B007-AC4393D9C4CE}" dt="2023-09-05T15:09:14.704" v="1326"/>
          <ac:spMkLst>
            <pc:docMk/>
            <pc:sldMk cId="2725560893" sldId="484"/>
            <ac:spMk id="2" creationId="{774AA6F5-C782-3069-8B6A-F110BCB41974}"/>
          </ac:spMkLst>
        </pc:spChg>
        <pc:spChg chg="mod">
          <ac:chgData name="Mario Marugán Cancio" userId="759fb4fe9c7a46c8" providerId="LiveId" clId="{F6AFB809-33D1-4FBE-B007-AC4393D9C4CE}" dt="2023-09-05T14:53:12.886" v="771" actId="5793"/>
          <ac:spMkLst>
            <pc:docMk/>
            <pc:sldMk cId="2725560893" sldId="484"/>
            <ac:spMk id="3" creationId="{99582AE6-1DAB-F39C-7450-DDAC9D8EDB7C}"/>
          </ac:spMkLst>
        </pc:spChg>
        <pc:picChg chg="add mod">
          <ac:chgData name="Mario Marugán Cancio" userId="759fb4fe9c7a46c8" providerId="LiveId" clId="{F6AFB809-33D1-4FBE-B007-AC4393D9C4CE}" dt="2023-09-05T14:53:16.919" v="773" actId="1076"/>
          <ac:picMkLst>
            <pc:docMk/>
            <pc:sldMk cId="2725560893" sldId="484"/>
            <ac:picMk id="6" creationId="{FF787C3B-BADD-C29D-BA28-88878DCC48BC}"/>
          </ac:picMkLst>
        </pc:picChg>
      </pc:sldChg>
      <pc:sldChg chg="addSp modSp add mod">
        <pc:chgData name="Mario Marugán Cancio" userId="759fb4fe9c7a46c8" providerId="LiveId" clId="{F6AFB809-33D1-4FBE-B007-AC4393D9C4CE}" dt="2023-09-05T15:09:16.353" v="1327"/>
        <pc:sldMkLst>
          <pc:docMk/>
          <pc:sldMk cId="4126525195" sldId="485"/>
        </pc:sldMkLst>
        <pc:spChg chg="mod">
          <ac:chgData name="Mario Marugán Cancio" userId="759fb4fe9c7a46c8" providerId="LiveId" clId="{F6AFB809-33D1-4FBE-B007-AC4393D9C4CE}" dt="2023-09-05T15:09:16.353" v="1327"/>
          <ac:spMkLst>
            <pc:docMk/>
            <pc:sldMk cId="4126525195" sldId="485"/>
            <ac:spMk id="2" creationId="{774AA6F5-C782-3069-8B6A-F110BCB41974}"/>
          </ac:spMkLst>
        </pc:spChg>
        <pc:spChg chg="mod">
          <ac:chgData name="Mario Marugán Cancio" userId="759fb4fe9c7a46c8" providerId="LiveId" clId="{F6AFB809-33D1-4FBE-B007-AC4393D9C4CE}" dt="2023-09-05T14:53:43.409" v="784" actId="14100"/>
          <ac:spMkLst>
            <pc:docMk/>
            <pc:sldMk cId="4126525195" sldId="485"/>
            <ac:spMk id="3" creationId="{99582AE6-1DAB-F39C-7450-DDAC9D8EDB7C}"/>
          </ac:spMkLst>
        </pc:spChg>
        <pc:picChg chg="add mod">
          <ac:chgData name="Mario Marugán Cancio" userId="759fb4fe9c7a46c8" providerId="LiveId" clId="{F6AFB809-33D1-4FBE-B007-AC4393D9C4CE}" dt="2023-09-05T14:53:45.670" v="785" actId="1076"/>
          <ac:picMkLst>
            <pc:docMk/>
            <pc:sldMk cId="4126525195" sldId="485"/>
            <ac:picMk id="6" creationId="{266BD63B-7B55-5B46-1B59-A3AFB303F282}"/>
          </ac:picMkLst>
        </pc:picChg>
      </pc:sldChg>
      <pc:sldChg chg="addSp modSp add mod">
        <pc:chgData name="Mario Marugán Cancio" userId="759fb4fe9c7a46c8" providerId="LiveId" clId="{F6AFB809-33D1-4FBE-B007-AC4393D9C4CE}" dt="2023-09-05T15:09:18.889" v="1328"/>
        <pc:sldMkLst>
          <pc:docMk/>
          <pc:sldMk cId="2052717338" sldId="486"/>
        </pc:sldMkLst>
        <pc:spChg chg="mod">
          <ac:chgData name="Mario Marugán Cancio" userId="759fb4fe9c7a46c8" providerId="LiveId" clId="{F6AFB809-33D1-4FBE-B007-AC4393D9C4CE}" dt="2023-09-05T15:09:18.889" v="1328"/>
          <ac:spMkLst>
            <pc:docMk/>
            <pc:sldMk cId="2052717338" sldId="486"/>
            <ac:spMk id="2" creationId="{774AA6F5-C782-3069-8B6A-F110BCB41974}"/>
          </ac:spMkLst>
        </pc:spChg>
        <pc:spChg chg="mod">
          <ac:chgData name="Mario Marugán Cancio" userId="759fb4fe9c7a46c8" providerId="LiveId" clId="{F6AFB809-33D1-4FBE-B007-AC4393D9C4CE}" dt="2023-09-05T14:54:11.964" v="802" actId="27636"/>
          <ac:spMkLst>
            <pc:docMk/>
            <pc:sldMk cId="2052717338" sldId="486"/>
            <ac:spMk id="3" creationId="{99582AE6-1DAB-F39C-7450-DDAC9D8EDB7C}"/>
          </ac:spMkLst>
        </pc:spChg>
        <pc:picChg chg="add mod">
          <ac:chgData name="Mario Marugán Cancio" userId="759fb4fe9c7a46c8" providerId="LiveId" clId="{F6AFB809-33D1-4FBE-B007-AC4393D9C4CE}" dt="2023-09-05T14:54:17.224" v="804" actId="1076"/>
          <ac:picMkLst>
            <pc:docMk/>
            <pc:sldMk cId="2052717338" sldId="486"/>
            <ac:picMk id="6" creationId="{35C5BC22-3525-7213-9921-256B3B02827D}"/>
          </ac:picMkLst>
        </pc:picChg>
      </pc:sldChg>
      <pc:sldChg chg="addSp modSp add mod">
        <pc:chgData name="Mario Marugán Cancio" userId="759fb4fe9c7a46c8" providerId="LiveId" clId="{F6AFB809-33D1-4FBE-B007-AC4393D9C4CE}" dt="2023-09-05T15:09:20.889" v="1329"/>
        <pc:sldMkLst>
          <pc:docMk/>
          <pc:sldMk cId="3980392873" sldId="487"/>
        </pc:sldMkLst>
        <pc:spChg chg="mod">
          <ac:chgData name="Mario Marugán Cancio" userId="759fb4fe9c7a46c8" providerId="LiveId" clId="{F6AFB809-33D1-4FBE-B007-AC4393D9C4CE}" dt="2023-09-05T15:09:20.889" v="1329"/>
          <ac:spMkLst>
            <pc:docMk/>
            <pc:sldMk cId="3980392873" sldId="487"/>
            <ac:spMk id="2" creationId="{774AA6F5-C782-3069-8B6A-F110BCB41974}"/>
          </ac:spMkLst>
        </pc:spChg>
        <pc:spChg chg="mod">
          <ac:chgData name="Mario Marugán Cancio" userId="759fb4fe9c7a46c8" providerId="LiveId" clId="{F6AFB809-33D1-4FBE-B007-AC4393D9C4CE}" dt="2023-09-05T14:54:39.862" v="816" actId="5793"/>
          <ac:spMkLst>
            <pc:docMk/>
            <pc:sldMk cId="3980392873" sldId="487"/>
            <ac:spMk id="3" creationId="{99582AE6-1DAB-F39C-7450-DDAC9D8EDB7C}"/>
          </ac:spMkLst>
        </pc:spChg>
        <pc:picChg chg="add mod">
          <ac:chgData name="Mario Marugán Cancio" userId="759fb4fe9c7a46c8" providerId="LiveId" clId="{F6AFB809-33D1-4FBE-B007-AC4393D9C4CE}" dt="2023-09-05T14:54:42.901" v="818" actId="1076"/>
          <ac:picMkLst>
            <pc:docMk/>
            <pc:sldMk cId="3980392873" sldId="487"/>
            <ac:picMk id="6" creationId="{E68B4A00-F39C-8BF5-55DD-00D16C8F0077}"/>
          </ac:picMkLst>
        </pc:picChg>
      </pc:sldChg>
      <pc:sldChg chg="addSp modSp add mod">
        <pc:chgData name="Mario Marugán Cancio" userId="759fb4fe9c7a46c8" providerId="LiveId" clId="{F6AFB809-33D1-4FBE-B007-AC4393D9C4CE}" dt="2023-09-05T15:09:22.472" v="1330"/>
        <pc:sldMkLst>
          <pc:docMk/>
          <pc:sldMk cId="2035313868" sldId="488"/>
        </pc:sldMkLst>
        <pc:spChg chg="mod">
          <ac:chgData name="Mario Marugán Cancio" userId="759fb4fe9c7a46c8" providerId="LiveId" clId="{F6AFB809-33D1-4FBE-B007-AC4393D9C4CE}" dt="2023-09-05T15:09:22.472" v="1330"/>
          <ac:spMkLst>
            <pc:docMk/>
            <pc:sldMk cId="2035313868" sldId="488"/>
            <ac:spMk id="2" creationId="{774AA6F5-C782-3069-8B6A-F110BCB41974}"/>
          </ac:spMkLst>
        </pc:spChg>
        <pc:spChg chg="mod">
          <ac:chgData name="Mario Marugán Cancio" userId="759fb4fe9c7a46c8" providerId="LiveId" clId="{F6AFB809-33D1-4FBE-B007-AC4393D9C4CE}" dt="2023-09-05T14:55:08.251" v="832" actId="5793"/>
          <ac:spMkLst>
            <pc:docMk/>
            <pc:sldMk cId="2035313868" sldId="488"/>
            <ac:spMk id="3" creationId="{99582AE6-1DAB-F39C-7450-DDAC9D8EDB7C}"/>
          </ac:spMkLst>
        </pc:spChg>
        <pc:spChg chg="add mod">
          <ac:chgData name="Mario Marugán Cancio" userId="759fb4fe9c7a46c8" providerId="LiveId" clId="{F6AFB809-33D1-4FBE-B007-AC4393D9C4CE}" dt="2023-09-05T14:55:12.184" v="834" actId="1076"/>
          <ac:spMkLst>
            <pc:docMk/>
            <pc:sldMk cId="2035313868" sldId="488"/>
            <ac:spMk id="7" creationId="{2D155B9D-96BD-28CF-BA11-8DF72CB159EB}"/>
          </ac:spMkLst>
        </pc:spChg>
        <pc:picChg chg="add mod">
          <ac:chgData name="Mario Marugán Cancio" userId="759fb4fe9c7a46c8" providerId="LiveId" clId="{F6AFB809-33D1-4FBE-B007-AC4393D9C4CE}" dt="2023-09-05T14:55:10.758" v="833" actId="14100"/>
          <ac:picMkLst>
            <pc:docMk/>
            <pc:sldMk cId="2035313868" sldId="488"/>
            <ac:picMk id="6" creationId="{FFA97F73-3653-9DDE-3929-FDEF39E56565}"/>
          </ac:picMkLst>
        </pc:picChg>
      </pc:sldChg>
      <pc:sldChg chg="modSp add del mod">
        <pc:chgData name="Mario Marugán Cancio" userId="759fb4fe9c7a46c8" providerId="LiveId" clId="{F6AFB809-33D1-4FBE-B007-AC4393D9C4CE}" dt="2023-09-05T15:01:51.949" v="1060" actId="2696"/>
        <pc:sldMkLst>
          <pc:docMk/>
          <pc:sldMk cId="728696119" sldId="489"/>
        </pc:sldMkLst>
        <pc:spChg chg="mod">
          <ac:chgData name="Mario Marugán Cancio" userId="759fb4fe9c7a46c8" providerId="LiveId" clId="{F6AFB809-33D1-4FBE-B007-AC4393D9C4CE}" dt="2023-09-05T15:01:50.274" v="1059" actId="20577"/>
          <ac:spMkLst>
            <pc:docMk/>
            <pc:sldMk cId="728696119" sldId="489"/>
            <ac:spMk id="3" creationId="{7C8B59AA-8ADB-4CAA-B98D-D63A3B20AC60}"/>
          </ac:spMkLst>
        </pc:spChg>
      </pc:sldChg>
      <pc:sldChg chg="add del">
        <pc:chgData name="Mario Marugán Cancio" userId="759fb4fe9c7a46c8" providerId="LiveId" clId="{F6AFB809-33D1-4FBE-B007-AC4393D9C4CE}" dt="2023-09-05T15:03:31.955" v="1111" actId="47"/>
        <pc:sldMkLst>
          <pc:docMk/>
          <pc:sldMk cId="1188539134" sldId="489"/>
        </pc:sldMkLst>
      </pc:sldChg>
      <pc:sldChg chg="modSp add del mod">
        <pc:chgData name="Mario Marugán Cancio" userId="759fb4fe9c7a46c8" providerId="LiveId" clId="{F6AFB809-33D1-4FBE-B007-AC4393D9C4CE}" dt="2023-09-05T14:59:18.670" v="949" actId="2696"/>
        <pc:sldMkLst>
          <pc:docMk/>
          <pc:sldMk cId="1472222877" sldId="489"/>
        </pc:sldMkLst>
        <pc:spChg chg="mod">
          <ac:chgData name="Mario Marugán Cancio" userId="759fb4fe9c7a46c8" providerId="LiveId" clId="{F6AFB809-33D1-4FBE-B007-AC4393D9C4CE}" dt="2023-09-05T14:59:16.651" v="948" actId="20577"/>
          <ac:spMkLst>
            <pc:docMk/>
            <pc:sldMk cId="1472222877" sldId="489"/>
            <ac:spMk id="3" creationId="{7C8B59AA-8ADB-4CAA-B98D-D63A3B20AC60}"/>
          </ac:spMkLst>
        </pc:spChg>
      </pc:sldChg>
      <pc:sldChg chg="modSp add del mod">
        <pc:chgData name="Mario Marugán Cancio" userId="759fb4fe9c7a46c8" providerId="LiveId" clId="{F6AFB809-33D1-4FBE-B007-AC4393D9C4CE}" dt="2023-09-05T15:00:13.466" v="970" actId="2696"/>
        <pc:sldMkLst>
          <pc:docMk/>
          <pc:sldMk cId="2241795532" sldId="489"/>
        </pc:sldMkLst>
        <pc:spChg chg="mod">
          <ac:chgData name="Mario Marugán Cancio" userId="759fb4fe9c7a46c8" providerId="LiveId" clId="{F6AFB809-33D1-4FBE-B007-AC4393D9C4CE}" dt="2023-09-05T14:59:46.095" v="961" actId="20577"/>
          <ac:spMkLst>
            <pc:docMk/>
            <pc:sldMk cId="2241795532" sldId="489"/>
            <ac:spMk id="3" creationId="{7C8B59AA-8ADB-4CAA-B98D-D63A3B20AC60}"/>
          </ac:spMkLst>
        </pc:spChg>
      </pc:sldChg>
      <pc:sldChg chg="modSp add del mod">
        <pc:chgData name="Mario Marugán Cancio" userId="759fb4fe9c7a46c8" providerId="LiveId" clId="{F6AFB809-33D1-4FBE-B007-AC4393D9C4CE}" dt="2023-09-05T15:02:38.638" v="1094" actId="2696"/>
        <pc:sldMkLst>
          <pc:docMk/>
          <pc:sldMk cId="3107733504" sldId="489"/>
        </pc:sldMkLst>
        <pc:spChg chg="mod">
          <ac:chgData name="Mario Marugán Cancio" userId="759fb4fe9c7a46c8" providerId="LiveId" clId="{F6AFB809-33D1-4FBE-B007-AC4393D9C4CE}" dt="2023-09-05T15:02:36.677" v="1093" actId="20577"/>
          <ac:spMkLst>
            <pc:docMk/>
            <pc:sldMk cId="3107733504" sldId="489"/>
            <ac:spMk id="3" creationId="{7C8B59AA-8ADB-4CAA-B98D-D63A3B20AC60}"/>
          </ac:spMkLst>
        </pc:spChg>
      </pc:sldChg>
      <pc:sldChg chg="modSp add del mod">
        <pc:chgData name="Mario Marugán Cancio" userId="759fb4fe9c7a46c8" providerId="LiveId" clId="{F6AFB809-33D1-4FBE-B007-AC4393D9C4CE}" dt="2023-09-05T15:01:23.930" v="1029" actId="2696"/>
        <pc:sldMkLst>
          <pc:docMk/>
          <pc:sldMk cId="3241831634" sldId="489"/>
        </pc:sldMkLst>
        <pc:spChg chg="mod">
          <ac:chgData name="Mario Marugán Cancio" userId="759fb4fe9c7a46c8" providerId="LiveId" clId="{F6AFB809-33D1-4FBE-B007-AC4393D9C4CE}" dt="2023-09-05T15:01:20.152" v="1028" actId="20577"/>
          <ac:spMkLst>
            <pc:docMk/>
            <pc:sldMk cId="3241831634" sldId="489"/>
            <ac:spMk id="3" creationId="{7C8B59AA-8ADB-4CAA-B98D-D63A3B20AC60}"/>
          </ac:spMkLst>
        </pc:spChg>
      </pc:sldChg>
      <pc:sldChg chg="modSp add mod">
        <pc:chgData name="Mario Marugán Cancio" userId="759fb4fe9c7a46c8" providerId="LiveId" clId="{F6AFB809-33D1-4FBE-B007-AC4393D9C4CE}" dt="2023-09-05T15:08:31.047" v="1312" actId="313"/>
        <pc:sldMkLst>
          <pc:docMk/>
          <pc:sldMk cId="2560073128" sldId="490"/>
        </pc:sldMkLst>
        <pc:spChg chg="mod">
          <ac:chgData name="Mario Marugán Cancio" userId="759fb4fe9c7a46c8" providerId="LiveId" clId="{F6AFB809-33D1-4FBE-B007-AC4393D9C4CE}" dt="2023-09-05T15:08:31.047" v="1312" actId="313"/>
          <ac:spMkLst>
            <pc:docMk/>
            <pc:sldMk cId="2560073128" sldId="490"/>
            <ac:spMk id="3" creationId="{7C8B59AA-8ADB-4CAA-B98D-D63A3B20AC60}"/>
          </ac:spMkLst>
        </pc:spChg>
      </pc:sldChg>
      <pc:sldChg chg="modSp add mod">
        <pc:chgData name="Mario Marugán Cancio" userId="759fb4fe9c7a46c8" providerId="LiveId" clId="{F6AFB809-33D1-4FBE-B007-AC4393D9C4CE}" dt="2023-09-05T15:08:33.135" v="1313" actId="313"/>
        <pc:sldMkLst>
          <pc:docMk/>
          <pc:sldMk cId="2650028147" sldId="491"/>
        </pc:sldMkLst>
        <pc:spChg chg="mod">
          <ac:chgData name="Mario Marugán Cancio" userId="759fb4fe9c7a46c8" providerId="LiveId" clId="{F6AFB809-33D1-4FBE-B007-AC4393D9C4CE}" dt="2023-09-05T15:08:33.135" v="1313" actId="313"/>
          <ac:spMkLst>
            <pc:docMk/>
            <pc:sldMk cId="2650028147" sldId="491"/>
            <ac:spMk id="3" creationId="{7C8B59AA-8ADB-4CAA-B98D-D63A3B20AC60}"/>
          </ac:spMkLst>
        </pc:spChg>
      </pc:sldChg>
      <pc:sldChg chg="modSp add mod">
        <pc:chgData name="Mario Marugán Cancio" userId="759fb4fe9c7a46c8" providerId="LiveId" clId="{F6AFB809-33D1-4FBE-B007-AC4393D9C4CE}" dt="2023-09-05T15:08:35.332" v="1314" actId="313"/>
        <pc:sldMkLst>
          <pc:docMk/>
          <pc:sldMk cId="4290140466" sldId="492"/>
        </pc:sldMkLst>
        <pc:spChg chg="mod">
          <ac:chgData name="Mario Marugán Cancio" userId="759fb4fe9c7a46c8" providerId="LiveId" clId="{F6AFB809-33D1-4FBE-B007-AC4393D9C4CE}" dt="2023-09-05T15:08:35.332" v="1314" actId="313"/>
          <ac:spMkLst>
            <pc:docMk/>
            <pc:sldMk cId="4290140466" sldId="492"/>
            <ac:spMk id="3" creationId="{7C8B59AA-8ADB-4CAA-B98D-D63A3B20AC60}"/>
          </ac:spMkLst>
        </pc:spChg>
      </pc:sldChg>
      <pc:sldChg chg="modSp add mod ord">
        <pc:chgData name="Mario Marugán Cancio" userId="759fb4fe9c7a46c8" providerId="LiveId" clId="{F6AFB809-33D1-4FBE-B007-AC4393D9C4CE}" dt="2023-09-05T15:08:41.405" v="1315" actId="313"/>
        <pc:sldMkLst>
          <pc:docMk/>
          <pc:sldMk cId="832487751" sldId="493"/>
        </pc:sldMkLst>
        <pc:spChg chg="mod">
          <ac:chgData name="Mario Marugán Cancio" userId="759fb4fe9c7a46c8" providerId="LiveId" clId="{F6AFB809-33D1-4FBE-B007-AC4393D9C4CE}" dt="2023-09-05T15:08:41.405" v="1315" actId="313"/>
          <ac:spMkLst>
            <pc:docMk/>
            <pc:sldMk cId="832487751" sldId="493"/>
            <ac:spMk id="3" creationId="{7C8B59AA-8ADB-4CAA-B98D-D63A3B20AC60}"/>
          </ac:spMkLst>
        </pc:spChg>
      </pc:sldChg>
      <pc:sldChg chg="modSp add mod">
        <pc:chgData name="Mario Marugán Cancio" userId="759fb4fe9c7a46c8" providerId="LiveId" clId="{F6AFB809-33D1-4FBE-B007-AC4393D9C4CE}" dt="2023-09-05T15:08:23.860" v="1309" actId="313"/>
        <pc:sldMkLst>
          <pc:docMk/>
          <pc:sldMk cId="769210606" sldId="494"/>
        </pc:sldMkLst>
        <pc:spChg chg="mod">
          <ac:chgData name="Mario Marugán Cancio" userId="759fb4fe9c7a46c8" providerId="LiveId" clId="{F6AFB809-33D1-4FBE-B007-AC4393D9C4CE}" dt="2023-09-05T15:08:23.860" v="1309" actId="313"/>
          <ac:spMkLst>
            <pc:docMk/>
            <pc:sldMk cId="769210606" sldId="494"/>
            <ac:spMk id="3" creationId="{7C8B59AA-8ADB-4CAA-B98D-D63A3B20AC60}"/>
          </ac:spMkLst>
        </pc:spChg>
      </pc:sldChg>
      <pc:sldChg chg="modSp add mod">
        <pc:chgData name="Mario Marugán Cancio" userId="759fb4fe9c7a46c8" providerId="LiveId" clId="{F6AFB809-33D1-4FBE-B007-AC4393D9C4CE}" dt="2023-09-05T15:08:25.994" v="1310" actId="313"/>
        <pc:sldMkLst>
          <pc:docMk/>
          <pc:sldMk cId="70767405" sldId="495"/>
        </pc:sldMkLst>
        <pc:spChg chg="mod">
          <ac:chgData name="Mario Marugán Cancio" userId="759fb4fe9c7a46c8" providerId="LiveId" clId="{F6AFB809-33D1-4FBE-B007-AC4393D9C4CE}" dt="2023-09-05T15:08:25.994" v="1310" actId="313"/>
          <ac:spMkLst>
            <pc:docMk/>
            <pc:sldMk cId="70767405" sldId="495"/>
            <ac:spMk id="3" creationId="{7C8B59AA-8ADB-4CAA-B98D-D63A3B20AC60}"/>
          </ac:spMkLst>
        </pc:spChg>
      </pc:sldChg>
      <pc:sldChg chg="modSp add mod">
        <pc:chgData name="Mario Marugán Cancio" userId="759fb4fe9c7a46c8" providerId="LiveId" clId="{F6AFB809-33D1-4FBE-B007-AC4393D9C4CE}" dt="2023-09-05T15:08:28.317" v="1311" actId="313"/>
        <pc:sldMkLst>
          <pc:docMk/>
          <pc:sldMk cId="3599228700" sldId="496"/>
        </pc:sldMkLst>
        <pc:spChg chg="mod">
          <ac:chgData name="Mario Marugán Cancio" userId="759fb4fe9c7a46c8" providerId="LiveId" clId="{F6AFB809-33D1-4FBE-B007-AC4393D9C4CE}" dt="2023-09-05T15:08:28.317" v="1311" actId="313"/>
          <ac:spMkLst>
            <pc:docMk/>
            <pc:sldMk cId="3599228700" sldId="496"/>
            <ac:spMk id="3" creationId="{7C8B59AA-8ADB-4CAA-B98D-D63A3B20AC60}"/>
          </ac:spMkLst>
        </pc:spChg>
      </pc:sldChg>
      <pc:sldChg chg="modSp add mod">
        <pc:chgData name="Mario Marugán Cancio" userId="759fb4fe9c7a46c8" providerId="LiveId" clId="{F6AFB809-33D1-4FBE-B007-AC4393D9C4CE}" dt="2023-09-05T15:08:48.406" v="1316" actId="313"/>
        <pc:sldMkLst>
          <pc:docMk/>
          <pc:sldMk cId="1628885167" sldId="497"/>
        </pc:sldMkLst>
        <pc:spChg chg="mod">
          <ac:chgData name="Mario Marugán Cancio" userId="759fb4fe9c7a46c8" providerId="LiveId" clId="{F6AFB809-33D1-4FBE-B007-AC4393D9C4CE}" dt="2023-09-05T15:08:48.406" v="1316" actId="313"/>
          <ac:spMkLst>
            <pc:docMk/>
            <pc:sldMk cId="1628885167" sldId="497"/>
            <ac:spMk id="3" creationId="{7C8B59AA-8ADB-4CAA-B98D-D63A3B20AC60}"/>
          </ac:spMkLst>
        </pc:spChg>
      </pc:sldChg>
      <pc:sldChg chg="modSp add mod">
        <pc:chgData name="Mario Marugán Cancio" userId="759fb4fe9c7a46c8" providerId="LiveId" clId="{F6AFB809-33D1-4FBE-B007-AC4393D9C4CE}" dt="2023-09-05T15:07:07.450" v="1271" actId="207"/>
        <pc:sldMkLst>
          <pc:docMk/>
          <pc:sldMk cId="1953544796" sldId="498"/>
        </pc:sldMkLst>
        <pc:spChg chg="mod">
          <ac:chgData name="Mario Marugán Cancio" userId="759fb4fe9c7a46c8" providerId="LiveId" clId="{F6AFB809-33D1-4FBE-B007-AC4393D9C4CE}" dt="2023-09-05T15:07:07.450" v="1271" actId="207"/>
          <ac:spMkLst>
            <pc:docMk/>
            <pc:sldMk cId="1953544796" sldId="498"/>
            <ac:spMk id="3" creationId="{7C8B59AA-8ADB-4CAA-B98D-D63A3B20AC60}"/>
          </ac:spMkLst>
        </pc:spChg>
      </pc:sldChg>
      <pc:sldChg chg="modSp add mod">
        <pc:chgData name="Mario Marugán Cancio" userId="759fb4fe9c7a46c8" providerId="LiveId" clId="{F6AFB809-33D1-4FBE-B007-AC4393D9C4CE}" dt="2023-09-05T15:07:24.694" v="1285" actId="20577"/>
        <pc:sldMkLst>
          <pc:docMk/>
          <pc:sldMk cId="697072761" sldId="499"/>
        </pc:sldMkLst>
        <pc:spChg chg="mod">
          <ac:chgData name="Mario Marugán Cancio" userId="759fb4fe9c7a46c8" providerId="LiveId" clId="{F6AFB809-33D1-4FBE-B007-AC4393D9C4CE}" dt="2023-09-05T15:07:24.694" v="1285" actId="20577"/>
          <ac:spMkLst>
            <pc:docMk/>
            <pc:sldMk cId="697072761" sldId="499"/>
            <ac:spMk id="3" creationId="{7C8B59AA-8ADB-4CAA-B98D-D63A3B20AC60}"/>
          </ac:spMkLst>
        </pc:spChg>
      </pc:sldChg>
      <pc:sldChg chg="modSp add mod">
        <pc:chgData name="Mario Marugán Cancio" userId="759fb4fe9c7a46c8" providerId="LiveId" clId="{F6AFB809-33D1-4FBE-B007-AC4393D9C4CE}" dt="2023-09-05T15:08:52.706" v="1317" actId="313"/>
        <pc:sldMkLst>
          <pc:docMk/>
          <pc:sldMk cId="1347257177" sldId="500"/>
        </pc:sldMkLst>
        <pc:spChg chg="mod">
          <ac:chgData name="Mario Marugán Cancio" userId="759fb4fe9c7a46c8" providerId="LiveId" clId="{F6AFB809-33D1-4FBE-B007-AC4393D9C4CE}" dt="2023-09-05T15:08:52.706" v="1317" actId="313"/>
          <ac:spMkLst>
            <pc:docMk/>
            <pc:sldMk cId="1347257177" sldId="500"/>
            <ac:spMk id="3" creationId="{7C8B59AA-8ADB-4CAA-B98D-D63A3B20AC60}"/>
          </ac:spMkLst>
        </pc:spChg>
      </pc:sldChg>
      <pc:sldChg chg="modSp add mod">
        <pc:chgData name="Mario Marugán Cancio" userId="759fb4fe9c7a46c8" providerId="LiveId" clId="{F6AFB809-33D1-4FBE-B007-AC4393D9C4CE}" dt="2023-09-05T15:08:54.511" v="1318" actId="313"/>
        <pc:sldMkLst>
          <pc:docMk/>
          <pc:sldMk cId="475097625" sldId="501"/>
        </pc:sldMkLst>
        <pc:spChg chg="mod">
          <ac:chgData name="Mario Marugán Cancio" userId="759fb4fe9c7a46c8" providerId="LiveId" clId="{F6AFB809-33D1-4FBE-B007-AC4393D9C4CE}" dt="2023-09-05T15:08:54.511" v="1318" actId="313"/>
          <ac:spMkLst>
            <pc:docMk/>
            <pc:sldMk cId="475097625" sldId="501"/>
            <ac:spMk id="3" creationId="{7C8B59AA-8ADB-4CAA-B98D-D63A3B20AC60}"/>
          </ac:spMkLst>
        </pc:spChg>
      </pc:sldChg>
      <pc:sldChg chg="modSp add mod">
        <pc:chgData name="Mario Marugán Cancio" userId="759fb4fe9c7a46c8" providerId="LiveId" clId="{F6AFB809-33D1-4FBE-B007-AC4393D9C4CE}" dt="2023-09-05T15:08:20.486" v="1308" actId="313"/>
        <pc:sldMkLst>
          <pc:docMk/>
          <pc:sldMk cId="4055046724" sldId="502"/>
        </pc:sldMkLst>
        <pc:spChg chg="mod">
          <ac:chgData name="Mario Marugán Cancio" userId="759fb4fe9c7a46c8" providerId="LiveId" clId="{F6AFB809-33D1-4FBE-B007-AC4393D9C4CE}" dt="2023-09-05T15:08:20.486" v="1308" actId="313"/>
          <ac:spMkLst>
            <pc:docMk/>
            <pc:sldMk cId="4055046724" sldId="502"/>
            <ac:spMk id="3" creationId="{7C8B59AA-8ADB-4CAA-B98D-D63A3B20AC60}"/>
          </ac:spMkLst>
        </pc:spChg>
      </pc:sldChg>
      <pc:sldMasterChg chg="modSp addSldLayout delSldLayout modSldLayout">
        <pc:chgData name="Mario Marugán Cancio" userId="759fb4fe9c7a46c8" providerId="LiveId" clId="{F6AFB809-33D1-4FBE-B007-AC4393D9C4CE}" dt="2023-09-05T14:32:34.501" v="110" actId="2890"/>
        <pc:sldMasterMkLst>
          <pc:docMk/>
          <pc:sldMasterMk cId="4154848184" sldId="2147483660"/>
        </pc:sldMasterMkLst>
        <pc:spChg chg="mod">
          <ac:chgData name="Mario Marugán Cancio" userId="759fb4fe9c7a46c8" providerId="LiveId" clId="{F6AFB809-33D1-4FBE-B007-AC4393D9C4CE}" dt="2023-09-05T14:30:49.226" v="102" actId="207"/>
          <ac:spMkLst>
            <pc:docMk/>
            <pc:sldMasterMk cId="4154848184" sldId="2147483660"/>
            <ac:spMk id="3" creationId="{00000000-0000-0000-0000-000000000000}"/>
          </ac:spMkLst>
        </pc:spChg>
        <pc:sldLayoutChg chg="add del mod">
          <pc:chgData name="Mario Marugán Cancio" userId="759fb4fe9c7a46c8" providerId="LiveId" clId="{F6AFB809-33D1-4FBE-B007-AC4393D9C4CE}" dt="2023-09-05T14:32:34.501" v="110" actId="2890"/>
          <pc:sldLayoutMkLst>
            <pc:docMk/>
            <pc:sldMasterMk cId="4154848184" sldId="2147483660"/>
            <pc:sldLayoutMk cId="748003469" sldId="2147483674"/>
          </pc:sldLayoutMkLst>
        </pc:sldLayoutChg>
        <pc:sldLayoutChg chg="new del mod">
          <pc:chgData name="Mario Marugán Cancio" userId="759fb4fe9c7a46c8" providerId="LiveId" clId="{F6AFB809-33D1-4FBE-B007-AC4393D9C4CE}" dt="2023-09-05T14:32:25.248" v="108" actId="2696"/>
          <pc:sldLayoutMkLst>
            <pc:docMk/>
            <pc:sldMasterMk cId="4154848184" sldId="2147483660"/>
            <pc:sldLayoutMk cId="2229127040" sldId="2147483674"/>
          </pc:sldLayoutMkLst>
        </pc:sldLayoutChg>
      </pc:sldMasterChg>
      <pc:sldMasterChg chg="modTransition modSldLayout">
        <pc:chgData name="Mario Marugán Cancio" userId="759fb4fe9c7a46c8" providerId="LiveId" clId="{F6AFB809-33D1-4FBE-B007-AC4393D9C4CE}" dt="2023-09-05T14:33:13.563" v="121"/>
        <pc:sldMasterMkLst>
          <pc:docMk/>
          <pc:sldMasterMk cId="2210989224" sldId="2147483674"/>
        </pc:sldMasterMkLst>
        <pc:sldLayoutChg chg="modTransition">
          <pc:chgData name="Mario Marugán Cancio" userId="759fb4fe9c7a46c8" providerId="LiveId" clId="{F6AFB809-33D1-4FBE-B007-AC4393D9C4CE}" dt="2023-09-05T14:33:13.563" v="121"/>
          <pc:sldLayoutMkLst>
            <pc:docMk/>
            <pc:sldMasterMk cId="2210989224" sldId="2147483674"/>
            <pc:sldLayoutMk cId="4189031839" sldId="2147483675"/>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2850440603" sldId="2147483677"/>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3697767875" sldId="2147483678"/>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1431081985" sldId="2147483679"/>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2169141834" sldId="2147483680"/>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422859501" sldId="2147483681"/>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1845944012" sldId="2147483689"/>
          </pc:sldLayoutMkLst>
        </pc:sldLayoutChg>
        <pc:sldLayoutChg chg="modTransition">
          <pc:chgData name="Mario Marugán Cancio" userId="759fb4fe9c7a46c8" providerId="LiveId" clId="{F6AFB809-33D1-4FBE-B007-AC4393D9C4CE}" dt="2023-09-05T14:33:13.563" v="121"/>
          <pc:sldLayoutMkLst>
            <pc:docMk/>
            <pc:sldMasterMk cId="2210989224" sldId="2147483674"/>
            <pc:sldLayoutMk cId="2923431028" sldId="214748369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C3AD49D0-BBE4-4AC6-BCB4-64738E160B9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8CE7BC51-FD4E-4655-A4E4-AF10FFC2FE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8985F0-BC06-4A0D-953F-49F80613D6B8}" type="datetimeFigureOut">
              <a:rPr lang="es-ES" smtClean="0"/>
              <a:t>27/02/2024</a:t>
            </a:fld>
            <a:endParaRPr lang="es-ES"/>
          </a:p>
        </p:txBody>
      </p:sp>
      <p:sp>
        <p:nvSpPr>
          <p:cNvPr id="4" name="Marcador de pie de página 3">
            <a:extLst>
              <a:ext uri="{FF2B5EF4-FFF2-40B4-BE49-F238E27FC236}">
                <a16:creationId xmlns:a16="http://schemas.microsoft.com/office/drawing/2014/main" id="{3C0C2F41-C0BF-4248-9C17-9D60262751E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D97047DA-CB6E-49C4-8F0F-AC5F9B5069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97771-EEED-4B4B-AAE2-F964AAA53AA7}" type="slidenum">
              <a:rPr lang="es-ES" smtClean="0"/>
              <a:t>‹Nº›</a:t>
            </a:fld>
            <a:endParaRPr lang="es-ES"/>
          </a:p>
        </p:txBody>
      </p:sp>
    </p:spTree>
    <p:extLst>
      <p:ext uri="{BB962C8B-B14F-4D97-AF65-F5344CB8AC3E}">
        <p14:creationId xmlns:p14="http://schemas.microsoft.com/office/powerpoint/2010/main" val="33407368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E7211-7024-4834-BA3D-F80F8EF94C11}" type="datetimeFigureOut">
              <a:rPr lang="es-ES" smtClean="0"/>
              <a:t>27/02/2024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A36A8C-AAE0-41A5-886E-68EAE954AEE9}" type="slidenum">
              <a:rPr lang="es-ES" smtClean="0"/>
              <a:t>‹Nº›</a:t>
            </a:fld>
            <a:endParaRPr lang="es-ES"/>
          </a:p>
        </p:txBody>
      </p:sp>
    </p:spTree>
    <p:extLst>
      <p:ext uri="{BB962C8B-B14F-4D97-AF65-F5344CB8AC3E}">
        <p14:creationId xmlns:p14="http://schemas.microsoft.com/office/powerpoint/2010/main" val="2220348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Rectángulo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6" name="Rectángulo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ctrTitle"/>
          </p:nvPr>
        </p:nvSpPr>
        <p:spPr>
          <a:xfrm>
            <a:off x="1523999" y="4800600"/>
            <a:ext cx="9144002" cy="1143000"/>
          </a:xfrm>
        </p:spPr>
        <p:txBody>
          <a:bodyPr rtlCol="0" anchor="b">
            <a:noAutofit/>
          </a:bodyPr>
          <a:lstStyle>
            <a:lvl1pPr algn="ctr" rtl="0">
              <a:defRPr sz="4100">
                <a:solidFill>
                  <a:schemeClr val="bg1"/>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522413" y="5943600"/>
            <a:ext cx="9144002" cy="762000"/>
          </a:xfrm>
        </p:spPr>
        <p:txBody>
          <a:bodyPr rtlCol="0">
            <a:normAutofit/>
          </a:bodyPr>
          <a:lstStyle>
            <a:lvl1pPr marL="0" indent="0" algn="ctr">
              <a:spcBef>
                <a:spcPts val="0"/>
              </a:spcBef>
              <a:buNone/>
              <a:defRPr sz="2000" cap="none" baseline="0">
                <a:solidFill>
                  <a:schemeClr val="bg1"/>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spTree>
    <p:extLst>
      <p:ext uri="{BB962C8B-B14F-4D97-AF65-F5344CB8AC3E}">
        <p14:creationId xmlns:p14="http://schemas.microsoft.com/office/powerpoint/2010/main" val="435601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ido alternativo con leyenda">
    <p:spTree>
      <p:nvGrpSpPr>
        <p:cNvPr id="1" name=""/>
        <p:cNvGrpSpPr/>
        <p:nvPr/>
      </p:nvGrpSpPr>
      <p:grpSpPr>
        <a:xfrm>
          <a:off x="0" y="0"/>
          <a:ext cx="0" cy="0"/>
          <a:chOff x="0" y="0"/>
          <a:chExt cx="0" cy="0"/>
        </a:xfrm>
      </p:grpSpPr>
      <p:sp>
        <p:nvSpPr>
          <p:cNvPr id="8" name="Rectángulo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60412" y="2362200"/>
            <a:ext cx="3200400" cy="1990725"/>
          </a:xfrm>
        </p:spPr>
        <p:txBody>
          <a:bodyPr rtlCol="0" anchor="b">
            <a:normAutofit/>
          </a:bodyPr>
          <a:lstStyle>
            <a:lvl1pPr rtl="0">
              <a:defRPr sz="3400" b="0">
                <a:solidFill>
                  <a:schemeClr val="bg1"/>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hasCustomPrompt="1"/>
          </p:nvPr>
        </p:nvSpPr>
        <p:spPr>
          <a:xfrm>
            <a:off x="760412" y="4367308"/>
            <a:ext cx="3200400" cy="1622012"/>
          </a:xfrm>
        </p:spPr>
        <p:txBody>
          <a:bodyPr rtlCol="0">
            <a:normAutofit/>
          </a:bodyPr>
          <a:lstStyle>
            <a:lvl1pPr marL="0" indent="0" rtl="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3" name="Marcador de posición de contenido 2"/>
          <p:cNvSpPr>
            <a:spLocks noGrp="1"/>
          </p:cNvSpPr>
          <p:nvPr>
            <p:ph idx="1" hasCustomPrompt="1"/>
          </p:nvPr>
        </p:nvSpPr>
        <p:spPr>
          <a:xfrm>
            <a:off x="5362892" y="685800"/>
            <a:ext cx="6370320" cy="5486400"/>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Diseño de Interfaces Web - Tema 12. Bootstrap</a:t>
            </a:r>
          </a:p>
        </p:txBody>
      </p:sp>
      <p:sp>
        <p:nvSpPr>
          <p:cNvPr id="5" name="Marcador de posición de fecha 5"/>
          <p:cNvSpPr>
            <a:spLocks noGrp="1"/>
          </p:cNvSpPr>
          <p:nvPr>
            <p:ph type="dt" sz="half" idx="10"/>
          </p:nvPr>
        </p:nvSpPr>
        <p:spPr/>
        <p:txBody>
          <a:bodyPr rtlCol="0"/>
          <a:lstStyle>
            <a:lvl1pPr>
              <a:defRPr>
                <a:solidFill>
                  <a:schemeClr val="tx2"/>
                </a:solidFill>
              </a:defRPr>
            </a:lvl1pPr>
          </a:lstStyle>
          <a:p>
            <a:fld id="{B31B73B7-3E39-4EB1-AF5F-2A40D0385706}" type="datetime1">
              <a:rPr lang="es-ES" smtClean="0"/>
              <a:t>27/02/2024</a:t>
            </a:fld>
            <a:endParaRPr lang="es-ES"/>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fld id="{D602F45C-2B69-4F0F-ADF4-1D4CECE2C731}" type="slidenum">
              <a:rPr lang="es-ES" smtClean="0"/>
              <a:t>‹Nº›</a:t>
            </a:fld>
            <a:endParaRPr lang="es-ES"/>
          </a:p>
        </p:txBody>
      </p:sp>
    </p:spTree>
    <p:extLst>
      <p:ext uri="{BB962C8B-B14F-4D97-AF65-F5344CB8AC3E}">
        <p14:creationId xmlns:p14="http://schemas.microsoft.com/office/powerpoint/2010/main" val="1669509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dirty="0">
              <a:ln>
                <a:noFill/>
              </a:ln>
              <a:solidFill>
                <a:prstClr val="white"/>
              </a:solidFill>
              <a:effectLst/>
              <a:uLnTx/>
              <a:uFillTx/>
              <a:latin typeface="Euphemia"/>
              <a:ea typeface="+mn-ea"/>
              <a:cs typeface="+mn-cs"/>
            </a:endParaRPr>
          </a:p>
        </p:txBody>
      </p:sp>
      <p:sp>
        <p:nvSpPr>
          <p:cNvPr id="2" name="Título 1"/>
          <p:cNvSpPr>
            <a:spLocks noGrp="1"/>
          </p:cNvSpPr>
          <p:nvPr>
            <p:ph type="title"/>
          </p:nvPr>
        </p:nvSpPr>
        <p:spPr>
          <a:xfrm>
            <a:off x="7923214" y="2362200"/>
            <a:ext cx="3200400" cy="1993392"/>
          </a:xfrm>
        </p:spPr>
        <p:txBody>
          <a:bodyPr rtlCol="0" anchor="b">
            <a:normAutofit/>
          </a:bodyPr>
          <a:lstStyle>
            <a:lvl1pPr rtl="0">
              <a:defRPr sz="3400" b="0">
                <a:solidFill>
                  <a:schemeClr val="bg1"/>
                </a:solidFill>
              </a:defRPr>
            </a:lvl1pPr>
          </a:lstStyle>
          <a:p>
            <a:pPr rtl="0"/>
            <a:r>
              <a:rPr lang="es-ES" noProof="0"/>
              <a:t>Haga clic para modificar el estilo de título del patrón</a:t>
            </a:r>
            <a:endParaRPr lang="es-ES" noProof="0" dirty="0"/>
          </a:p>
        </p:txBody>
      </p:sp>
      <p:sp>
        <p:nvSpPr>
          <p:cNvPr id="3" name="Marcador de posición de imagen 2" descr="Marcador de posición vacío para agregar una imagen. Haga clic en el marcador de posición y seleccione la imagen que desee agregar"/>
          <p:cNvSpPr>
            <a:spLocks noGrp="1"/>
          </p:cNvSpPr>
          <p:nvPr>
            <p:ph type="pic" idx="1"/>
          </p:nvPr>
        </p:nvSpPr>
        <p:spPr>
          <a:xfrm>
            <a:off x="0" y="0"/>
            <a:ext cx="7315200" cy="6858000"/>
          </a:xfrm>
          <a:solidFill>
            <a:schemeClr val="bg2">
              <a:lumMod val="90000"/>
            </a:schemeClr>
          </a:solidFill>
        </p:spPr>
        <p:txBody>
          <a:bodyPr rtlCol="0"/>
          <a:lstStyle>
            <a:lvl1pPr marL="0" indent="0" algn="ctr">
              <a:buNone/>
              <a:defRPr sz="3200">
                <a:solidFill>
                  <a:schemeClr val="tx2"/>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4" name="Marcador de posición de texto 3"/>
          <p:cNvSpPr>
            <a:spLocks noGrp="1"/>
          </p:cNvSpPr>
          <p:nvPr>
            <p:ph type="body" sz="half" idx="2" hasCustomPrompt="1"/>
          </p:nvPr>
        </p:nvSpPr>
        <p:spPr>
          <a:xfrm>
            <a:off x="7923214" y="4355592"/>
            <a:ext cx="3200400" cy="1644614"/>
          </a:xfrm>
        </p:spPr>
        <p:txBody>
          <a:bodyPr rtlCol="0">
            <a:normAutofit/>
          </a:bodyPr>
          <a:lstStyle>
            <a:lvl1pPr marL="0" indent="0" rtl="0">
              <a:spcBef>
                <a:spcPts val="12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6" name="Marcador de posición de pie de página 4"/>
          <p:cNvSpPr>
            <a:spLocks noGrp="1"/>
          </p:cNvSpPr>
          <p:nvPr>
            <p:ph type="ftr" sz="quarter" idx="11"/>
          </p:nvPr>
        </p:nvSpPr>
        <p:spPr/>
        <p:txBody>
          <a:bodyPr rtlCol="0"/>
          <a:lstStyle/>
          <a:p>
            <a:r>
              <a:rPr lang="es-ES"/>
              <a:t>Diseño de Interfaces Web - Tema 12. Bootstrap</a:t>
            </a:r>
          </a:p>
        </p:txBody>
      </p:sp>
      <p:sp>
        <p:nvSpPr>
          <p:cNvPr id="5" name="Marcador de posición de fecha 5"/>
          <p:cNvSpPr>
            <a:spLocks noGrp="1"/>
          </p:cNvSpPr>
          <p:nvPr>
            <p:ph type="dt" sz="half" idx="10"/>
          </p:nvPr>
        </p:nvSpPr>
        <p:spPr/>
        <p:txBody>
          <a:bodyPr rtlCol="0"/>
          <a:lstStyle/>
          <a:p>
            <a:fld id="{0F9B4774-689E-479B-88AB-27959B2E2A20}" type="datetime1">
              <a:rPr lang="es-ES" smtClean="0"/>
              <a:t>27/02/2024</a:t>
            </a:fld>
            <a:endParaRPr lang="es-ES"/>
          </a:p>
        </p:txBody>
      </p:sp>
      <p:sp>
        <p:nvSpPr>
          <p:cNvPr id="7" name="Marcador de posición de número de diapositiva 6"/>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117050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90731"/>
          </a:xfrm>
        </p:spPr>
        <p:txBody>
          <a:bodyPr rtlCol="0"/>
          <a:lstStyle>
            <a:lvl1pPr algn="just" rtl="0">
              <a:defRPr b="1"/>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hasCustomPrompt="1"/>
          </p:nvPr>
        </p:nvSpPr>
        <p:spPr>
          <a:xfrm>
            <a:off x="1341120" y="1293224"/>
            <a:ext cx="9509760" cy="4736356"/>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p>
            <a:r>
              <a:rPr lang="es-ES"/>
              <a:t>Diseño de Interfaces Web - Tema 12. Bootstrap</a:t>
            </a:r>
          </a:p>
        </p:txBody>
      </p:sp>
      <p:sp>
        <p:nvSpPr>
          <p:cNvPr id="4" name="Marcador de posición de fecha 4"/>
          <p:cNvSpPr>
            <a:spLocks noGrp="1"/>
          </p:cNvSpPr>
          <p:nvPr>
            <p:ph type="dt" sz="half" idx="10"/>
          </p:nvPr>
        </p:nvSpPr>
        <p:spPr/>
        <p:txBody>
          <a:bodyPr rtlCol="0"/>
          <a:lstStyle/>
          <a:p>
            <a:fld id="{995633A1-8594-40D5-BA2B-FA96E54BB164}" type="datetime1">
              <a:rPr lang="es-ES" smtClean="0"/>
              <a:t>27/02/2024</a:t>
            </a:fld>
            <a:endParaRPr lang="es-ES"/>
          </a:p>
        </p:txBody>
      </p:sp>
      <p:sp>
        <p:nvSpPr>
          <p:cNvPr id="6" name="Marcador de posición de número de diapositiva 5"/>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2450993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10210798" y="274638"/>
            <a:ext cx="1143001" cy="5897562"/>
          </a:xfrm>
        </p:spPr>
        <p:txBody>
          <a:bodyPr vert="eaVert" rtlCol="0"/>
          <a:lstStyle>
            <a:lvl1pPr algn="just" rtl="0">
              <a:defRPr b="1"/>
            </a:lvl1pPr>
          </a:lstStyle>
          <a:p>
            <a:pPr rtl="0"/>
            <a:r>
              <a:rPr lang="es-ES" noProof="0"/>
              <a:t>Haga clic para modificar el estilo de título del patrón</a:t>
            </a:r>
            <a:endParaRPr lang="es-ES" noProof="0" dirty="0"/>
          </a:p>
        </p:txBody>
      </p:sp>
      <p:sp>
        <p:nvSpPr>
          <p:cNvPr id="3" name="Marcador de posición de texto vertical 2"/>
          <p:cNvSpPr>
            <a:spLocks noGrp="1"/>
          </p:cNvSpPr>
          <p:nvPr>
            <p:ph type="body" orient="vert" idx="1" hasCustomPrompt="1"/>
          </p:nvPr>
        </p:nvSpPr>
        <p:spPr>
          <a:xfrm>
            <a:off x="838200" y="274638"/>
            <a:ext cx="9154886" cy="5897562"/>
          </a:xfrm>
        </p:spPr>
        <p:txBody>
          <a:bodyPr vert="eaVert" rtlCol="0"/>
          <a:lstStyle>
            <a:lvl1pPr rtl="0">
              <a:defRPr/>
            </a:lvl1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p>
            <a:r>
              <a:rPr lang="es-ES"/>
              <a:t>Diseño de Interfaces Web - Tema 12. Bootstrap</a:t>
            </a:r>
          </a:p>
        </p:txBody>
      </p:sp>
      <p:sp>
        <p:nvSpPr>
          <p:cNvPr id="4" name="Marcador de posición de fecha 4"/>
          <p:cNvSpPr>
            <a:spLocks noGrp="1"/>
          </p:cNvSpPr>
          <p:nvPr>
            <p:ph type="dt" sz="half" idx="10"/>
          </p:nvPr>
        </p:nvSpPr>
        <p:spPr/>
        <p:txBody>
          <a:bodyPr rtlCol="0"/>
          <a:lstStyle/>
          <a:p>
            <a:fld id="{904C5A7C-8C84-44D2-96CC-AB79318240E7}" type="datetime1">
              <a:rPr lang="es-ES" smtClean="0"/>
              <a:t>27/02/2024</a:t>
            </a:fld>
            <a:endParaRPr lang="es-ES"/>
          </a:p>
        </p:txBody>
      </p:sp>
      <p:sp>
        <p:nvSpPr>
          <p:cNvPr id="6" name="Marcador de posición de número de diapositiva 5"/>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3119828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64606"/>
          </a:xfrm>
        </p:spPr>
        <p:txBody>
          <a:bodyPr rtlCol="0"/>
          <a:lstStyle>
            <a:lvl1pPr rtl="0">
              <a:defRPr b="1"/>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hasCustomPrompt="1"/>
          </p:nvPr>
        </p:nvSpPr>
        <p:spPr>
          <a:xfrm>
            <a:off x="1341120" y="1345474"/>
            <a:ext cx="9509760" cy="4684105"/>
          </a:xfrm>
        </p:spPr>
        <p:txBody>
          <a:bodyPr rtlCol="0"/>
          <a:lstStyle>
            <a:lvl1pPr rtl="0">
              <a:defRPr/>
            </a:lvl1pPr>
            <a:lvl6pPr>
              <a:defRPr/>
            </a:lvl6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pie de página 3"/>
          <p:cNvSpPr>
            <a:spLocks noGrp="1"/>
          </p:cNvSpPr>
          <p:nvPr>
            <p:ph type="ftr" sz="quarter" idx="11"/>
          </p:nvPr>
        </p:nvSpPr>
        <p:spPr/>
        <p:txBody>
          <a:bodyPr rtlCol="0"/>
          <a:lstStyle>
            <a:lvl1pPr>
              <a:defRPr b="1"/>
            </a:lvl1pPr>
          </a:lstStyle>
          <a:p>
            <a:r>
              <a:rPr lang="es-ES"/>
              <a:t>Diseño de Interfaces Web - Tema 12. Bootstrap</a:t>
            </a:r>
          </a:p>
        </p:txBody>
      </p:sp>
      <p:sp>
        <p:nvSpPr>
          <p:cNvPr id="4" name="Marcador de posición de fecha 4"/>
          <p:cNvSpPr>
            <a:spLocks noGrp="1"/>
          </p:cNvSpPr>
          <p:nvPr>
            <p:ph type="dt" sz="half" idx="10"/>
          </p:nvPr>
        </p:nvSpPr>
        <p:spPr/>
        <p:txBody>
          <a:bodyPr rtlCol="0"/>
          <a:lstStyle>
            <a:lvl1pPr>
              <a:defRPr b="1"/>
            </a:lvl1pPr>
          </a:lstStyle>
          <a:p>
            <a:fld id="{A2D14965-CAEF-4C7D-BDFB-8BA2DF9FFC45}" type="datetime1">
              <a:rPr lang="es-ES" smtClean="0"/>
              <a:t>27/02/2024</a:t>
            </a:fld>
            <a:endParaRPr lang="es-ES"/>
          </a:p>
        </p:txBody>
      </p:sp>
      <p:sp>
        <p:nvSpPr>
          <p:cNvPr id="6" name="Marcador de posición de número de diapositiva 5"/>
          <p:cNvSpPr>
            <a:spLocks noGrp="1"/>
          </p:cNvSpPr>
          <p:nvPr>
            <p:ph type="sldNum" sz="quarter" idx="12"/>
          </p:nvPr>
        </p:nvSpPr>
        <p:spPr/>
        <p:txBody>
          <a:bodyPr rtlCol="0"/>
          <a:lstStyle>
            <a:lvl1pPr>
              <a:defRPr b="1"/>
            </a:lvl1pPr>
          </a:lstStyle>
          <a:p>
            <a:fld id="{D602F45C-2B69-4F0F-ADF4-1D4CECE2C731}" type="slidenum">
              <a:rPr lang="es-ES" smtClean="0"/>
              <a:t>‹Nº›</a:t>
            </a:fld>
            <a:endParaRPr lang="es-ES"/>
          </a:p>
        </p:txBody>
      </p:sp>
    </p:spTree>
    <p:extLst>
      <p:ext uri="{BB962C8B-B14F-4D97-AF65-F5344CB8AC3E}">
        <p14:creationId xmlns:p14="http://schemas.microsoft.com/office/powerpoint/2010/main" val="1064229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7" name="Rectángulo 1"/>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es-ES" b="0" i="0" u="none" strike="noStrike" kern="0" cap="none" spc="0" normalizeH="0" baseline="0" noProof="0" dirty="0">
              <a:ln>
                <a:noFill/>
              </a:ln>
              <a:solidFill>
                <a:prstClr val="white"/>
              </a:solidFill>
              <a:effectLst/>
              <a:uLnTx/>
              <a:uFillTx/>
              <a:latin typeface="Euphemia"/>
            </a:endParaRPr>
          </a:p>
        </p:txBody>
      </p:sp>
      <p:sp>
        <p:nvSpPr>
          <p:cNvPr id="8" name="Rectángulo 2"/>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p>
        </p:txBody>
      </p:sp>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524000" y="3810000"/>
            <a:ext cx="9144000" cy="1143000"/>
          </a:xfrm>
        </p:spPr>
        <p:txBody>
          <a:bodyPr rtlCol="0" anchor="t">
            <a:normAutofit/>
          </a:bodyPr>
          <a:lstStyle>
            <a:lvl1pPr marL="0" indent="0" algn="ctr" rtl="0">
              <a:spcBef>
                <a:spcPts val="0"/>
              </a:spcBef>
              <a:buNone/>
              <a:defRPr sz="2400" cap="none"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dirty="0"/>
              <a:t>Haga clic para modificar el estilo de texto del patrón</a:t>
            </a:r>
          </a:p>
        </p:txBody>
      </p:sp>
      <p:sp>
        <p:nvSpPr>
          <p:cNvPr id="5" name="Marcador de posición de pie de página 3"/>
          <p:cNvSpPr>
            <a:spLocks noGrp="1"/>
          </p:cNvSpPr>
          <p:nvPr>
            <p:ph type="ftr" sz="quarter" idx="11"/>
          </p:nvPr>
        </p:nvSpPr>
        <p:spPr/>
        <p:txBody>
          <a:bodyPr rtlCol="0"/>
          <a:lstStyle/>
          <a:p>
            <a:r>
              <a:rPr lang="es-ES"/>
              <a:t>Diseño de Interfaces Web - Tema 12. Bootstrap</a:t>
            </a:r>
          </a:p>
        </p:txBody>
      </p:sp>
      <p:sp>
        <p:nvSpPr>
          <p:cNvPr id="4" name="Marcador de posición de fecha 4"/>
          <p:cNvSpPr>
            <a:spLocks noGrp="1"/>
          </p:cNvSpPr>
          <p:nvPr>
            <p:ph type="dt" sz="half" idx="10"/>
          </p:nvPr>
        </p:nvSpPr>
        <p:spPr/>
        <p:txBody>
          <a:bodyPr rtlCol="0"/>
          <a:lstStyle/>
          <a:p>
            <a:fld id="{3E9BCEDD-4E3A-43C9-A955-3E9759643CDD}" type="datetime1">
              <a:rPr lang="es-ES" smtClean="0"/>
              <a:t>27/02/2024</a:t>
            </a:fld>
            <a:endParaRPr lang="es-ES"/>
          </a:p>
        </p:txBody>
      </p:sp>
      <p:sp>
        <p:nvSpPr>
          <p:cNvPr id="6" name="Marcador de posición de número de diapositiva 5"/>
          <p:cNvSpPr>
            <a:spLocks noGrp="1"/>
          </p:cNvSpPr>
          <p:nvPr>
            <p:ph type="sldNum" sz="quarter" idx="12"/>
          </p:nvPr>
        </p:nvSpPr>
        <p:spPr>
          <a:xfrm>
            <a:off x="10123714" y="6614494"/>
            <a:ext cx="1047205" cy="237744"/>
          </a:xfrm>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228174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alternativo">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143000"/>
            <a:ext cx="9144000" cy="2667000"/>
          </a:xfrm>
        </p:spPr>
        <p:txBody>
          <a:bodyPr rtlCol="0" anchor="b">
            <a:normAutofit/>
          </a:bodyPr>
          <a:lstStyle>
            <a:lvl1pPr algn="ctr" rtl="0">
              <a:defRPr sz="5200" b="0">
                <a:solidFill>
                  <a:schemeClr val="tx1"/>
                </a:solidFill>
              </a:defRPr>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522413" y="3810000"/>
            <a:ext cx="9144000" cy="1143000"/>
          </a:xfrm>
        </p:spPr>
        <p:txBody>
          <a:bodyPr rtlCol="0" anchor="t">
            <a:normAutofit/>
          </a:bodyPr>
          <a:lstStyle>
            <a:lvl1pPr marL="0" indent="0" algn="ctr" rtl="0">
              <a:spcBef>
                <a:spcPts val="0"/>
              </a:spcBef>
              <a:buNone/>
              <a:defRPr sz="2400" cap="none" baseline="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dirty="0"/>
              <a:t>Haga clic para modificar el estilo de texto del patrón</a:t>
            </a:r>
          </a:p>
        </p:txBody>
      </p:sp>
      <p:sp>
        <p:nvSpPr>
          <p:cNvPr id="5" name="Marcador de posición de pie de página 3"/>
          <p:cNvSpPr>
            <a:spLocks noGrp="1"/>
          </p:cNvSpPr>
          <p:nvPr>
            <p:ph type="ftr" sz="quarter" idx="11"/>
          </p:nvPr>
        </p:nvSpPr>
        <p:spPr/>
        <p:txBody>
          <a:bodyPr rtlCol="0"/>
          <a:lstStyle>
            <a:lvl1pPr>
              <a:defRPr>
                <a:solidFill>
                  <a:schemeClr val="tx2"/>
                </a:solidFill>
              </a:defRPr>
            </a:lvl1pPr>
          </a:lstStyle>
          <a:p>
            <a:r>
              <a:rPr lang="es-ES"/>
              <a:t>Diseño de Interfaces Web - Tema 12. Bootstrap</a:t>
            </a:r>
          </a:p>
        </p:txBody>
      </p:sp>
      <p:sp>
        <p:nvSpPr>
          <p:cNvPr id="4" name="Marcador de posición de fecha 4"/>
          <p:cNvSpPr>
            <a:spLocks noGrp="1"/>
          </p:cNvSpPr>
          <p:nvPr>
            <p:ph type="dt" sz="half" idx="10"/>
          </p:nvPr>
        </p:nvSpPr>
        <p:spPr/>
        <p:txBody>
          <a:bodyPr rtlCol="0"/>
          <a:lstStyle>
            <a:lvl1pPr>
              <a:defRPr>
                <a:solidFill>
                  <a:schemeClr val="tx2"/>
                </a:solidFill>
              </a:defRPr>
            </a:lvl1pPr>
          </a:lstStyle>
          <a:p>
            <a:fld id="{02BCBF3B-433A-49BC-8F13-199C6704EDA7}" type="datetime1">
              <a:rPr lang="es-ES" smtClean="0"/>
              <a:t>27/02/2024</a:t>
            </a:fld>
            <a:endParaRPr lang="es-ES"/>
          </a:p>
        </p:txBody>
      </p:sp>
      <p:sp>
        <p:nvSpPr>
          <p:cNvPr id="6" name="Marcador de posición de número de diapositiva 5"/>
          <p:cNvSpPr>
            <a:spLocks noGrp="1"/>
          </p:cNvSpPr>
          <p:nvPr>
            <p:ph type="sldNum" sz="quarter" idx="12"/>
          </p:nvPr>
        </p:nvSpPr>
        <p:spPr>
          <a:xfrm>
            <a:off x="10097589" y="6614494"/>
            <a:ext cx="1073330" cy="237744"/>
          </a:xfrm>
        </p:spPr>
        <p:txBody>
          <a:bodyPr rtlCol="0"/>
          <a:lstStyle>
            <a:lvl1pPr>
              <a:defRPr>
                <a:solidFill>
                  <a:schemeClr val="tx2"/>
                </a:solidFill>
              </a:defRPr>
            </a:lvl1pPr>
          </a:lstStyle>
          <a:p>
            <a:fld id="{D602F45C-2B69-4F0F-ADF4-1D4CECE2C731}" type="slidenum">
              <a:rPr lang="es-ES" smtClean="0"/>
              <a:t>‹Nº›</a:t>
            </a:fld>
            <a:endParaRPr lang="es-ES"/>
          </a:p>
        </p:txBody>
      </p:sp>
    </p:spTree>
    <p:extLst>
      <p:ext uri="{BB962C8B-B14F-4D97-AF65-F5344CB8AC3E}">
        <p14:creationId xmlns:p14="http://schemas.microsoft.com/office/powerpoint/2010/main" val="3282491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64606"/>
          </a:xfrm>
        </p:spPr>
        <p:txBody>
          <a:bodyPr rtlCol="0"/>
          <a:lstStyle>
            <a:lvl1pPr rtl="0">
              <a:defRPr b="1"/>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hasCustomPrompt="1"/>
          </p:nvPr>
        </p:nvSpPr>
        <p:spPr>
          <a:xfrm>
            <a:off x="1341120" y="1267097"/>
            <a:ext cx="4572000" cy="47587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posición de contenido 3"/>
          <p:cNvSpPr>
            <a:spLocks noGrp="1"/>
          </p:cNvSpPr>
          <p:nvPr>
            <p:ph sz="half" idx="2" hasCustomPrompt="1"/>
          </p:nvPr>
        </p:nvSpPr>
        <p:spPr>
          <a:xfrm>
            <a:off x="6278880" y="1267097"/>
            <a:ext cx="4572000" cy="4758799"/>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Diseño de Interfaces Web - Tema 12. Bootstrap</a:t>
            </a:r>
          </a:p>
        </p:txBody>
      </p:sp>
      <p:sp>
        <p:nvSpPr>
          <p:cNvPr id="5" name="Marcador de posición de fecha 5"/>
          <p:cNvSpPr>
            <a:spLocks noGrp="1"/>
          </p:cNvSpPr>
          <p:nvPr>
            <p:ph type="dt" sz="half" idx="10"/>
          </p:nvPr>
        </p:nvSpPr>
        <p:spPr/>
        <p:txBody>
          <a:bodyPr rtlCol="0"/>
          <a:lstStyle/>
          <a:p>
            <a:fld id="{65E56770-0303-4B18-BE33-C9EF2B0D4720}" type="datetime1">
              <a:rPr lang="es-ES" smtClean="0"/>
              <a:t>27/02/2024</a:t>
            </a:fld>
            <a:endParaRPr lang="es-ES"/>
          </a:p>
        </p:txBody>
      </p:sp>
      <p:sp>
        <p:nvSpPr>
          <p:cNvPr id="7" name="Marcador de posición de número de diapositiva 6"/>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318758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616857"/>
          </a:xfrm>
        </p:spPr>
        <p:txBody>
          <a:bodyPr rtlCol="0"/>
          <a:lstStyle>
            <a:lvl1pPr>
              <a:defRPr b="1"/>
            </a:lvl1pPr>
          </a:lstStyle>
          <a:p>
            <a:pPr rtl="0"/>
            <a:r>
              <a:rPr lang="es-ES" noProof="0"/>
              <a:t>Haga clic para modificar el estilo de título del patrón</a:t>
            </a:r>
            <a:endParaRPr lang="es-ES" noProof="0" dirty="0"/>
          </a:p>
        </p:txBody>
      </p:sp>
      <p:sp>
        <p:nvSpPr>
          <p:cNvPr id="3" name="Marcador de posición de texto 2"/>
          <p:cNvSpPr>
            <a:spLocks noGrp="1"/>
          </p:cNvSpPr>
          <p:nvPr>
            <p:ph type="body" idx="1" hasCustomPrompt="1"/>
          </p:nvPr>
        </p:nvSpPr>
        <p:spPr>
          <a:xfrm>
            <a:off x="1341120" y="1285838"/>
            <a:ext cx="4572000" cy="766588"/>
          </a:xfrm>
        </p:spPr>
        <p:txBody>
          <a:bodyPr rtlCol="0" anchor="ctr">
            <a:normAutofit/>
          </a:bodyPr>
          <a:lstStyle>
            <a:lvl1pPr marL="0" indent="0" rtl="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4" name="Marcador de posición de contenido 3"/>
          <p:cNvSpPr>
            <a:spLocks noGrp="1"/>
          </p:cNvSpPr>
          <p:nvPr>
            <p:ph sz="half" idx="2" hasCustomPrompt="1"/>
          </p:nvPr>
        </p:nvSpPr>
        <p:spPr>
          <a:xfrm>
            <a:off x="1341120" y="2254048"/>
            <a:ext cx="4572000" cy="3775532"/>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5" name="Marcador de posición de texto 4"/>
          <p:cNvSpPr>
            <a:spLocks noGrp="1"/>
          </p:cNvSpPr>
          <p:nvPr>
            <p:ph type="body" sz="quarter" idx="3" hasCustomPrompt="1"/>
          </p:nvPr>
        </p:nvSpPr>
        <p:spPr>
          <a:xfrm>
            <a:off x="6214872" y="1285838"/>
            <a:ext cx="4572000" cy="766588"/>
          </a:xfrm>
        </p:spPr>
        <p:txBody>
          <a:bodyPr rtlCol="0" anchor="ctr">
            <a:normAutofit/>
          </a:bodyPr>
          <a:lstStyle>
            <a:lvl1pPr marL="0" indent="0" rtl="0">
              <a:spcBef>
                <a:spcPts val="0"/>
              </a:spcBef>
              <a:buNone/>
              <a:defRPr sz="22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dirty="0"/>
              <a:t>Haga clic para modificar el estilo de texto del patrón</a:t>
            </a:r>
          </a:p>
        </p:txBody>
      </p:sp>
      <p:sp>
        <p:nvSpPr>
          <p:cNvPr id="6" name="Marcador de posición de contenido 5"/>
          <p:cNvSpPr>
            <a:spLocks noGrp="1"/>
          </p:cNvSpPr>
          <p:nvPr>
            <p:ph sz="quarter" idx="4" hasCustomPrompt="1"/>
          </p:nvPr>
        </p:nvSpPr>
        <p:spPr>
          <a:xfrm>
            <a:off x="6278880" y="2254048"/>
            <a:ext cx="4572000" cy="3775532"/>
          </a:xfrm>
        </p:spPr>
        <p:txBody>
          <a:bodyPr rtlCol="0">
            <a:normAutofit/>
          </a:bodyPr>
          <a:lstStyle>
            <a:lvl1pPr rtl="0">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8" name="Marcador de posición de pie de página 6"/>
          <p:cNvSpPr>
            <a:spLocks noGrp="1"/>
          </p:cNvSpPr>
          <p:nvPr>
            <p:ph type="ftr" sz="quarter" idx="11"/>
          </p:nvPr>
        </p:nvSpPr>
        <p:spPr/>
        <p:txBody>
          <a:bodyPr rtlCol="0"/>
          <a:lstStyle/>
          <a:p>
            <a:r>
              <a:rPr lang="es-ES"/>
              <a:t>Diseño de Interfaces Web - Tema 12. Bootstrap</a:t>
            </a:r>
          </a:p>
        </p:txBody>
      </p:sp>
      <p:sp>
        <p:nvSpPr>
          <p:cNvPr id="7" name="Marcador de posición de fecha 7"/>
          <p:cNvSpPr>
            <a:spLocks noGrp="1"/>
          </p:cNvSpPr>
          <p:nvPr>
            <p:ph type="dt" sz="half" idx="10"/>
          </p:nvPr>
        </p:nvSpPr>
        <p:spPr/>
        <p:txBody>
          <a:bodyPr rtlCol="0"/>
          <a:lstStyle/>
          <a:p>
            <a:fld id="{F41761C7-8FD4-4753-A16A-5F6FF166AB4B}" type="datetime1">
              <a:rPr lang="es-ES" smtClean="0"/>
              <a:t>27/02/2024</a:t>
            </a:fld>
            <a:endParaRPr lang="es-ES"/>
          </a:p>
        </p:txBody>
      </p:sp>
      <p:sp>
        <p:nvSpPr>
          <p:cNvPr id="9" name="Marcador de posición de número de diapositiva 8"/>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1841275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41120" y="467360"/>
            <a:ext cx="9509760" cy="577669"/>
          </a:xfrm>
        </p:spPr>
        <p:txBody>
          <a:bodyPr rtlCol="0"/>
          <a:lstStyle>
            <a:lvl1pPr>
              <a:defRPr b="1"/>
            </a:lvl1pPr>
          </a:lstStyle>
          <a:p>
            <a:pPr rtl="0"/>
            <a:r>
              <a:rPr lang="es-ES" noProof="0"/>
              <a:t>Haga clic para modificar el estilo de título del patrón</a:t>
            </a:r>
            <a:endParaRPr lang="es-ES" noProof="0" dirty="0"/>
          </a:p>
        </p:txBody>
      </p:sp>
      <p:sp>
        <p:nvSpPr>
          <p:cNvPr id="4" name="Marcador de posición de pie de página 2"/>
          <p:cNvSpPr>
            <a:spLocks noGrp="1"/>
          </p:cNvSpPr>
          <p:nvPr>
            <p:ph type="ftr" sz="quarter" idx="11"/>
          </p:nvPr>
        </p:nvSpPr>
        <p:spPr/>
        <p:txBody>
          <a:bodyPr rtlCol="0"/>
          <a:lstStyle/>
          <a:p>
            <a:r>
              <a:rPr lang="es-ES"/>
              <a:t>Diseño de Interfaces Web - Tema 12. Bootstrap</a:t>
            </a:r>
          </a:p>
        </p:txBody>
      </p:sp>
      <p:sp>
        <p:nvSpPr>
          <p:cNvPr id="3" name="Marcador de posición de fecha 3"/>
          <p:cNvSpPr>
            <a:spLocks noGrp="1"/>
          </p:cNvSpPr>
          <p:nvPr>
            <p:ph type="dt" sz="half" idx="10"/>
          </p:nvPr>
        </p:nvSpPr>
        <p:spPr/>
        <p:txBody>
          <a:bodyPr rtlCol="0"/>
          <a:lstStyle/>
          <a:p>
            <a:fld id="{9B702924-017C-4D73-8120-3A4AAF8500B8}" type="datetime1">
              <a:rPr lang="es-ES" smtClean="0"/>
              <a:t>27/02/2024</a:t>
            </a:fld>
            <a:endParaRPr lang="es-ES"/>
          </a:p>
        </p:txBody>
      </p:sp>
      <p:sp>
        <p:nvSpPr>
          <p:cNvPr id="5" name="Marcador de posición de número de diapositiva 4"/>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235512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3" name="Marcador de pie de página 1"/>
          <p:cNvSpPr>
            <a:spLocks noGrp="1"/>
          </p:cNvSpPr>
          <p:nvPr>
            <p:ph type="ftr" sz="quarter" idx="11"/>
          </p:nvPr>
        </p:nvSpPr>
        <p:spPr/>
        <p:txBody>
          <a:bodyPr rtlCol="0"/>
          <a:lstStyle>
            <a:lvl1pPr>
              <a:defRPr>
                <a:solidFill>
                  <a:schemeClr val="tx2"/>
                </a:solidFill>
              </a:defRPr>
            </a:lvl1pPr>
          </a:lstStyle>
          <a:p>
            <a:r>
              <a:rPr lang="es-ES"/>
              <a:t>Diseño de Interfaces Web - Tema 12. Bootstrap</a:t>
            </a:r>
          </a:p>
        </p:txBody>
      </p:sp>
      <p:sp>
        <p:nvSpPr>
          <p:cNvPr id="2" name="Marcador de posición de fecha 2"/>
          <p:cNvSpPr>
            <a:spLocks noGrp="1"/>
          </p:cNvSpPr>
          <p:nvPr>
            <p:ph type="dt" sz="half" idx="10"/>
          </p:nvPr>
        </p:nvSpPr>
        <p:spPr/>
        <p:txBody>
          <a:bodyPr rtlCol="0"/>
          <a:lstStyle>
            <a:lvl1pPr>
              <a:defRPr>
                <a:solidFill>
                  <a:schemeClr val="tx2"/>
                </a:solidFill>
              </a:defRPr>
            </a:lvl1pPr>
          </a:lstStyle>
          <a:p>
            <a:fld id="{6EDE4CDD-71FE-414C-9DBA-9FE133483076}" type="datetime1">
              <a:rPr lang="es-ES" smtClean="0"/>
              <a:t>27/02/2024</a:t>
            </a:fld>
            <a:endParaRPr lang="es-ES"/>
          </a:p>
        </p:txBody>
      </p:sp>
      <p:sp>
        <p:nvSpPr>
          <p:cNvPr id="4" name="Marcador de posición de número de diapositiva 3"/>
          <p:cNvSpPr>
            <a:spLocks noGrp="1"/>
          </p:cNvSpPr>
          <p:nvPr>
            <p:ph type="sldNum" sz="quarter" idx="12"/>
          </p:nvPr>
        </p:nvSpPr>
        <p:spPr/>
        <p:txBody>
          <a:bodyPr rtlCol="0"/>
          <a:lstStyle>
            <a:lvl1pPr>
              <a:defRPr>
                <a:solidFill>
                  <a:schemeClr val="tx2"/>
                </a:solidFill>
              </a:defRPr>
            </a:lvl1pPr>
          </a:lstStyle>
          <a:p>
            <a:fld id="{D602F45C-2B69-4F0F-ADF4-1D4CECE2C731}" type="slidenum">
              <a:rPr lang="es-ES" smtClean="0"/>
              <a:t>‹Nº›</a:t>
            </a:fld>
            <a:endParaRPr lang="es-ES"/>
          </a:p>
        </p:txBody>
      </p:sp>
    </p:spTree>
    <p:extLst>
      <p:ext uri="{BB962C8B-B14F-4D97-AF65-F5344CB8AC3E}">
        <p14:creationId xmlns:p14="http://schemas.microsoft.com/office/powerpoint/2010/main" val="2984580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760412" y="2362200"/>
            <a:ext cx="3200400" cy="1990725"/>
          </a:xfrm>
        </p:spPr>
        <p:txBody>
          <a:bodyPr rtlCol="0" anchor="b">
            <a:normAutofit/>
          </a:bodyPr>
          <a:lstStyle>
            <a:lvl1pPr rtl="0">
              <a:defRPr sz="3400" b="0"/>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hasCustomPrompt="1"/>
          </p:nvPr>
        </p:nvSpPr>
        <p:spPr>
          <a:xfrm>
            <a:off x="760412" y="4367308"/>
            <a:ext cx="3200400" cy="1622012"/>
          </a:xfrm>
        </p:spPr>
        <p:txBody>
          <a:bodyPr rtlCol="0">
            <a:normAutofit/>
          </a:bodyPr>
          <a:lstStyle>
            <a:lvl1pPr marL="0" indent="0" rtl="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el estilo de texto del patrón</a:t>
            </a:r>
          </a:p>
        </p:txBody>
      </p:sp>
      <p:sp>
        <p:nvSpPr>
          <p:cNvPr id="3" name="Marcador de posición de contenido 2"/>
          <p:cNvSpPr>
            <a:spLocks noGrp="1"/>
          </p:cNvSpPr>
          <p:nvPr>
            <p:ph idx="1" hasCustomPrompt="1"/>
          </p:nvPr>
        </p:nvSpPr>
        <p:spPr>
          <a:xfrm>
            <a:off x="4494212" y="685800"/>
            <a:ext cx="7239001" cy="5486400"/>
          </a:xfrm>
        </p:spPr>
        <p:txBody>
          <a:bodyPr rtlCol="0">
            <a:normAutofit/>
          </a:bodyPr>
          <a:lstStyle>
            <a:lvl1pPr rtl="0">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6" name="Marcador de posición de pie de página 4"/>
          <p:cNvSpPr>
            <a:spLocks noGrp="1"/>
          </p:cNvSpPr>
          <p:nvPr>
            <p:ph type="ftr" sz="quarter" idx="11"/>
          </p:nvPr>
        </p:nvSpPr>
        <p:spPr/>
        <p:txBody>
          <a:bodyPr rtlCol="0"/>
          <a:lstStyle/>
          <a:p>
            <a:r>
              <a:rPr lang="es-ES"/>
              <a:t>Diseño de Interfaces Web - Tema 12. Bootstrap</a:t>
            </a:r>
          </a:p>
        </p:txBody>
      </p:sp>
      <p:sp>
        <p:nvSpPr>
          <p:cNvPr id="5" name="Marcador de posición de fecha 5"/>
          <p:cNvSpPr>
            <a:spLocks noGrp="1"/>
          </p:cNvSpPr>
          <p:nvPr>
            <p:ph type="dt" sz="half" idx="10"/>
          </p:nvPr>
        </p:nvSpPr>
        <p:spPr/>
        <p:txBody>
          <a:bodyPr rtlCol="0"/>
          <a:lstStyle/>
          <a:p>
            <a:fld id="{0C3C89D5-C6FA-4FC6-8648-A4696883D8E7}" type="datetime1">
              <a:rPr lang="es-ES" smtClean="0"/>
              <a:t>27/02/2024</a:t>
            </a:fld>
            <a:endParaRPr lang="es-ES"/>
          </a:p>
        </p:txBody>
      </p:sp>
      <p:sp>
        <p:nvSpPr>
          <p:cNvPr id="7" name="Marcador de posición de número de diapositiva 6"/>
          <p:cNvSpPr>
            <a:spLocks noGrp="1"/>
          </p:cNvSpPr>
          <p:nvPr>
            <p:ph type="sldNum" sz="quarter" idx="12"/>
          </p:nvPr>
        </p:nvSpPr>
        <p:spPr/>
        <p:txBody>
          <a:bodyPr rtlCol="0"/>
          <a:lstStyle/>
          <a:p>
            <a:fld id="{D602F45C-2B69-4F0F-ADF4-1D4CECE2C731}" type="slidenum">
              <a:rPr lang="es-ES" smtClean="0"/>
              <a:t>‹Nº›</a:t>
            </a:fld>
            <a:endParaRPr lang="es-ES"/>
          </a:p>
        </p:txBody>
      </p:sp>
    </p:spTree>
    <p:extLst>
      <p:ext uri="{BB962C8B-B14F-4D97-AF65-F5344CB8AC3E}">
        <p14:creationId xmlns:p14="http://schemas.microsoft.com/office/powerpoint/2010/main" val="577564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1341120" y="467360"/>
            <a:ext cx="9509760" cy="603794"/>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posición de texto 2"/>
          <p:cNvSpPr>
            <a:spLocks noGrp="1"/>
          </p:cNvSpPr>
          <p:nvPr>
            <p:ph type="body" idx="1"/>
          </p:nvPr>
        </p:nvSpPr>
        <p:spPr>
          <a:xfrm>
            <a:off x="1341120" y="1293224"/>
            <a:ext cx="9509760" cy="4736356"/>
          </a:xfrm>
          <a:prstGeom prst="rect">
            <a:avLst/>
          </a:prstGeom>
        </p:spPr>
        <p:txBody>
          <a:bodyPr vert="horz" lIns="91440" tIns="45720" rIns="91440" bIns="45720" rtlCol="0">
            <a:normAutofit/>
          </a:bodyPr>
          <a:lstStyle/>
          <a:p>
            <a:pPr lvl="0" rtl="0"/>
            <a:r>
              <a:rPr lang="es-ES" noProof="0" dirty="0"/>
              <a:t>Haga clic para modificar el estilo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7" name="Rectángulo 3"/>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es-ES" b="0" i="0" u="none" strike="noStrike" kern="0" cap="none" spc="0" normalizeH="0" baseline="0" noProof="0" dirty="0">
              <a:ln>
                <a:noFill/>
              </a:ln>
              <a:solidFill>
                <a:prstClr val="white"/>
              </a:solidFill>
              <a:effectLst/>
              <a:uLnTx/>
              <a:uFillTx/>
              <a:latin typeface="Euphemia"/>
            </a:endParaRPr>
          </a:p>
        </p:txBody>
      </p:sp>
      <p:sp>
        <p:nvSpPr>
          <p:cNvPr id="5" name="Marcador de posición de pie de página 4"/>
          <p:cNvSpPr>
            <a:spLocks noGrp="1"/>
          </p:cNvSpPr>
          <p:nvPr>
            <p:ph type="ftr" sz="quarter" idx="3"/>
          </p:nvPr>
        </p:nvSpPr>
        <p:spPr>
          <a:xfrm>
            <a:off x="1341120" y="6614494"/>
            <a:ext cx="7159752" cy="237744"/>
          </a:xfrm>
          <a:prstGeom prst="rect">
            <a:avLst/>
          </a:prstGeom>
        </p:spPr>
        <p:txBody>
          <a:bodyPr vert="horz" lIns="91440" tIns="45720" rIns="91440" bIns="45720" rtlCol="0" anchor="ctr"/>
          <a:lstStyle>
            <a:lvl1pPr algn="l">
              <a:defRPr sz="1600" b="1" cap="none" baseline="0">
                <a:solidFill>
                  <a:schemeClr val="bg2"/>
                </a:solidFill>
                <a:latin typeface="Arial" panose="020B0604020202020204" pitchFamily="34" charset="0"/>
                <a:cs typeface="Arial" panose="020B0604020202020204" pitchFamily="34" charset="0"/>
              </a:defRPr>
            </a:lvl1pPr>
          </a:lstStyle>
          <a:p>
            <a:r>
              <a:rPr lang="es-ES"/>
              <a:t>Diseño de Interfaces Web - Tema 12. Bootstrap</a:t>
            </a:r>
            <a:endParaRPr lang="es-ES" dirty="0"/>
          </a:p>
        </p:txBody>
      </p:sp>
      <p:sp>
        <p:nvSpPr>
          <p:cNvPr id="8" name="Rectángulo 5"/>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es-ES" noProof="0" dirty="0">
              <a:latin typeface="Arial" panose="020B0604020202020204" pitchFamily="34" charset="0"/>
              <a:cs typeface="Arial" panose="020B0604020202020204" pitchFamily="34" charset="0"/>
            </a:endParaRPr>
          </a:p>
        </p:txBody>
      </p:sp>
      <p:sp>
        <p:nvSpPr>
          <p:cNvPr id="4" name="Marcador de posición de fecha 6"/>
          <p:cNvSpPr>
            <a:spLocks noGrp="1"/>
          </p:cNvSpPr>
          <p:nvPr>
            <p:ph type="dt" sz="half" idx="2"/>
          </p:nvPr>
        </p:nvSpPr>
        <p:spPr>
          <a:xfrm>
            <a:off x="8660673" y="6614494"/>
            <a:ext cx="1326705" cy="237744"/>
          </a:xfrm>
          <a:prstGeom prst="rect">
            <a:avLst/>
          </a:prstGeom>
        </p:spPr>
        <p:txBody>
          <a:bodyPr vert="horz" lIns="91440" tIns="45720" rIns="91440" bIns="45720" rtlCol="0" anchor="ctr"/>
          <a:lstStyle>
            <a:lvl1pPr algn="r">
              <a:defRPr sz="1600" b="1">
                <a:solidFill>
                  <a:schemeClr val="bg2"/>
                </a:solidFill>
                <a:latin typeface="Arial" panose="020B0604020202020204" pitchFamily="34" charset="0"/>
                <a:cs typeface="Arial" panose="020B0604020202020204" pitchFamily="34" charset="0"/>
              </a:defRPr>
            </a:lvl1pPr>
          </a:lstStyle>
          <a:p>
            <a:fld id="{E9C5762C-D515-4F54-BF6B-FC0E35175F3C}" type="datetime1">
              <a:rPr lang="es-ES" smtClean="0"/>
              <a:t>27/02/2024</a:t>
            </a:fld>
            <a:endParaRPr lang="es-ES" dirty="0"/>
          </a:p>
        </p:txBody>
      </p:sp>
      <p:sp>
        <p:nvSpPr>
          <p:cNvPr id="6" name="Marcador de posición de número de diapositiva 7"/>
          <p:cNvSpPr>
            <a:spLocks noGrp="1"/>
          </p:cNvSpPr>
          <p:nvPr>
            <p:ph type="sldNum" sz="quarter" idx="4"/>
          </p:nvPr>
        </p:nvSpPr>
        <p:spPr>
          <a:xfrm>
            <a:off x="10210799" y="6614494"/>
            <a:ext cx="960120" cy="243506"/>
          </a:xfrm>
          <a:prstGeom prst="rect">
            <a:avLst/>
          </a:prstGeom>
        </p:spPr>
        <p:txBody>
          <a:bodyPr vert="horz" lIns="91440" tIns="45720" rIns="91440" bIns="45720" rtlCol="0" anchor="ctr"/>
          <a:lstStyle>
            <a:lvl1pPr algn="r">
              <a:defRPr sz="1600" b="1">
                <a:solidFill>
                  <a:schemeClr val="bg2"/>
                </a:solidFill>
                <a:latin typeface="Arial" panose="020B0604020202020204" pitchFamily="34" charset="0"/>
                <a:cs typeface="Arial" panose="020B0604020202020204" pitchFamily="34" charset="0"/>
              </a:defRPr>
            </a:lvl1pPr>
          </a:lstStyle>
          <a:p>
            <a:fld id="{D602F45C-2B69-4F0F-ADF4-1D4CECE2C731}" type="slidenum">
              <a:rPr lang="es-ES" smtClean="0"/>
              <a:pPr/>
              <a:t>‹Nº›</a:t>
            </a:fld>
            <a:endParaRPr lang="es-ES" dirty="0"/>
          </a:p>
        </p:txBody>
      </p:sp>
    </p:spTree>
    <p:extLst>
      <p:ext uri="{BB962C8B-B14F-4D97-AF65-F5344CB8AC3E}">
        <p14:creationId xmlns:p14="http://schemas.microsoft.com/office/powerpoint/2010/main" val="41548481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Arial" panose="020B0604020202020204" pitchFamily="34" charset="0"/>
          <a:ea typeface="+mj-ea"/>
          <a:cs typeface="Arial" panose="020B0604020202020204" pitchFamily="34" charset="0"/>
        </a:defRPr>
      </a:lvl1pPr>
    </p:titleStyle>
    <p:bodyStyle>
      <a:lvl1pPr marL="274320" indent="-228600" algn="just" defTabSz="914400" rtl="0" eaLnBrk="1" latinLnBrk="0" hangingPunct="1">
        <a:lnSpc>
          <a:spcPct val="90000"/>
        </a:lnSpc>
        <a:spcBef>
          <a:spcPts val="1800"/>
        </a:spcBef>
        <a:buClr>
          <a:schemeClr val="tx2"/>
        </a:buClr>
        <a:buSzPct val="100000"/>
        <a:buFont typeface="Arial" pitchFamily="34" charset="0"/>
        <a:buChar char="▪"/>
        <a:defRPr sz="2800" kern="1200" baseline="0">
          <a:solidFill>
            <a:srgbClr val="263050"/>
          </a:solidFill>
          <a:latin typeface="Arial" panose="020B0604020202020204" pitchFamily="34" charset="0"/>
          <a:ea typeface="+mn-ea"/>
          <a:cs typeface="Arial" panose="020B0604020202020204" pitchFamily="34" charset="0"/>
        </a:defRPr>
      </a:lvl1pPr>
      <a:lvl2pPr marL="594360" indent="-228600" algn="just" defTabSz="914400" rtl="0" eaLnBrk="1" latinLnBrk="0" hangingPunct="1">
        <a:lnSpc>
          <a:spcPct val="90000"/>
        </a:lnSpc>
        <a:spcBef>
          <a:spcPts val="1000"/>
        </a:spcBef>
        <a:buClr>
          <a:schemeClr val="tx2"/>
        </a:buClr>
        <a:buSzPct val="100000"/>
        <a:buFont typeface="Arial" pitchFamily="34" charset="0"/>
        <a:buChar char="▪"/>
        <a:defRPr sz="2400" kern="1200">
          <a:solidFill>
            <a:srgbClr val="263050"/>
          </a:solidFill>
          <a:latin typeface="Arial" panose="020B0604020202020204" pitchFamily="34" charset="0"/>
          <a:ea typeface="+mn-ea"/>
          <a:cs typeface="Arial" panose="020B0604020202020204" pitchFamily="34" charset="0"/>
        </a:defRPr>
      </a:lvl2pPr>
      <a:lvl3pPr marL="914400" indent="-228600" algn="just" defTabSz="914400" rtl="0" eaLnBrk="1" latinLnBrk="0" hangingPunct="1">
        <a:lnSpc>
          <a:spcPct val="90000"/>
        </a:lnSpc>
        <a:spcBef>
          <a:spcPts val="800"/>
        </a:spcBef>
        <a:buClr>
          <a:schemeClr val="tx2"/>
        </a:buClr>
        <a:buSzPct val="100000"/>
        <a:buFont typeface="Arial" pitchFamily="34" charset="0"/>
        <a:buChar char="▪"/>
        <a:defRPr sz="2000" kern="1200">
          <a:solidFill>
            <a:srgbClr val="263050"/>
          </a:solidFill>
          <a:latin typeface="Arial" panose="020B0604020202020204" pitchFamily="34" charset="0"/>
          <a:ea typeface="+mn-ea"/>
          <a:cs typeface="Arial" panose="020B0604020202020204" pitchFamily="34" charset="0"/>
        </a:defRPr>
      </a:lvl3pPr>
      <a:lvl4pPr marL="1234440" indent="-228600" algn="just" defTabSz="914400" rtl="0" eaLnBrk="1" latinLnBrk="0" hangingPunct="1">
        <a:lnSpc>
          <a:spcPct val="90000"/>
        </a:lnSpc>
        <a:spcBef>
          <a:spcPts val="800"/>
        </a:spcBef>
        <a:buClr>
          <a:schemeClr val="tx2"/>
        </a:buClr>
        <a:buSzPct val="100000"/>
        <a:buFont typeface="Arial" pitchFamily="34" charset="0"/>
        <a:buChar char="▪"/>
        <a:defRPr sz="1800" kern="1200">
          <a:solidFill>
            <a:srgbClr val="263050"/>
          </a:solidFill>
          <a:latin typeface="Arial" panose="020B0604020202020204" pitchFamily="34" charset="0"/>
          <a:ea typeface="+mn-ea"/>
          <a:cs typeface="Arial" panose="020B0604020202020204" pitchFamily="34" charset="0"/>
        </a:defRPr>
      </a:lvl4pPr>
      <a:lvl5pPr marL="1554480" indent="-228600" algn="just" defTabSz="914400" rtl="0" eaLnBrk="1" latinLnBrk="0" hangingPunct="1">
        <a:lnSpc>
          <a:spcPct val="90000"/>
        </a:lnSpc>
        <a:spcBef>
          <a:spcPts val="800"/>
        </a:spcBef>
        <a:buClr>
          <a:schemeClr val="tx2"/>
        </a:buClr>
        <a:buSzPct val="100000"/>
        <a:buFont typeface="Arial" pitchFamily="34" charset="0"/>
        <a:buChar char="▪"/>
        <a:defRPr sz="1800" kern="1200">
          <a:solidFill>
            <a:srgbClr val="263050"/>
          </a:solidFill>
          <a:latin typeface="Arial" panose="020B0604020202020204" pitchFamily="34" charset="0"/>
          <a:ea typeface="+mn-ea"/>
          <a:cs typeface="Arial" panose="020B0604020202020204" pitchFamily="34" charset="0"/>
        </a:defRPr>
      </a:lvl5pPr>
      <a:lvl6pPr marL="1874520" indent="-228600" algn="l" defTabSz="914400" rtl="0" eaLnBrk="1" latinLnBrk="0" hangingPunct="1">
        <a:lnSpc>
          <a:spcPct val="90000"/>
        </a:lnSpc>
        <a:spcBef>
          <a:spcPts val="800"/>
        </a:spcBef>
        <a:buSzPct val="100000"/>
        <a:buFont typeface="Arial" pitchFamily="34" charset="0"/>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100000"/>
        <a:buFont typeface="Arial" pitchFamily="34" charset="0"/>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2" Type="http://schemas.openxmlformats.org/officeDocument/2006/relationships/hyperlink" Target="Tema%2012.%20Bootstrap%20-%20ejemplos/ejemplo_card1.html" TargetMode="Externa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Tema%2012.%20Bootstrap%20-%20ejemplos/ejemplo_card2.html"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hyperlink" Target="Tema%2012.%20Bootstrap%20-%20ejemplos/ejemplo_card3.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hyperlink" Target="Tema%2012.%20Bootstrap%20-%20ejemplos/ejemplo_card4.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hyperlink" Target="Tema%2012.%20Bootstrap%20-%20ejemplos/ejemplo_card5-2.html" TargetMode="External"/><Relationship Id="rId2" Type="http://schemas.openxmlformats.org/officeDocument/2006/relationships/hyperlink" Target="Tema%2012.%20Bootstrap%20-%20ejemplos/ejemplo_card5.html"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Tema%2012.%20Bootstrap%20-%20ejemplos/ejemplo_card7.html"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hyperlink" Target="Tema%2012.%20Bootstrap%20-%20ejemplos/ejemplo_card10.html" TargetMode="Externa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Tema%2012.%20Bootstrap%20-%20ejemplos/ejemplo_card8.html"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hyperlink" Target="Tema%2012.%20Bootstrap%20-%20ejemplos/ejemplo_card9.html" TargetMode="Externa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hyperlink" Target="Tema%2012.%20Bootstrap%20-%20ejemplos/ejemplo_card11.html" TargetMode="Externa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hyperlink" Target="Tema%2012.%20Bootstrap%20-%20ejemplos/ejemplo_card12.html" TargetMode="Externa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hyperlink" Target="Tema%2012.%20Bootstrap%20-%20ejemplos/ejemplo_alert1.html" TargetMode="Externa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hyperlink" Target="Tema%2012.%20Bootstrap%20-%20ejemplos/ejemplo_alert2.html" TargetMode="Externa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Tema%2012.%20Bootstrap%20-%20ejemplos/ejemplo_alert3.html" TargetMode="Externa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hyperlink" Target="Tema%2012.%20Bootstrap%20-%20ejemplos/ejemplo_alert4.html" TargetMode="Externa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hyperlink" Target="Tema%2012.%20Bootstrap%20-%20ejemplos/ejemplo_modal1.html"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hyperlink" Target="Tema%2012.%20Bootstrap%20-%20ejemplos/ejemplo_nav1.html" TargetMode="Externa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hyperlink" Target="Tema%2012.%20Bootstrap%20-%20ejemplos/ejemplo_nav3.html" TargetMode="External"/><Relationship Id="rId2" Type="http://schemas.openxmlformats.org/officeDocument/2006/relationships/hyperlink" Target="Tema%2012.%20Bootstrap%20-%20ejemplos/ejemplo_nav2.html"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Tema%2012.%20Bootstrap%20-%20ejemplos/ejemplo_nav5.html" TargetMode="External"/><Relationship Id="rId2" Type="http://schemas.openxmlformats.org/officeDocument/2006/relationships/hyperlink" Target="Tema%2012.%20Bootstrap%20-%20ejemplos/ejemplo_nav4.html" TargetMode="Externa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hyperlink" Target="Tema%2012.%20Bootstrap%20-%20ejemplos/ejemplo_nav6.html" TargetMode="Externa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hyperlink" Target="Tema%2012.%20Bootstrap%20-%20ejemplos/ejemplo_nav7.html" TargetMode="Externa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hyperlink" Target="Tema%2012.%20Bootstrap%20-%20ejemplos/ejemplo_nav8.html" TargetMode="Externa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hyperlink" Target="Tema%2012.%20Bootstrap%20-%20ejemplos/ejemplo_nav9.html" TargetMode="Externa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hyperlink" Target="Tema%2012.%20Bootstrap%20-%20ejemplos/ejemplo_nav10.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Tema%2012.%20Bootstrap%20-%20ejemplos/ejemplo_nav12.html" TargetMode="Externa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hyperlink" Target="Tema%2012.%20Bootstrap%20-%20ejemplos/ejemplo_carrousel1.html" TargetMode="Externa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hyperlink" Target="Tema%2012.%20Bootstrap%20-%20ejemplos/ejemplo_carrousel2.html" TargetMode="Externa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hyperlink" Target="Ejercicios_clase/ejemplo_carrousel3.html" TargetMode="Externa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hyperlink" Target="Tema%2012.%20Bootstrap%20-%20ejemplos/ejemplo_pag1.html" TargetMode="Externa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hyperlink" Target="Tema%2012.%20Bootstrap%20-%20ejemplos/ejemplo_pag2.html" TargetMode="Externa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hyperlink" Target="Tema%2012.%20Bootstrap%20-%20ejemplos/ejemplo_pag3.html" TargetMode="Externa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hyperlink" Target="Tema%2012.%20Bootstrap%20-%20ejemplos/ejemplo_pag4.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2" Type="http://schemas.openxmlformats.org/officeDocument/2006/relationships/hyperlink" Target="Tema%2012.%20Bootstrap%20-%20ejemplos/ejemplo_pag5.html" TargetMode="Externa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Tema%2012.%20Bootstrap%20-%20ejemplos/ejemplo_pag6.html"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hyperlink" Target="Tema%2012.%20Bootstrap%20-%20ejemplos/ejemplo_progress1.html" TargetMode="Externa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hyperlink" Target="Tema%2012.%20Bootstrap%20-%20ejemplos/ejemplo_progress2.html" TargetMode="Externa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hyperlink" Target="Tema%2012.%20Bootstrap%20-%20ejemplos/ejemplo_progress3.html" TargetMode="Externa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hyperlink" Target="Tema%2012.%20Bootstrap%20-%20ejemplos/ejemplo_progress4.html" TargetMode="Externa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hyperlink" Target="Tema%2012.%20Bootstrap%20-%20ejemplos/ejemplo_progress5.html"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hyperlink" Target="Tema%2012.%20Bootstrap%20-%20ejemplos/ejemplo_drop1.html" TargetMode="Externa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hyperlink" Target="Tema%2012.%20Bootstrap%20-%20ejemplos/ejemplo_drop2.html" TargetMode="Externa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2" Type="http://schemas.openxmlformats.org/officeDocument/2006/relationships/hyperlink" Target="Tema%2012.%20Bootstrap%20-%20ejemplos/ejemplo_drop3.html"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hyperlink" Target="Tema%2012.%20Bootstrap%20-%20ejemplos/ejemplo_drop6.html" TargetMode="Externa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2" Type="http://schemas.openxmlformats.org/officeDocument/2006/relationships/hyperlink" Target="Tema%2012.%20Bootstrap%20-%20ejemplos/ejemplo_drop8.html" TargetMode="Externa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hyperlink" Target="Tema%2012.%20Bootstrap%20-%20ejemplos/ejemplo_drop11.html" TargetMode="Externa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hyperlink" Target="Tema%2012.%20Bootstrap%20-%20ejemplos/ejemplo_drop12.html" TargetMode="Externa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hyperlink" Target="Tema%2012.%20Bootstrap%20-%20ejemplos/ejemplo_collapse1.html" TargetMode="Externa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hyperlink" Target="Tema%2012.%20Bootstrap%20-%20ejemplos/ejemplo_acordion.html" TargetMode="Externa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hyperlink" Target="Tema%2012.%20Bootstrap%20-%20ejemplos/ejemplo_badge.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Tema%2012.%20Bootstrap%20-%20ejemplos/ejemplo_rejilla1.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Tema%2012.%20Bootstrap%20-%20ejemplos/ejemplo_offset.html"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Tema%2012.%20Bootstrap%20-%20ejemplos/ejemplo_alineacion1.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Tema%2012.%20Bootstrap%20-%20ejemplos/ejemplo_alineacion2.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Tema%2012.%20Bootstrap%20-%20ejemplos/ejemplo_alineacion3.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Tema%2012.%20Bootstrap%20-%20ejemplos/ejemplo_anidamiento.html"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Tema%2012.%20Bootstrap%20-%20ejemplos/ejemplo_orden.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etbootstrap.com/"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Tema%2012.%20Bootstrap%20-%20ejemplos/ejemplo_tipografia.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Tema%2012.%20Bootstrap%20-%20ejemplos/ejemplo_tipografia2.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hyperlink" Target="Tema%2012.%20Bootstrap%20-%20ejemplos/ejemplo_tipografia3.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Clases_bootstrap_tipografia.docx"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hyperlink" Target="Tema%2012.%20Bootstrap%20-%20ejemplos/ejemplo_color_texto.html" TargetMode="Externa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Tema%2012.%20Bootstrap%20-%20ejemplos/ejemplo_color_fondo.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hyperlink" Target="Tema%2012.%20Bootstrap%20-%20ejemplos/ejemplo_tabla1.html"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Tema%2012.%20Bootstrap%20-%20ejemplos/ejemplo_tabla2.htm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Tema%2012.%20Bootstrap%20-%20ejemplos/ejemplo_tabla4.html" TargetMode="External"/><Relationship Id="rId2" Type="http://schemas.openxmlformats.org/officeDocument/2006/relationships/hyperlink" Target="Tema%2012.%20Bootstrap%20-%20ejemplos/ejemplo_tabla3.html" TargetMode="External"/><Relationship Id="rId1" Type="http://schemas.openxmlformats.org/officeDocument/2006/relationships/slideLayout" Target="../slideLayouts/slideLayout2.xml"/><Relationship Id="rId4" Type="http://schemas.openxmlformats.org/officeDocument/2006/relationships/hyperlink" Target="Ejercicios_clase/ejemplo_tabla4.html"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Tema%2012.%20Bootstrap%20-%20ejemplos/ejemplo_tabla5.html"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Tema%2012.%20Bootstrap%20-%20ejemplos/ejemplo_tabla6.html"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Tema%2012.%20Bootstrap%20-%20ejemplos/ejemplo_tabla7.html"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Tema%2012.%20Bootstrap%20-%20ejemplos/ejemplo_tabla8.html"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Tema%2012.%20Bootstrap%20-%20ejemplos/ejemplo_tabla9.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Tema%2012.%20Bootstrap%20-%20ejemplos/ejemplo_form1.html"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Tema%2012.%20Bootstrap%20-%20ejemplos/ejemplo_form2.html"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hyperlink" Target="Tema%2012.%20Bootstrap%20-%20ejemplos/ejemplo_form3.html"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hyperlink" Target="Tema%2012.%20Bootstrap%20-%20ejemplos/ejemplo_form4.html" TargetMode="Externa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getbootstrap.com/" TargetMode="Externa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Tema%2012.%20Bootstrap%20-%20ejemplos/ejemplo_form5.html" TargetMode="Externa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Tema%2012.%20Bootstrap%20-%20ejemplos/ejemplo_form6.html" TargetMode="Externa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hyperlink" Target="Tema%2012.%20Bootstrap%20-%20ejemplos/ejemplo_form7.html"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Tema%2012.%20Bootstrap%20-%20ejemplos/ejemplo_form8.html" TargetMode="External"/><Relationship Id="rId2" Type="http://schemas.openxmlformats.org/officeDocument/2006/relationships/hyperlink" Target="Ejercicios_clase/ejemplo_form7.html"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Tema%2012.%20Bootstrap%20-%20ejemplos/ejemplo_form9.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Tema%2012.%20Bootstrap%20-%20ejemplos/ejemplo_form10.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hyperlink" Target="Tema%2012.%20Bootstrap%20-%20ejemplos/ejemplo_form11.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hyperlink" Target="Tema%2012.%20Bootstrap%20-%20ejemplos/ejemplo_form12.html" TargetMode="Externa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hyperlink" Target="Tema%2012.%20Bootstrap%20-%20ejemplos/ejemplo_form13.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hyperlink" Target="Tema%2012.%20Bootstrap%20-%20ejemplos/ejemplo_form15.html" TargetMode="Externa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Tema%2012.%20Bootstrap%20-%20ejemplos/ejemplo_form16.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Tema%2012.%20Bootstrap%20-%20ejemplos/ejemplo_form17.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hyperlink" Target="Tema%2012.%20Bootstrap%20-%20ejemplos/ejemplo_btn1.html" TargetMode="Externa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Tema%2012.%20Bootstrap%20-%20ejemplos/ejemplo_btn2.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Tema%2012.%20Bootstrap%20-%20ejemplos/ejemplo_btn3.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hyperlink" Target="Tema%2012.%20Bootstrap%20-%20ejemplos/ejemplo_btn4.html" TargetMode="Externa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hyperlink" Target="Tema%2012.%20Bootstrap%20-%20ejemplos/ejemplo_btn5.html"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hyperlink" Target="Tema%2012.%20Bootstrap%20-%20ejemplos/ejemplo_btn6.html" TargetMode="Externa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8958-0ED2-4ED8-9337-3C7F8116EF01}"/>
              </a:ext>
            </a:extLst>
          </p:cNvPr>
          <p:cNvSpPr>
            <a:spLocks noGrp="1"/>
          </p:cNvSpPr>
          <p:nvPr>
            <p:ph type="ctrTitle"/>
          </p:nvPr>
        </p:nvSpPr>
        <p:spPr/>
        <p:txBody>
          <a:bodyPr/>
          <a:lstStyle/>
          <a:p>
            <a:r>
              <a:rPr lang="es-ES" sz="3200" dirty="0"/>
              <a:t>Diseño de Interfaces Web - Tema 12. Bootstrap</a:t>
            </a:r>
          </a:p>
        </p:txBody>
      </p:sp>
      <p:sp>
        <p:nvSpPr>
          <p:cNvPr id="3" name="Subtítulo 2">
            <a:extLst>
              <a:ext uri="{FF2B5EF4-FFF2-40B4-BE49-F238E27FC236}">
                <a16:creationId xmlns:a16="http://schemas.microsoft.com/office/drawing/2014/main" id="{6E4B3402-197F-407A-83A5-53D7F626733F}"/>
              </a:ext>
            </a:extLst>
          </p:cNvPr>
          <p:cNvSpPr>
            <a:spLocks noGrp="1"/>
          </p:cNvSpPr>
          <p:nvPr>
            <p:ph type="subTitle" idx="1"/>
          </p:nvPr>
        </p:nvSpPr>
        <p:spPr/>
        <p:txBody>
          <a:bodyPr/>
          <a:lstStyle/>
          <a:p>
            <a:r>
              <a:rPr lang="es-ES" dirty="0"/>
              <a:t>Mario Marugán Cancio</a:t>
            </a:r>
          </a:p>
        </p:txBody>
      </p:sp>
      <p:pic>
        <p:nvPicPr>
          <p:cNvPr id="1026" name="Picture 2" descr="Bootstrap (framework) - Wikipedia, la enciclopedia libre">
            <a:extLst>
              <a:ext uri="{FF2B5EF4-FFF2-40B4-BE49-F238E27FC236}">
                <a16:creationId xmlns:a16="http://schemas.microsoft.com/office/drawing/2014/main" id="{A6BB158B-5E6B-1874-EFEA-57C7DF7E7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311" y="450486"/>
            <a:ext cx="4759377" cy="379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2836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lstStyle/>
          <a:p>
            <a:r>
              <a:rPr lang="es-ES" dirty="0"/>
              <a:t>Los contenedores, ( clase container), proporcionan la base para el diseño de la página.</a:t>
            </a:r>
          </a:p>
          <a:p>
            <a:r>
              <a:rPr lang="es-ES" dirty="0"/>
              <a:t>Bootstrap requiere un elemento contenedor para englobar los elementos y contener su sistema de cuadrícula o rejilla. </a:t>
            </a:r>
          </a:p>
          <a:p>
            <a:r>
              <a:rPr lang="es-ES" dirty="0"/>
              <a:t>Las clases container de Bootstrap se creó específicamente para este propósito.</a:t>
            </a:r>
          </a:p>
          <a:p>
            <a:r>
              <a:rPr lang="es-ES" dirty="0"/>
              <a:t>Los contenedores de Bootstrap pueden ser </a:t>
            </a:r>
            <a:r>
              <a:rPr lang="es-ES" b="1" i="1" dirty="0"/>
              <a:t>fijos</a:t>
            </a:r>
            <a:r>
              <a:rPr lang="es-ES" dirty="0"/>
              <a:t> o </a:t>
            </a:r>
            <a:r>
              <a:rPr lang="es-ES" b="1" i="1" dirty="0"/>
              <a:t>fluidos</a:t>
            </a:r>
            <a:r>
              <a:rPr lang="es-ES" dirty="0"/>
              <a:t>.</a:t>
            </a:r>
          </a:p>
          <a:p>
            <a:endParaRPr lang="es-ES" dirty="0"/>
          </a:p>
        </p:txBody>
      </p:sp>
      <p:sp>
        <p:nvSpPr>
          <p:cNvPr id="4" name="Marcador de fecha 3">
            <a:extLst>
              <a:ext uri="{FF2B5EF4-FFF2-40B4-BE49-F238E27FC236}">
                <a16:creationId xmlns:a16="http://schemas.microsoft.com/office/drawing/2014/main" id="{940B05C8-D4FD-29EB-9AB0-5D0F5FB17565}"/>
              </a:ext>
            </a:extLst>
          </p:cNvPr>
          <p:cNvSpPr>
            <a:spLocks noGrp="1"/>
          </p:cNvSpPr>
          <p:nvPr>
            <p:ph type="dt" sz="half" idx="10"/>
          </p:nvPr>
        </p:nvSpPr>
        <p:spPr/>
        <p:txBody>
          <a:bodyPr/>
          <a:lstStyle/>
          <a:p>
            <a:fld id="{B1417C3A-1ECE-498A-9DCB-94EFC0767CC8}" type="datetime1">
              <a:rPr lang="es-ES" smtClean="0"/>
              <a:t>27/02/2024</a:t>
            </a:fld>
            <a:endParaRPr lang="es-ES"/>
          </a:p>
        </p:txBody>
      </p:sp>
      <p:sp>
        <p:nvSpPr>
          <p:cNvPr id="5" name="Marcador de pie de página 4">
            <a:extLst>
              <a:ext uri="{FF2B5EF4-FFF2-40B4-BE49-F238E27FC236}">
                <a16:creationId xmlns:a16="http://schemas.microsoft.com/office/drawing/2014/main" id="{BF534D55-FFF6-31A2-B3AA-DB9CCF7B26A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4DCA3DD-E938-2A55-D69C-187AF51EC348}"/>
              </a:ext>
            </a:extLst>
          </p:cNvPr>
          <p:cNvSpPr>
            <a:spLocks noGrp="1"/>
          </p:cNvSpPr>
          <p:nvPr>
            <p:ph type="sldNum" sz="quarter" idx="12"/>
          </p:nvPr>
        </p:nvSpPr>
        <p:spPr/>
        <p:txBody>
          <a:bodyPr/>
          <a:lstStyle/>
          <a:p>
            <a:fld id="{D602F45C-2B69-4F0F-ADF4-1D4CECE2C731}" type="slidenum">
              <a:rPr lang="es-ES" smtClean="0"/>
              <a:t>10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12. Imágenes</a:t>
            </a:r>
          </a:p>
        </p:txBody>
      </p:sp>
      <p:sp>
        <p:nvSpPr>
          <p:cNvPr id="3" name="2 Marcador de contenido"/>
          <p:cNvSpPr>
            <a:spLocks noGrp="1"/>
          </p:cNvSpPr>
          <p:nvPr>
            <p:ph sz="quarter" idx="1"/>
          </p:nvPr>
        </p:nvSpPr>
        <p:spPr/>
        <p:txBody>
          <a:bodyPr>
            <a:normAutofit/>
          </a:bodyPr>
          <a:lstStyle/>
          <a:p>
            <a:r>
              <a:rPr lang="es-ES" dirty="0"/>
              <a:t>Bootstrap define una serie de clases para aplicar al elemento HTML &lt;</a:t>
            </a:r>
            <a:r>
              <a:rPr lang="es-ES" dirty="0" err="1"/>
              <a:t>img</a:t>
            </a:r>
            <a:r>
              <a:rPr lang="es-ES" dirty="0"/>
              <a:t>&gt;:</a:t>
            </a:r>
          </a:p>
          <a:p>
            <a:pPr lvl="1"/>
            <a:r>
              <a:rPr lang="es-ES" b="1" dirty="0" err="1"/>
              <a:t>img-thumbnail</a:t>
            </a:r>
            <a:r>
              <a:rPr lang="es-ES" dirty="0"/>
              <a:t> : Define un recuadro y muestra la imagen cuando se carga la página en el navegador.</a:t>
            </a:r>
          </a:p>
          <a:p>
            <a:pPr lvl="1"/>
            <a:r>
              <a:rPr lang="es-ES" b="1" dirty="0" err="1"/>
              <a:t>img</a:t>
            </a:r>
            <a:r>
              <a:rPr lang="es-ES" b="1" dirty="0"/>
              <a:t>-fluid</a:t>
            </a:r>
            <a:r>
              <a:rPr lang="es-ES" dirty="0"/>
              <a:t> : Permite escalar correctamente la imagen (Esto lo logra Bootstrap 5 definiendo la propiedad </a:t>
            </a:r>
            <a:r>
              <a:rPr lang="es-ES" dirty="0" err="1"/>
              <a:t>max-width</a:t>
            </a:r>
            <a:r>
              <a:rPr lang="es-ES" dirty="0"/>
              <a:t>: 100%; y </a:t>
            </a:r>
            <a:r>
              <a:rPr lang="es-ES" dirty="0" err="1"/>
              <a:t>height</a:t>
            </a:r>
            <a:r>
              <a:rPr lang="es-ES" dirty="0"/>
              <a:t>: auto;)</a:t>
            </a:r>
          </a:p>
          <a:p>
            <a:pPr lvl="1"/>
            <a:r>
              <a:rPr lang="es-ES" b="1" dirty="0" err="1"/>
              <a:t>float-left</a:t>
            </a:r>
            <a:r>
              <a:rPr lang="es-ES" dirty="0"/>
              <a:t> : flota la imagen a la izquierda.</a:t>
            </a:r>
          </a:p>
          <a:p>
            <a:pPr lvl="1"/>
            <a:r>
              <a:rPr lang="es-ES" b="1" dirty="0" err="1"/>
              <a:t>float-right</a:t>
            </a:r>
            <a:r>
              <a:rPr lang="es-ES" dirty="0"/>
              <a:t> : flota la imagen a la derecha.</a:t>
            </a:r>
          </a:p>
          <a:p>
            <a:pPr lvl="1"/>
            <a:r>
              <a:rPr lang="es-ES" b="1" i="1" dirty="0"/>
              <a:t>mx-auto </a:t>
            </a:r>
            <a:r>
              <a:rPr lang="es-ES" dirty="0"/>
              <a:t>junto con </a:t>
            </a:r>
            <a:r>
              <a:rPr lang="es-ES" b="1" i="1" dirty="0"/>
              <a:t>d-block</a:t>
            </a:r>
            <a:r>
              <a:rPr lang="es-ES" dirty="0"/>
              <a:t>: nos sirve para centrar una imagen</a:t>
            </a:r>
          </a:p>
          <a:p>
            <a:endParaRPr lang="es-ES" dirty="0"/>
          </a:p>
        </p:txBody>
      </p:sp>
      <p:sp>
        <p:nvSpPr>
          <p:cNvPr id="4" name="Marcador de fecha 3">
            <a:extLst>
              <a:ext uri="{FF2B5EF4-FFF2-40B4-BE49-F238E27FC236}">
                <a16:creationId xmlns:a16="http://schemas.microsoft.com/office/drawing/2014/main" id="{86EEE8B7-8D8E-B1FB-3B94-AEB764323692}"/>
              </a:ext>
            </a:extLst>
          </p:cNvPr>
          <p:cNvSpPr>
            <a:spLocks noGrp="1"/>
          </p:cNvSpPr>
          <p:nvPr>
            <p:ph type="dt" sz="half" idx="10"/>
          </p:nvPr>
        </p:nvSpPr>
        <p:spPr/>
        <p:txBody>
          <a:bodyPr/>
          <a:lstStyle/>
          <a:p>
            <a:fld id="{3DC1C6DD-5E19-4051-9934-1E2F4BC4CD86}" type="datetime1">
              <a:rPr lang="es-ES" smtClean="0"/>
              <a:t>27/02/2024</a:t>
            </a:fld>
            <a:endParaRPr lang="es-ES"/>
          </a:p>
        </p:txBody>
      </p:sp>
      <p:sp>
        <p:nvSpPr>
          <p:cNvPr id="5" name="Marcador de pie de página 4">
            <a:extLst>
              <a:ext uri="{FF2B5EF4-FFF2-40B4-BE49-F238E27FC236}">
                <a16:creationId xmlns:a16="http://schemas.microsoft.com/office/drawing/2014/main" id="{34B436BE-A2BC-48ED-36A1-219913A5CA5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5D2DDD1-9183-7D21-024B-D417875E43C3}"/>
              </a:ext>
            </a:extLst>
          </p:cNvPr>
          <p:cNvSpPr>
            <a:spLocks noGrp="1"/>
          </p:cNvSpPr>
          <p:nvPr>
            <p:ph type="sldNum" sz="quarter" idx="12"/>
          </p:nvPr>
        </p:nvSpPr>
        <p:spPr/>
        <p:txBody>
          <a:bodyPr/>
          <a:lstStyle/>
          <a:p>
            <a:fld id="{D602F45C-2B69-4F0F-ADF4-1D4CECE2C731}" type="slidenum">
              <a:rPr lang="es-ES" smtClean="0"/>
              <a:t>100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7A168885-61AB-477A-80A2-B9132F0D044D}"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101</a:t>
            </a:fld>
            <a:endParaRPr lang="es-ES"/>
          </a:p>
        </p:txBody>
      </p:sp>
    </p:spTree>
    <p:extLst>
      <p:ext uri="{BB962C8B-B14F-4D97-AF65-F5344CB8AC3E}">
        <p14:creationId xmlns:p14="http://schemas.microsoft.com/office/powerpoint/2010/main" val="372927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(básica)</a:t>
            </a:r>
          </a:p>
        </p:txBody>
      </p:sp>
      <p:sp>
        <p:nvSpPr>
          <p:cNvPr id="3" name="2 Marcador de contenido"/>
          <p:cNvSpPr>
            <a:spLocks noGrp="1"/>
          </p:cNvSpPr>
          <p:nvPr>
            <p:ph sz="quarter" idx="1"/>
          </p:nvPr>
        </p:nvSpPr>
        <p:spPr/>
        <p:txBody>
          <a:bodyPr/>
          <a:lstStyle/>
          <a:p>
            <a:r>
              <a:rPr lang="es-ES" dirty="0"/>
              <a:t>Una tarjeta (</a:t>
            </a:r>
            <a:r>
              <a:rPr lang="es-ES" dirty="0" err="1"/>
              <a:t>card</a:t>
            </a:r>
            <a:r>
              <a:rPr lang="es-ES" dirty="0"/>
              <a:t>) es un contenedor de información flexible. </a:t>
            </a:r>
          </a:p>
          <a:p>
            <a:r>
              <a:rPr lang="es-ES" dirty="0"/>
              <a:t>Incluye opciones para encabezados y pie de página, una amplia variedad de contenidos, colores de fondo contextuales etc.</a:t>
            </a:r>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62B49918-D56A-D6C7-9E05-152C69C76C86}"/>
              </a:ext>
            </a:extLst>
          </p:cNvPr>
          <p:cNvSpPr>
            <a:spLocks noGrp="1"/>
          </p:cNvSpPr>
          <p:nvPr>
            <p:ph type="dt" sz="half" idx="10"/>
          </p:nvPr>
        </p:nvSpPr>
        <p:spPr/>
        <p:txBody>
          <a:bodyPr/>
          <a:lstStyle/>
          <a:p>
            <a:fld id="{9A7A9C58-BCCD-41FA-8A9E-F0049E6FB5B8}" type="datetime1">
              <a:rPr lang="es-ES" smtClean="0"/>
              <a:t>27/02/2024</a:t>
            </a:fld>
            <a:endParaRPr lang="es-ES"/>
          </a:p>
        </p:txBody>
      </p:sp>
      <p:sp>
        <p:nvSpPr>
          <p:cNvPr id="5" name="Marcador de pie de página 4">
            <a:extLst>
              <a:ext uri="{FF2B5EF4-FFF2-40B4-BE49-F238E27FC236}">
                <a16:creationId xmlns:a16="http://schemas.microsoft.com/office/drawing/2014/main" id="{CCA6D81A-7377-8A32-C197-ADCF2DAE698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2F745C4-E8A8-E830-5ACF-ACD4BAA37961}"/>
              </a:ext>
            </a:extLst>
          </p:cNvPr>
          <p:cNvSpPr>
            <a:spLocks noGrp="1"/>
          </p:cNvSpPr>
          <p:nvPr>
            <p:ph type="sldNum" sz="quarter" idx="12"/>
          </p:nvPr>
        </p:nvSpPr>
        <p:spPr/>
        <p:txBody>
          <a:bodyPr/>
          <a:lstStyle/>
          <a:p>
            <a:fld id="{D602F45C-2B69-4F0F-ADF4-1D4CECE2C731}" type="slidenum">
              <a:rPr lang="es-ES" smtClean="0"/>
              <a:t>102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(básica)</a:t>
            </a:r>
          </a:p>
        </p:txBody>
      </p:sp>
      <p:sp>
        <p:nvSpPr>
          <p:cNvPr id="3" name="2 Marcador de contenido"/>
          <p:cNvSpPr>
            <a:spLocks noGrp="1"/>
          </p:cNvSpPr>
          <p:nvPr>
            <p:ph sz="quarter" idx="1"/>
          </p:nvPr>
        </p:nvSpPr>
        <p:spPr/>
        <p:txBody>
          <a:bodyPr>
            <a:normAutofit fontScale="92500" lnSpcReduction="20000"/>
          </a:bodyPr>
          <a:lstStyle/>
          <a:p>
            <a:r>
              <a:rPr lang="es-ES" dirty="0"/>
              <a:t>Debemos disponer un div e inicializarlo con la clase "</a:t>
            </a:r>
            <a:r>
              <a:rPr lang="es-ES" dirty="0" err="1">
                <a:solidFill>
                  <a:srgbClr val="0070C0"/>
                </a:solidFill>
              </a:rPr>
              <a:t>card</a:t>
            </a:r>
            <a:r>
              <a:rPr lang="es-ES" dirty="0"/>
              <a:t>" (en este ejemplo agregamos la clase "</a:t>
            </a:r>
            <a:r>
              <a:rPr lang="es-ES" dirty="0" err="1">
                <a:solidFill>
                  <a:srgbClr val="0070C0"/>
                </a:solidFill>
              </a:rPr>
              <a:t>text</a:t>
            </a:r>
            <a:r>
              <a:rPr lang="es-ES" dirty="0">
                <a:solidFill>
                  <a:srgbClr val="0070C0"/>
                </a:solidFill>
              </a:rPr>
              <a:t>-center</a:t>
            </a:r>
            <a:r>
              <a:rPr lang="es-ES" dirty="0"/>
              <a:t>" para mostrar el contenido de la tarjeta centrado:</a:t>
            </a:r>
          </a:p>
          <a:p>
            <a:pPr lvl="1"/>
            <a:r>
              <a:rPr lang="es-ES" dirty="0"/>
              <a:t>&lt;</a:t>
            </a:r>
            <a:r>
              <a:rPr lang="es-ES" dirty="0">
                <a:solidFill>
                  <a:srgbClr val="FF3300"/>
                </a:solidFill>
              </a:rPr>
              <a:t>div</a:t>
            </a:r>
            <a:r>
              <a:rPr lang="es-ES" dirty="0"/>
              <a:t> </a:t>
            </a:r>
            <a:r>
              <a:rPr lang="es-ES" dirty="0" err="1">
                <a:solidFill>
                  <a:srgbClr val="00B050"/>
                </a:solidFill>
              </a:rPr>
              <a:t>class</a:t>
            </a:r>
            <a:r>
              <a:rPr lang="es-ES" dirty="0"/>
              <a:t>="</a:t>
            </a:r>
            <a:r>
              <a:rPr lang="es-ES" dirty="0" err="1">
                <a:solidFill>
                  <a:srgbClr val="0070C0"/>
                </a:solidFill>
              </a:rPr>
              <a:t>card</a:t>
            </a:r>
            <a:r>
              <a:rPr lang="es-ES" dirty="0">
                <a:solidFill>
                  <a:srgbClr val="0070C0"/>
                </a:solidFill>
              </a:rPr>
              <a:t> </a:t>
            </a:r>
            <a:r>
              <a:rPr lang="es-ES" dirty="0" err="1">
                <a:solidFill>
                  <a:srgbClr val="0070C0"/>
                </a:solidFill>
              </a:rPr>
              <a:t>text</a:t>
            </a:r>
            <a:r>
              <a:rPr lang="es-ES" dirty="0">
                <a:solidFill>
                  <a:srgbClr val="0070C0"/>
                </a:solidFill>
              </a:rPr>
              <a:t>-center</a:t>
            </a:r>
            <a:r>
              <a:rPr lang="es-ES" dirty="0"/>
              <a:t>"&gt;</a:t>
            </a:r>
          </a:p>
          <a:p>
            <a:r>
              <a:rPr lang="es-ES" dirty="0"/>
              <a:t>Dentro del div anterior disponemos otro div fijando la clase "</a:t>
            </a:r>
            <a:r>
              <a:rPr lang="es-ES" dirty="0" err="1">
                <a:solidFill>
                  <a:srgbClr val="0070C0"/>
                </a:solidFill>
              </a:rPr>
              <a:t>card-body</a:t>
            </a:r>
            <a:r>
              <a:rPr lang="es-ES" dirty="0"/>
              <a:t>":</a:t>
            </a:r>
          </a:p>
          <a:p>
            <a:pPr lvl="1"/>
            <a:r>
              <a:rPr lang="es-ES" dirty="0"/>
              <a:t>&lt;</a:t>
            </a:r>
            <a:r>
              <a:rPr lang="es-ES" dirty="0">
                <a:solidFill>
                  <a:srgbClr val="FF3300"/>
                </a:solidFill>
              </a:rPr>
              <a:t>div</a:t>
            </a:r>
            <a:r>
              <a:rPr lang="es-ES" dirty="0"/>
              <a:t> </a:t>
            </a:r>
            <a:r>
              <a:rPr lang="es-ES" dirty="0" err="1">
                <a:solidFill>
                  <a:srgbClr val="00B050"/>
                </a:solidFill>
              </a:rPr>
              <a:t>class</a:t>
            </a:r>
            <a:r>
              <a:rPr lang="es-ES" dirty="0"/>
              <a:t>="</a:t>
            </a:r>
            <a:r>
              <a:rPr lang="es-ES" dirty="0" err="1">
                <a:solidFill>
                  <a:srgbClr val="0070C0"/>
                </a:solidFill>
              </a:rPr>
              <a:t>card-body</a:t>
            </a:r>
            <a:r>
              <a:rPr lang="es-ES" dirty="0"/>
              <a:t>"&gt;</a:t>
            </a:r>
          </a:p>
          <a:p>
            <a:r>
              <a:rPr lang="es-ES" dirty="0"/>
              <a:t>Para el título de la tarjeta disponemos un "h4" y le fijamos la clase "</a:t>
            </a:r>
            <a:r>
              <a:rPr lang="es-ES" dirty="0" err="1">
                <a:solidFill>
                  <a:srgbClr val="0070C0"/>
                </a:solidFill>
              </a:rPr>
              <a:t>card-title</a:t>
            </a:r>
            <a:r>
              <a:rPr lang="es-ES" dirty="0"/>
              <a:t>":</a:t>
            </a:r>
          </a:p>
          <a:p>
            <a:pPr lvl="1"/>
            <a:r>
              <a:rPr lang="es-ES" dirty="0"/>
              <a:t>&lt;</a:t>
            </a:r>
            <a:r>
              <a:rPr lang="es-ES" dirty="0">
                <a:solidFill>
                  <a:srgbClr val="FF3300"/>
                </a:solidFill>
              </a:rPr>
              <a:t>h4</a:t>
            </a:r>
            <a:r>
              <a:rPr lang="es-ES" dirty="0"/>
              <a:t> </a:t>
            </a:r>
            <a:r>
              <a:rPr lang="es-ES" dirty="0" err="1">
                <a:solidFill>
                  <a:srgbClr val="00B050"/>
                </a:solidFill>
              </a:rPr>
              <a:t>class</a:t>
            </a:r>
            <a:r>
              <a:rPr lang="es-ES" dirty="0"/>
              <a:t>="</a:t>
            </a:r>
            <a:r>
              <a:rPr lang="es-ES" dirty="0" err="1">
                <a:solidFill>
                  <a:srgbClr val="0070C0"/>
                </a:solidFill>
              </a:rPr>
              <a:t>card-title</a:t>
            </a:r>
            <a:r>
              <a:rPr lang="es-ES" dirty="0"/>
              <a:t>"&gt;Titulo de la tarjeta 1&lt;/h4&gt;</a:t>
            </a:r>
          </a:p>
          <a:p>
            <a:r>
              <a:rPr lang="es-ES" dirty="0"/>
              <a:t>Los párrafos de la tarjeta fijamos la clase "</a:t>
            </a:r>
            <a:r>
              <a:rPr lang="es-ES" dirty="0" err="1">
                <a:solidFill>
                  <a:srgbClr val="0070C0"/>
                </a:solidFill>
              </a:rPr>
              <a:t>card-text</a:t>
            </a:r>
            <a:r>
              <a:rPr lang="es-ES" dirty="0"/>
              <a:t>":</a:t>
            </a:r>
          </a:p>
          <a:p>
            <a:pPr lvl="1"/>
            <a:r>
              <a:rPr lang="es-ES" dirty="0"/>
              <a:t>&lt;</a:t>
            </a:r>
            <a:r>
              <a:rPr lang="es-ES" dirty="0">
                <a:solidFill>
                  <a:srgbClr val="FF3300"/>
                </a:solidFill>
              </a:rPr>
              <a:t>p</a:t>
            </a:r>
            <a:r>
              <a:rPr lang="es-ES" dirty="0"/>
              <a:t> </a:t>
            </a:r>
            <a:r>
              <a:rPr lang="es-ES" dirty="0" err="1">
                <a:solidFill>
                  <a:srgbClr val="00B050"/>
                </a:solidFill>
              </a:rPr>
              <a:t>class</a:t>
            </a:r>
            <a:r>
              <a:rPr lang="es-ES" dirty="0"/>
              <a:t>="</a:t>
            </a:r>
            <a:r>
              <a:rPr lang="es-ES" dirty="0" err="1">
                <a:solidFill>
                  <a:srgbClr val="0070C0"/>
                </a:solidFill>
              </a:rPr>
              <a:t>card-text</a:t>
            </a:r>
            <a:r>
              <a:rPr lang="es-ES" dirty="0"/>
              <a:t>"&gt;</a:t>
            </a:r>
          </a:p>
        </p:txBody>
      </p:sp>
      <p:sp>
        <p:nvSpPr>
          <p:cNvPr id="4" name="Marcador de fecha 3">
            <a:extLst>
              <a:ext uri="{FF2B5EF4-FFF2-40B4-BE49-F238E27FC236}">
                <a16:creationId xmlns:a16="http://schemas.microsoft.com/office/drawing/2014/main" id="{5B9BE6D6-608E-E357-1508-FE2B47EB29AD}"/>
              </a:ext>
            </a:extLst>
          </p:cNvPr>
          <p:cNvSpPr>
            <a:spLocks noGrp="1"/>
          </p:cNvSpPr>
          <p:nvPr>
            <p:ph type="dt" sz="half" idx="10"/>
          </p:nvPr>
        </p:nvSpPr>
        <p:spPr/>
        <p:txBody>
          <a:bodyPr/>
          <a:lstStyle/>
          <a:p>
            <a:fld id="{FE9D2229-755C-4A89-890E-2790475566E9}" type="datetime1">
              <a:rPr lang="es-ES" smtClean="0"/>
              <a:t>27/02/2024</a:t>
            </a:fld>
            <a:endParaRPr lang="es-ES"/>
          </a:p>
        </p:txBody>
      </p:sp>
      <p:sp>
        <p:nvSpPr>
          <p:cNvPr id="5" name="Marcador de pie de página 4">
            <a:extLst>
              <a:ext uri="{FF2B5EF4-FFF2-40B4-BE49-F238E27FC236}">
                <a16:creationId xmlns:a16="http://schemas.microsoft.com/office/drawing/2014/main" id="{51DE5EAA-3621-A970-31C6-9466A97CC94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2D19E11-A347-2A97-6808-36BE5DE2361E}"/>
              </a:ext>
            </a:extLst>
          </p:cNvPr>
          <p:cNvSpPr>
            <a:spLocks noGrp="1"/>
          </p:cNvSpPr>
          <p:nvPr>
            <p:ph type="sldNum" sz="quarter" idx="12"/>
          </p:nvPr>
        </p:nvSpPr>
        <p:spPr/>
        <p:txBody>
          <a:bodyPr/>
          <a:lstStyle/>
          <a:p>
            <a:fld id="{D602F45C-2B69-4F0F-ADF4-1D4CECE2C731}" type="slidenum">
              <a:rPr lang="es-ES" smtClean="0"/>
              <a:t>103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fontScale="85000" lnSpcReduction="20000"/>
          </a:bodyPr>
          <a:lstStyle/>
          <a:p>
            <a:r>
              <a:rPr lang="es-ES" dirty="0"/>
              <a:t>Vimos en el concepto anterior la estructura básica que provee Bootstrap 5. Veamos ahora como podemos fijar el color de fondo y el color de texto según las clases contextuales.</a:t>
            </a:r>
          </a:p>
          <a:p>
            <a:r>
              <a:rPr lang="es-ES" dirty="0"/>
              <a:t>Para el color de fondo disponemos de las clases:</a:t>
            </a:r>
          </a:p>
          <a:p>
            <a:pPr lvl="1"/>
            <a:r>
              <a:rPr lang="es-ES" dirty="0" err="1">
                <a:solidFill>
                  <a:srgbClr val="0070C0"/>
                </a:solidFill>
              </a:rPr>
              <a:t>bg-primary</a:t>
            </a:r>
            <a:endParaRPr lang="es-ES" dirty="0">
              <a:solidFill>
                <a:srgbClr val="0070C0"/>
              </a:solidFill>
            </a:endParaRPr>
          </a:p>
          <a:p>
            <a:pPr lvl="1"/>
            <a:r>
              <a:rPr lang="es-ES" dirty="0" err="1">
                <a:solidFill>
                  <a:srgbClr val="0070C0"/>
                </a:solidFill>
              </a:rPr>
              <a:t>bg-success</a:t>
            </a:r>
            <a:endParaRPr lang="es-ES" dirty="0">
              <a:solidFill>
                <a:srgbClr val="0070C0"/>
              </a:solidFill>
            </a:endParaRPr>
          </a:p>
          <a:p>
            <a:pPr lvl="1"/>
            <a:r>
              <a:rPr lang="es-ES" dirty="0" err="1">
                <a:solidFill>
                  <a:srgbClr val="0070C0"/>
                </a:solidFill>
              </a:rPr>
              <a:t>bg-info</a:t>
            </a:r>
            <a:endParaRPr lang="es-ES" dirty="0">
              <a:solidFill>
                <a:srgbClr val="0070C0"/>
              </a:solidFill>
            </a:endParaRPr>
          </a:p>
          <a:p>
            <a:pPr lvl="1"/>
            <a:r>
              <a:rPr lang="es-ES" dirty="0" err="1">
                <a:solidFill>
                  <a:srgbClr val="0070C0"/>
                </a:solidFill>
              </a:rPr>
              <a:t>bg-warning</a:t>
            </a:r>
            <a:endParaRPr lang="es-ES" dirty="0">
              <a:solidFill>
                <a:srgbClr val="0070C0"/>
              </a:solidFill>
            </a:endParaRPr>
          </a:p>
          <a:p>
            <a:pPr lvl="1"/>
            <a:r>
              <a:rPr lang="es-ES" dirty="0" err="1">
                <a:solidFill>
                  <a:srgbClr val="0070C0"/>
                </a:solidFill>
              </a:rPr>
              <a:t>bg-danger</a:t>
            </a:r>
            <a:endParaRPr lang="es-ES" dirty="0">
              <a:solidFill>
                <a:srgbClr val="0070C0"/>
              </a:solidFill>
            </a:endParaRPr>
          </a:p>
          <a:p>
            <a:pPr lvl="1"/>
            <a:r>
              <a:rPr lang="es-ES" dirty="0" err="1">
                <a:solidFill>
                  <a:srgbClr val="0070C0"/>
                </a:solidFill>
              </a:rPr>
              <a:t>bg-secondary</a:t>
            </a:r>
            <a:endParaRPr lang="es-ES" dirty="0">
              <a:solidFill>
                <a:srgbClr val="0070C0"/>
              </a:solidFill>
            </a:endParaRPr>
          </a:p>
          <a:p>
            <a:pPr lvl="1"/>
            <a:r>
              <a:rPr lang="es-ES" dirty="0" err="1">
                <a:solidFill>
                  <a:srgbClr val="0070C0"/>
                </a:solidFill>
              </a:rPr>
              <a:t>bg-dark</a:t>
            </a:r>
            <a:endParaRPr lang="es-ES" dirty="0">
              <a:solidFill>
                <a:srgbClr val="0070C0"/>
              </a:solidFill>
            </a:endParaRPr>
          </a:p>
          <a:p>
            <a:pPr lvl="1"/>
            <a:r>
              <a:rPr lang="es-ES" dirty="0" err="1">
                <a:solidFill>
                  <a:srgbClr val="0070C0"/>
                </a:solidFill>
              </a:rPr>
              <a:t>bg</a:t>
            </a:r>
            <a:r>
              <a:rPr lang="es-ES" dirty="0">
                <a:solidFill>
                  <a:srgbClr val="0070C0"/>
                </a:solidFill>
              </a:rPr>
              <a:t>-light</a:t>
            </a:r>
          </a:p>
          <a:p>
            <a:r>
              <a:rPr lang="es-ES" dirty="0">
                <a:solidFill>
                  <a:srgbClr val="0070C0"/>
                </a:solidFill>
              </a:rPr>
              <a:t>Ejemplo</a:t>
            </a:r>
          </a:p>
          <a:p>
            <a:pPr lvl="1"/>
            <a:endParaRPr lang="es-ES" dirty="0">
              <a:solidFill>
                <a:srgbClr val="0070C0"/>
              </a:solidFill>
            </a:endParaRPr>
          </a:p>
        </p:txBody>
      </p:sp>
      <p:sp>
        <p:nvSpPr>
          <p:cNvPr id="4" name="Marcador de fecha 3">
            <a:extLst>
              <a:ext uri="{FF2B5EF4-FFF2-40B4-BE49-F238E27FC236}">
                <a16:creationId xmlns:a16="http://schemas.microsoft.com/office/drawing/2014/main" id="{EBE09ED9-7848-D897-DF4E-E96B3B93AA42}"/>
              </a:ext>
            </a:extLst>
          </p:cNvPr>
          <p:cNvSpPr>
            <a:spLocks noGrp="1"/>
          </p:cNvSpPr>
          <p:nvPr>
            <p:ph type="dt" sz="half" idx="10"/>
          </p:nvPr>
        </p:nvSpPr>
        <p:spPr/>
        <p:txBody>
          <a:bodyPr/>
          <a:lstStyle/>
          <a:p>
            <a:fld id="{FF79A8B1-95B8-467F-BB2A-7E45E2B18326}" type="datetime1">
              <a:rPr lang="es-ES" smtClean="0"/>
              <a:t>27/02/2024</a:t>
            </a:fld>
            <a:endParaRPr lang="es-ES"/>
          </a:p>
        </p:txBody>
      </p:sp>
      <p:sp>
        <p:nvSpPr>
          <p:cNvPr id="5" name="Marcador de pie de página 4">
            <a:extLst>
              <a:ext uri="{FF2B5EF4-FFF2-40B4-BE49-F238E27FC236}">
                <a16:creationId xmlns:a16="http://schemas.microsoft.com/office/drawing/2014/main" id="{10B76D33-201B-C0CF-5952-04695FE1F30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7B5E3FE-9828-FD8A-C346-9D70CFD3C55F}"/>
              </a:ext>
            </a:extLst>
          </p:cNvPr>
          <p:cNvSpPr>
            <a:spLocks noGrp="1"/>
          </p:cNvSpPr>
          <p:nvPr>
            <p:ph type="sldNum" sz="quarter" idx="12"/>
          </p:nvPr>
        </p:nvSpPr>
        <p:spPr/>
        <p:txBody>
          <a:bodyPr/>
          <a:lstStyle/>
          <a:p>
            <a:fld id="{D602F45C-2B69-4F0F-ADF4-1D4CECE2C731}" type="slidenum">
              <a:rPr lang="es-ES" smtClean="0"/>
              <a:t>104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a:bodyPr>
          <a:lstStyle/>
          <a:p>
            <a:r>
              <a:rPr lang="es-ES" dirty="0">
                <a:solidFill>
                  <a:srgbClr val="0070C0"/>
                </a:solidFill>
                <a:hlinkClick r:id="rId2" action="ppaction://hlinkfile"/>
              </a:rPr>
              <a:t>Ejemplo</a:t>
            </a:r>
            <a:endParaRPr lang="es-ES" dirty="0">
              <a:solidFill>
                <a:srgbClr val="0070C0"/>
              </a:solidFill>
            </a:endParaRPr>
          </a:p>
          <a:p>
            <a:pPr lvl="1"/>
            <a:r>
              <a:rPr lang="es-ES" dirty="0"/>
              <a:t>Crear tres tarjetas básicas en la misma fila que ocupen anchos iguales y utilicen un color de fondo contextual distinto.</a:t>
            </a:r>
            <a:endParaRPr lang="es-ES" dirty="0">
              <a:solidFill>
                <a:srgbClr val="0070C0"/>
              </a:solidFill>
            </a:endParaRPr>
          </a:p>
        </p:txBody>
      </p:sp>
      <p:sp>
        <p:nvSpPr>
          <p:cNvPr id="4" name="Marcador de fecha 3">
            <a:extLst>
              <a:ext uri="{FF2B5EF4-FFF2-40B4-BE49-F238E27FC236}">
                <a16:creationId xmlns:a16="http://schemas.microsoft.com/office/drawing/2014/main" id="{BB44F653-4267-1B5F-B73D-8F3C0178104A}"/>
              </a:ext>
            </a:extLst>
          </p:cNvPr>
          <p:cNvSpPr>
            <a:spLocks noGrp="1"/>
          </p:cNvSpPr>
          <p:nvPr>
            <p:ph type="dt" sz="half" idx="10"/>
          </p:nvPr>
        </p:nvSpPr>
        <p:spPr/>
        <p:txBody>
          <a:bodyPr/>
          <a:lstStyle/>
          <a:p>
            <a:fld id="{24C269B6-BE38-49BA-865C-E689E6B31053}" type="datetime1">
              <a:rPr lang="es-ES" smtClean="0"/>
              <a:t>27/02/2024</a:t>
            </a:fld>
            <a:endParaRPr lang="es-ES"/>
          </a:p>
        </p:txBody>
      </p:sp>
      <p:sp>
        <p:nvSpPr>
          <p:cNvPr id="5" name="Marcador de pie de página 4">
            <a:extLst>
              <a:ext uri="{FF2B5EF4-FFF2-40B4-BE49-F238E27FC236}">
                <a16:creationId xmlns:a16="http://schemas.microsoft.com/office/drawing/2014/main" id="{70F5A227-BF14-5F49-09FA-E598BB4901A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0FE6EB4-62FF-6852-BBB9-E13D754CE48E}"/>
              </a:ext>
            </a:extLst>
          </p:cNvPr>
          <p:cNvSpPr>
            <a:spLocks noGrp="1"/>
          </p:cNvSpPr>
          <p:nvPr>
            <p:ph type="sldNum" sz="quarter" idx="12"/>
          </p:nvPr>
        </p:nvSpPr>
        <p:spPr/>
        <p:txBody>
          <a:bodyPr/>
          <a:lstStyle/>
          <a:p>
            <a:fld id="{D602F45C-2B69-4F0F-ADF4-1D4CECE2C731}" type="slidenum">
              <a:rPr lang="es-ES" smtClean="0"/>
              <a:t>105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a:bodyPr>
          <a:lstStyle/>
          <a:p>
            <a:r>
              <a:rPr lang="es-ES" dirty="0"/>
              <a:t>Podemos fijar un color de borde para las tarjetas mediante las clases:</a:t>
            </a:r>
          </a:p>
          <a:p>
            <a:pPr lvl="1"/>
            <a:r>
              <a:rPr lang="es-ES" dirty="0" err="1"/>
              <a:t>border-primary</a:t>
            </a:r>
            <a:endParaRPr lang="es-ES" dirty="0"/>
          </a:p>
          <a:p>
            <a:pPr lvl="1"/>
            <a:r>
              <a:rPr lang="es-ES" dirty="0" err="1"/>
              <a:t>border-success</a:t>
            </a:r>
            <a:endParaRPr lang="es-ES" dirty="0"/>
          </a:p>
          <a:p>
            <a:pPr lvl="1"/>
            <a:r>
              <a:rPr lang="es-ES" dirty="0" err="1"/>
              <a:t>border-info</a:t>
            </a:r>
            <a:endParaRPr lang="es-ES" dirty="0"/>
          </a:p>
          <a:p>
            <a:pPr lvl="1"/>
            <a:r>
              <a:rPr lang="es-ES" dirty="0" err="1"/>
              <a:t>border-warning</a:t>
            </a:r>
            <a:endParaRPr lang="es-ES" dirty="0"/>
          </a:p>
          <a:p>
            <a:pPr lvl="1"/>
            <a:r>
              <a:rPr lang="es-ES" dirty="0" err="1"/>
              <a:t>border-danger</a:t>
            </a:r>
            <a:endParaRPr lang="es-ES" dirty="0"/>
          </a:p>
          <a:p>
            <a:pPr lvl="1"/>
            <a:r>
              <a:rPr lang="es-ES" dirty="0" err="1"/>
              <a:t>border-secondary</a:t>
            </a:r>
            <a:endParaRPr lang="es-ES" dirty="0"/>
          </a:p>
          <a:p>
            <a:pPr lvl="1"/>
            <a:r>
              <a:rPr lang="es-ES" dirty="0" err="1"/>
              <a:t>border-dark</a:t>
            </a:r>
            <a:endParaRPr lang="es-ES" dirty="0"/>
          </a:p>
          <a:p>
            <a:pPr lvl="1"/>
            <a:r>
              <a:rPr lang="es-ES" dirty="0" err="1"/>
              <a:t>border</a:t>
            </a:r>
            <a:r>
              <a:rPr lang="es-ES" dirty="0"/>
              <a:t>-light</a:t>
            </a:r>
          </a:p>
        </p:txBody>
      </p:sp>
      <p:sp>
        <p:nvSpPr>
          <p:cNvPr id="4" name="Marcador de fecha 3">
            <a:extLst>
              <a:ext uri="{FF2B5EF4-FFF2-40B4-BE49-F238E27FC236}">
                <a16:creationId xmlns:a16="http://schemas.microsoft.com/office/drawing/2014/main" id="{4ECB7DAA-BD9B-422F-74D1-DF29F1400FD5}"/>
              </a:ext>
            </a:extLst>
          </p:cNvPr>
          <p:cNvSpPr>
            <a:spLocks noGrp="1"/>
          </p:cNvSpPr>
          <p:nvPr>
            <p:ph type="dt" sz="half" idx="10"/>
          </p:nvPr>
        </p:nvSpPr>
        <p:spPr/>
        <p:txBody>
          <a:bodyPr/>
          <a:lstStyle/>
          <a:p>
            <a:fld id="{EE8D8DE1-C9E6-42A4-9F4F-C98CABA238D9}" type="datetime1">
              <a:rPr lang="es-ES" smtClean="0"/>
              <a:t>27/02/2024</a:t>
            </a:fld>
            <a:endParaRPr lang="es-ES"/>
          </a:p>
        </p:txBody>
      </p:sp>
      <p:sp>
        <p:nvSpPr>
          <p:cNvPr id="5" name="Marcador de pie de página 4">
            <a:extLst>
              <a:ext uri="{FF2B5EF4-FFF2-40B4-BE49-F238E27FC236}">
                <a16:creationId xmlns:a16="http://schemas.microsoft.com/office/drawing/2014/main" id="{BA97BD1E-C584-64E0-6572-EC30C795214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E57248F-0E2B-9763-D7DA-674D528CC3A9}"/>
              </a:ext>
            </a:extLst>
          </p:cNvPr>
          <p:cNvSpPr>
            <a:spLocks noGrp="1"/>
          </p:cNvSpPr>
          <p:nvPr>
            <p:ph type="sldNum" sz="quarter" idx="12"/>
          </p:nvPr>
        </p:nvSpPr>
        <p:spPr/>
        <p:txBody>
          <a:bodyPr/>
          <a:lstStyle/>
          <a:p>
            <a:fld id="{D602F45C-2B69-4F0F-ADF4-1D4CECE2C731}" type="slidenum">
              <a:rPr lang="es-ES" smtClean="0"/>
              <a:t>106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r>
              <a:rPr lang="es-ES" dirty="0"/>
              <a:t>: </a:t>
            </a:r>
          </a:p>
          <a:p>
            <a:pPr lvl="1"/>
            <a:r>
              <a:rPr lang="es-ES" dirty="0"/>
              <a:t>El mismo ejemplo anterior pero con colores en los bordes.</a:t>
            </a:r>
          </a:p>
        </p:txBody>
      </p:sp>
      <p:sp>
        <p:nvSpPr>
          <p:cNvPr id="4" name="Marcador de fecha 3">
            <a:extLst>
              <a:ext uri="{FF2B5EF4-FFF2-40B4-BE49-F238E27FC236}">
                <a16:creationId xmlns:a16="http://schemas.microsoft.com/office/drawing/2014/main" id="{012A9BFF-6AF3-A638-0563-A0426C1F9AAA}"/>
              </a:ext>
            </a:extLst>
          </p:cNvPr>
          <p:cNvSpPr>
            <a:spLocks noGrp="1"/>
          </p:cNvSpPr>
          <p:nvPr>
            <p:ph type="dt" sz="half" idx="10"/>
          </p:nvPr>
        </p:nvSpPr>
        <p:spPr/>
        <p:txBody>
          <a:bodyPr/>
          <a:lstStyle/>
          <a:p>
            <a:fld id="{8EDA956E-524D-48F0-A8D9-C7C44BA7BF32}" type="datetime1">
              <a:rPr lang="es-ES" smtClean="0"/>
              <a:t>27/02/2024</a:t>
            </a:fld>
            <a:endParaRPr lang="es-ES"/>
          </a:p>
        </p:txBody>
      </p:sp>
      <p:sp>
        <p:nvSpPr>
          <p:cNvPr id="5" name="Marcador de pie de página 4">
            <a:extLst>
              <a:ext uri="{FF2B5EF4-FFF2-40B4-BE49-F238E27FC236}">
                <a16:creationId xmlns:a16="http://schemas.microsoft.com/office/drawing/2014/main" id="{3B5FA74C-9B43-4276-151C-0B4D21935FD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57ADA61-35A4-9160-7314-DF8928ACE89C}"/>
              </a:ext>
            </a:extLst>
          </p:cNvPr>
          <p:cNvSpPr>
            <a:spLocks noGrp="1"/>
          </p:cNvSpPr>
          <p:nvPr>
            <p:ph type="sldNum" sz="quarter" idx="12"/>
          </p:nvPr>
        </p:nvSpPr>
        <p:spPr/>
        <p:txBody>
          <a:bodyPr/>
          <a:lstStyle/>
          <a:p>
            <a:fld id="{D602F45C-2B69-4F0F-ADF4-1D4CECE2C731}" type="slidenum">
              <a:rPr lang="es-ES" smtClean="0"/>
              <a:t>107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a:bodyPr>
          <a:lstStyle/>
          <a:p>
            <a:r>
              <a:rPr lang="es-ES" dirty="0"/>
              <a:t>Finalmente podemos fijar un color de texto contextual para las tarjetas mediante las clases:</a:t>
            </a:r>
          </a:p>
          <a:p>
            <a:pPr lvl="1"/>
            <a:r>
              <a:rPr lang="es-ES" dirty="0" err="1"/>
              <a:t>text-primary</a:t>
            </a:r>
            <a:endParaRPr lang="es-ES" dirty="0"/>
          </a:p>
          <a:p>
            <a:pPr lvl="1"/>
            <a:r>
              <a:rPr lang="es-ES" dirty="0" err="1"/>
              <a:t>text-success</a:t>
            </a:r>
            <a:endParaRPr lang="es-ES" dirty="0"/>
          </a:p>
          <a:p>
            <a:pPr lvl="1"/>
            <a:r>
              <a:rPr lang="es-ES" dirty="0" err="1"/>
              <a:t>text-info</a:t>
            </a:r>
            <a:endParaRPr lang="es-ES" dirty="0"/>
          </a:p>
          <a:p>
            <a:pPr lvl="1"/>
            <a:r>
              <a:rPr lang="es-ES" dirty="0" err="1"/>
              <a:t>text-warning</a:t>
            </a:r>
            <a:endParaRPr lang="es-ES" dirty="0"/>
          </a:p>
          <a:p>
            <a:pPr lvl="1"/>
            <a:r>
              <a:rPr lang="es-ES" dirty="0" err="1"/>
              <a:t>text-danger</a:t>
            </a:r>
            <a:endParaRPr lang="es-ES" dirty="0"/>
          </a:p>
          <a:p>
            <a:pPr lvl="1"/>
            <a:r>
              <a:rPr lang="es-ES" dirty="0" err="1"/>
              <a:t>text-secondary</a:t>
            </a:r>
            <a:endParaRPr lang="es-ES" dirty="0"/>
          </a:p>
          <a:p>
            <a:pPr lvl="1"/>
            <a:r>
              <a:rPr lang="es-ES" dirty="0" err="1"/>
              <a:t>text-dark</a:t>
            </a:r>
            <a:endParaRPr lang="es-ES" dirty="0"/>
          </a:p>
          <a:p>
            <a:pPr lvl="1"/>
            <a:r>
              <a:rPr lang="es-ES" dirty="0" err="1"/>
              <a:t>text</a:t>
            </a:r>
            <a:r>
              <a:rPr lang="es-ES" dirty="0"/>
              <a:t>-light</a:t>
            </a:r>
          </a:p>
        </p:txBody>
      </p:sp>
      <p:sp>
        <p:nvSpPr>
          <p:cNvPr id="4" name="Marcador de fecha 3">
            <a:extLst>
              <a:ext uri="{FF2B5EF4-FFF2-40B4-BE49-F238E27FC236}">
                <a16:creationId xmlns:a16="http://schemas.microsoft.com/office/drawing/2014/main" id="{08DAC332-E49F-D13C-687F-CBCFF6EEF5DB}"/>
              </a:ext>
            </a:extLst>
          </p:cNvPr>
          <p:cNvSpPr>
            <a:spLocks noGrp="1"/>
          </p:cNvSpPr>
          <p:nvPr>
            <p:ph type="dt" sz="half" idx="10"/>
          </p:nvPr>
        </p:nvSpPr>
        <p:spPr/>
        <p:txBody>
          <a:bodyPr/>
          <a:lstStyle/>
          <a:p>
            <a:fld id="{94C87ECB-9227-4E61-B9F0-207F77AF48A3}" type="datetime1">
              <a:rPr lang="es-ES" smtClean="0"/>
              <a:t>27/02/2024</a:t>
            </a:fld>
            <a:endParaRPr lang="es-ES"/>
          </a:p>
        </p:txBody>
      </p:sp>
      <p:sp>
        <p:nvSpPr>
          <p:cNvPr id="5" name="Marcador de pie de página 4">
            <a:extLst>
              <a:ext uri="{FF2B5EF4-FFF2-40B4-BE49-F238E27FC236}">
                <a16:creationId xmlns:a16="http://schemas.microsoft.com/office/drawing/2014/main" id="{496A573B-3CE1-0126-45B7-68E30048FAE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1948708-C257-B7D8-E9EF-5A85EA4B88F2}"/>
              </a:ext>
            </a:extLst>
          </p:cNvPr>
          <p:cNvSpPr>
            <a:spLocks noGrp="1"/>
          </p:cNvSpPr>
          <p:nvPr>
            <p:ph type="sldNum" sz="quarter" idx="12"/>
          </p:nvPr>
        </p:nvSpPr>
        <p:spPr/>
        <p:txBody>
          <a:bodyPr/>
          <a:lstStyle/>
          <a:p>
            <a:fld id="{D602F45C-2B69-4F0F-ADF4-1D4CECE2C731}" type="slidenum">
              <a:rPr lang="es-ES" smtClean="0"/>
              <a:t>108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card</a:t>
            </a:r>
            <a:r>
              <a:rPr lang="es-ES" dirty="0"/>
              <a:t> (con colores de fondo, texto y borde)</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endParaRPr lang="es-ES" dirty="0"/>
          </a:p>
          <a:p>
            <a:pPr lvl="1"/>
            <a:r>
              <a:rPr lang="es-ES" dirty="0"/>
              <a:t>El mismo ejemplo anterior pero con colores en de texto.</a:t>
            </a:r>
          </a:p>
          <a:p>
            <a:pPr lvl="1"/>
            <a:endParaRPr lang="es-ES" dirty="0"/>
          </a:p>
          <a:p>
            <a:endParaRPr lang="es-ES" dirty="0"/>
          </a:p>
        </p:txBody>
      </p:sp>
      <p:sp>
        <p:nvSpPr>
          <p:cNvPr id="4" name="Marcador de fecha 3">
            <a:extLst>
              <a:ext uri="{FF2B5EF4-FFF2-40B4-BE49-F238E27FC236}">
                <a16:creationId xmlns:a16="http://schemas.microsoft.com/office/drawing/2014/main" id="{F77C6CCD-AF2D-C90F-4765-E682901C2C29}"/>
              </a:ext>
            </a:extLst>
          </p:cNvPr>
          <p:cNvSpPr>
            <a:spLocks noGrp="1"/>
          </p:cNvSpPr>
          <p:nvPr>
            <p:ph type="dt" sz="half" idx="10"/>
          </p:nvPr>
        </p:nvSpPr>
        <p:spPr/>
        <p:txBody>
          <a:bodyPr/>
          <a:lstStyle/>
          <a:p>
            <a:fld id="{F3D0E6E5-5428-408C-AD51-B157DF50083D}" type="datetime1">
              <a:rPr lang="es-ES" smtClean="0"/>
              <a:t>27/02/2024</a:t>
            </a:fld>
            <a:endParaRPr lang="es-ES"/>
          </a:p>
        </p:txBody>
      </p:sp>
      <p:sp>
        <p:nvSpPr>
          <p:cNvPr id="5" name="Marcador de pie de página 4">
            <a:extLst>
              <a:ext uri="{FF2B5EF4-FFF2-40B4-BE49-F238E27FC236}">
                <a16:creationId xmlns:a16="http://schemas.microsoft.com/office/drawing/2014/main" id="{7700AFA1-F9D8-A87C-8EA7-807B11F71EB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0881B8A-A3CF-CF5D-B1D3-4E701CB7BB5E}"/>
              </a:ext>
            </a:extLst>
          </p:cNvPr>
          <p:cNvSpPr>
            <a:spLocks noGrp="1"/>
          </p:cNvSpPr>
          <p:nvPr>
            <p:ph type="sldNum" sz="quarter" idx="12"/>
          </p:nvPr>
        </p:nvSpPr>
        <p:spPr/>
        <p:txBody>
          <a:bodyPr/>
          <a:lstStyle/>
          <a:p>
            <a:fld id="{D602F45C-2B69-4F0F-ADF4-1D4CECE2C731}" type="slidenum">
              <a:rPr lang="es-ES" smtClean="0"/>
              <a:t>109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lstStyle/>
          <a:p>
            <a:r>
              <a:rPr lang="es-ES" dirty="0"/>
              <a:t>Un contenedor fijo es un recipiente de anchura fija (sensible) que centra su contenido. </a:t>
            </a:r>
          </a:p>
          <a:p>
            <a:r>
              <a:rPr lang="es-ES" dirty="0"/>
              <a:t>A medida que cambia el tamaño de su navegador, su ancho permanece intacto, hasta que pasa un cierto punto de interrupción, momento en el que se redimensionará a la nueva anchura de ese punto de ruptura.</a:t>
            </a:r>
          </a:p>
          <a:p>
            <a:r>
              <a:rPr lang="es-ES" dirty="0"/>
              <a:t>&lt;div </a:t>
            </a:r>
            <a:r>
              <a:rPr lang="es-ES" dirty="0" err="1">
                <a:solidFill>
                  <a:srgbClr val="FF3300"/>
                </a:solidFill>
              </a:rPr>
              <a:t>class</a:t>
            </a:r>
            <a:r>
              <a:rPr lang="es-ES" dirty="0"/>
              <a:t>="</a:t>
            </a:r>
            <a:r>
              <a:rPr lang="es-ES" dirty="0">
                <a:solidFill>
                  <a:srgbClr val="00B050"/>
                </a:solidFill>
              </a:rPr>
              <a:t>container</a:t>
            </a:r>
            <a:r>
              <a:rPr lang="es-ES" dirty="0"/>
              <a:t>"&gt;   ... &lt;/div&gt;</a:t>
            </a:r>
          </a:p>
        </p:txBody>
      </p:sp>
      <p:sp>
        <p:nvSpPr>
          <p:cNvPr id="4" name="Marcador de fecha 3">
            <a:extLst>
              <a:ext uri="{FF2B5EF4-FFF2-40B4-BE49-F238E27FC236}">
                <a16:creationId xmlns:a16="http://schemas.microsoft.com/office/drawing/2014/main" id="{931F855F-C40B-AADE-AA48-1D705CA4D447}"/>
              </a:ext>
            </a:extLst>
          </p:cNvPr>
          <p:cNvSpPr>
            <a:spLocks noGrp="1"/>
          </p:cNvSpPr>
          <p:nvPr>
            <p:ph type="dt" sz="half" idx="10"/>
          </p:nvPr>
        </p:nvSpPr>
        <p:spPr/>
        <p:txBody>
          <a:bodyPr/>
          <a:lstStyle/>
          <a:p>
            <a:fld id="{9D240C57-0813-46D1-974A-99FBB73A0479}" type="datetime1">
              <a:rPr lang="es-ES" smtClean="0"/>
              <a:t>27/02/2024</a:t>
            </a:fld>
            <a:endParaRPr lang="es-ES"/>
          </a:p>
        </p:txBody>
      </p:sp>
      <p:sp>
        <p:nvSpPr>
          <p:cNvPr id="5" name="Marcador de pie de página 4">
            <a:extLst>
              <a:ext uri="{FF2B5EF4-FFF2-40B4-BE49-F238E27FC236}">
                <a16:creationId xmlns:a16="http://schemas.microsoft.com/office/drawing/2014/main" id="{0E044A15-AD77-8BBB-A312-E0B4AFEC177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E8383B8-B97C-6055-BC91-1C0DC3B8D6AB}"/>
              </a:ext>
            </a:extLst>
          </p:cNvPr>
          <p:cNvSpPr>
            <a:spLocks noGrp="1"/>
          </p:cNvSpPr>
          <p:nvPr>
            <p:ph type="sldNum" sz="quarter" idx="12"/>
          </p:nvPr>
        </p:nvSpPr>
        <p:spPr/>
        <p:txBody>
          <a:bodyPr/>
          <a:lstStyle/>
          <a:p>
            <a:fld id="{D602F45C-2B69-4F0F-ADF4-1D4CECE2C731}" type="slidenum">
              <a:rPr lang="es-ES" smtClean="0"/>
              <a:t>11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(con imágenes)</a:t>
            </a:r>
          </a:p>
        </p:txBody>
      </p:sp>
      <p:sp>
        <p:nvSpPr>
          <p:cNvPr id="3" name="2 Marcador de contenido"/>
          <p:cNvSpPr>
            <a:spLocks noGrp="1"/>
          </p:cNvSpPr>
          <p:nvPr>
            <p:ph sz="quarter" idx="1"/>
          </p:nvPr>
        </p:nvSpPr>
        <p:spPr/>
        <p:txBody>
          <a:bodyPr>
            <a:normAutofit/>
          </a:bodyPr>
          <a:lstStyle/>
          <a:p>
            <a:r>
              <a:rPr lang="es-ES" dirty="0"/>
              <a:t>Podemos disponer imágenes en la tarjeta, pero si queremos que respete lo vértices redondeados de la tarjeta tenemos que utilizar algunas clases que pasaremos a ver.</a:t>
            </a:r>
          </a:p>
          <a:p>
            <a:r>
              <a:rPr lang="es-ES" dirty="0"/>
              <a:t>Imagen en la parte superior e inferior de la tarjeta de la tarjeta.</a:t>
            </a:r>
          </a:p>
          <a:p>
            <a:r>
              <a:rPr lang="es-ES" dirty="0"/>
              <a:t>Debemos utilizar las clases "</a:t>
            </a:r>
            <a:r>
              <a:rPr lang="es-ES" dirty="0" err="1">
                <a:solidFill>
                  <a:srgbClr val="0070C0"/>
                </a:solidFill>
              </a:rPr>
              <a:t>card</a:t>
            </a:r>
            <a:r>
              <a:rPr lang="es-ES" dirty="0">
                <a:solidFill>
                  <a:srgbClr val="0070C0"/>
                </a:solidFill>
              </a:rPr>
              <a:t>-</a:t>
            </a:r>
            <a:r>
              <a:rPr lang="es-ES" dirty="0" err="1">
                <a:solidFill>
                  <a:srgbClr val="0070C0"/>
                </a:solidFill>
              </a:rPr>
              <a:t>img</a:t>
            </a:r>
            <a:r>
              <a:rPr lang="es-ES" dirty="0">
                <a:solidFill>
                  <a:srgbClr val="0070C0"/>
                </a:solidFill>
              </a:rPr>
              <a:t>-top</a:t>
            </a:r>
            <a:r>
              <a:rPr lang="es-ES" dirty="0"/>
              <a:t>" y "</a:t>
            </a:r>
            <a:r>
              <a:rPr lang="es-ES" dirty="0" err="1">
                <a:solidFill>
                  <a:srgbClr val="0070C0"/>
                </a:solidFill>
              </a:rPr>
              <a:t>card-img-bottom</a:t>
            </a:r>
            <a:r>
              <a:rPr lang="es-ES" dirty="0"/>
              <a:t>" según se muestren las imágenes dentro de la tarjeta.</a:t>
            </a:r>
          </a:p>
          <a:p>
            <a:pPr lvl="1"/>
            <a:endParaRPr lang="es-ES" dirty="0"/>
          </a:p>
          <a:p>
            <a:endParaRPr lang="es-ES" dirty="0"/>
          </a:p>
        </p:txBody>
      </p:sp>
      <p:sp>
        <p:nvSpPr>
          <p:cNvPr id="4" name="Marcador de fecha 3">
            <a:extLst>
              <a:ext uri="{FF2B5EF4-FFF2-40B4-BE49-F238E27FC236}">
                <a16:creationId xmlns:a16="http://schemas.microsoft.com/office/drawing/2014/main" id="{791DFF9E-9BFC-9D76-6CE5-7CE466C6D997}"/>
              </a:ext>
            </a:extLst>
          </p:cNvPr>
          <p:cNvSpPr>
            <a:spLocks noGrp="1"/>
          </p:cNvSpPr>
          <p:nvPr>
            <p:ph type="dt" sz="half" idx="10"/>
          </p:nvPr>
        </p:nvSpPr>
        <p:spPr/>
        <p:txBody>
          <a:bodyPr/>
          <a:lstStyle/>
          <a:p>
            <a:fld id="{AA1C2822-405D-4160-9C23-54508ABEB96F}" type="datetime1">
              <a:rPr lang="es-ES" smtClean="0"/>
              <a:t>27/02/2024</a:t>
            </a:fld>
            <a:endParaRPr lang="es-ES"/>
          </a:p>
        </p:txBody>
      </p:sp>
      <p:sp>
        <p:nvSpPr>
          <p:cNvPr id="5" name="Marcador de pie de página 4">
            <a:extLst>
              <a:ext uri="{FF2B5EF4-FFF2-40B4-BE49-F238E27FC236}">
                <a16:creationId xmlns:a16="http://schemas.microsoft.com/office/drawing/2014/main" id="{2058EB58-51FC-69BF-15CA-53D9D170058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24D6B1D-17F0-736D-2621-D0A1010B0B97}"/>
              </a:ext>
            </a:extLst>
          </p:cNvPr>
          <p:cNvSpPr>
            <a:spLocks noGrp="1"/>
          </p:cNvSpPr>
          <p:nvPr>
            <p:ph type="sldNum" sz="quarter" idx="12"/>
          </p:nvPr>
        </p:nvSpPr>
        <p:spPr/>
        <p:txBody>
          <a:bodyPr/>
          <a:lstStyle/>
          <a:p>
            <a:fld id="{D602F45C-2B69-4F0F-ADF4-1D4CECE2C731}" type="slidenum">
              <a:rPr lang="es-ES" smtClean="0"/>
              <a:t>110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(con imágenes)</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endParaRPr lang="es-ES" dirty="0"/>
          </a:p>
          <a:p>
            <a:pPr lvl="1"/>
            <a:r>
              <a:rPr lang="es-ES" dirty="0"/>
              <a:t>Confeccionaremos una página que muestre dos tarjetas, la primera muestra una imagen en la parte superior y la segunda una imagen en la parte inferior.</a:t>
            </a:r>
          </a:p>
          <a:p>
            <a:r>
              <a:rPr lang="es-ES" dirty="0"/>
              <a:t>Imagen superpuesta.</a:t>
            </a:r>
          </a:p>
          <a:p>
            <a:pPr lvl="1"/>
            <a:r>
              <a:rPr lang="es-ES" dirty="0"/>
              <a:t>Mediante la clase "</a:t>
            </a:r>
            <a:r>
              <a:rPr lang="es-ES" dirty="0" err="1">
                <a:solidFill>
                  <a:srgbClr val="0070C0"/>
                </a:solidFill>
              </a:rPr>
              <a:t>card-img-overlay</a:t>
            </a:r>
            <a:r>
              <a:rPr lang="es-ES" dirty="0"/>
              <a:t>" podemos hacer que el cuerpo de la tarjeta aparezca superpuesta sobre la imagen.</a:t>
            </a:r>
          </a:p>
          <a:p>
            <a:pPr lvl="1"/>
            <a:r>
              <a:rPr lang="es-ES" u="sng" dirty="0">
                <a:hlinkClick r:id="rId3" action="ppaction://hlinkfile"/>
              </a:rPr>
              <a:t>Ejemplo</a:t>
            </a:r>
            <a:endParaRPr lang="es-ES" u="sng" dirty="0"/>
          </a:p>
          <a:p>
            <a:endParaRPr lang="es-ES" dirty="0"/>
          </a:p>
          <a:p>
            <a:pPr marL="274320" lvl="1" indent="0">
              <a:buNone/>
            </a:pP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39DFF236-805F-44A2-A02F-BBC3FC908D3D}"/>
              </a:ext>
            </a:extLst>
          </p:cNvPr>
          <p:cNvSpPr>
            <a:spLocks noGrp="1"/>
          </p:cNvSpPr>
          <p:nvPr>
            <p:ph type="dt" sz="half" idx="10"/>
          </p:nvPr>
        </p:nvSpPr>
        <p:spPr/>
        <p:txBody>
          <a:bodyPr/>
          <a:lstStyle/>
          <a:p>
            <a:fld id="{9D7EADEE-E6E6-47F1-9403-F391CCCAAF62}" type="datetime1">
              <a:rPr lang="es-ES" smtClean="0"/>
              <a:t>27/02/2024</a:t>
            </a:fld>
            <a:endParaRPr lang="es-ES"/>
          </a:p>
        </p:txBody>
      </p:sp>
      <p:sp>
        <p:nvSpPr>
          <p:cNvPr id="5" name="Marcador de pie de página 4">
            <a:extLst>
              <a:ext uri="{FF2B5EF4-FFF2-40B4-BE49-F238E27FC236}">
                <a16:creationId xmlns:a16="http://schemas.microsoft.com/office/drawing/2014/main" id="{466BD0E6-5F71-A8C0-FBEE-235F653AB6D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DF28506-79DF-8241-FD97-ED25BDEA8B41}"/>
              </a:ext>
            </a:extLst>
          </p:cNvPr>
          <p:cNvSpPr>
            <a:spLocks noGrp="1"/>
          </p:cNvSpPr>
          <p:nvPr>
            <p:ph type="sldNum" sz="quarter" idx="12"/>
          </p:nvPr>
        </p:nvSpPr>
        <p:spPr/>
        <p:txBody>
          <a:bodyPr/>
          <a:lstStyle/>
          <a:p>
            <a:fld id="{D602F45C-2B69-4F0F-ADF4-1D4CECE2C731}" type="slidenum">
              <a:rPr lang="es-ES" smtClean="0"/>
              <a:t>111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(con cabecera y pié)</a:t>
            </a:r>
          </a:p>
        </p:txBody>
      </p:sp>
      <p:sp>
        <p:nvSpPr>
          <p:cNvPr id="3" name="2 Marcador de contenido"/>
          <p:cNvSpPr>
            <a:spLocks noGrp="1"/>
          </p:cNvSpPr>
          <p:nvPr>
            <p:ph sz="quarter" idx="1"/>
          </p:nvPr>
        </p:nvSpPr>
        <p:spPr/>
        <p:txBody>
          <a:bodyPr>
            <a:normAutofit/>
          </a:bodyPr>
          <a:lstStyle/>
          <a:p>
            <a:r>
              <a:rPr lang="es-ES" dirty="0"/>
              <a:t>Una tarjeta en Bootstrap 5 puede tener opcionalmente una cabecera y/o pie de tarjeta para suministrar otro tipo de información.</a:t>
            </a:r>
          </a:p>
          <a:p>
            <a:r>
              <a:rPr lang="es-ES" dirty="0"/>
              <a:t>Para disponer una cabecera disponemos de la clase "</a:t>
            </a:r>
            <a:r>
              <a:rPr lang="es-ES" dirty="0" err="1">
                <a:solidFill>
                  <a:srgbClr val="0070C0"/>
                </a:solidFill>
              </a:rPr>
              <a:t>card-header</a:t>
            </a:r>
            <a:r>
              <a:rPr lang="es-ES" dirty="0"/>
              <a:t>" y para fijar un pie de tarjeta debemos agregar la clase "</a:t>
            </a:r>
            <a:r>
              <a:rPr lang="es-ES" dirty="0" err="1">
                <a:solidFill>
                  <a:srgbClr val="0070C0"/>
                </a:solidFill>
              </a:rPr>
              <a:t>card-footer</a:t>
            </a:r>
            <a:r>
              <a:rPr lang="es-ES" dirty="0"/>
              <a:t>".</a:t>
            </a:r>
          </a:p>
          <a:p>
            <a:r>
              <a:rPr lang="es-ES" dirty="0">
                <a:hlinkClick r:id="rId2" action="ppaction://hlinkfile"/>
              </a:rPr>
              <a:t>Ejemplo</a:t>
            </a:r>
            <a:endParaRPr lang="es-ES" dirty="0"/>
          </a:p>
          <a:p>
            <a:pPr marL="274320" lvl="1" indent="0">
              <a:buNone/>
            </a:pP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471B9A23-9FC0-9144-E0D9-7BA354EFC78D}"/>
              </a:ext>
            </a:extLst>
          </p:cNvPr>
          <p:cNvSpPr>
            <a:spLocks noGrp="1"/>
          </p:cNvSpPr>
          <p:nvPr>
            <p:ph type="dt" sz="half" idx="10"/>
          </p:nvPr>
        </p:nvSpPr>
        <p:spPr/>
        <p:txBody>
          <a:bodyPr/>
          <a:lstStyle/>
          <a:p>
            <a:fld id="{650D52F8-FB38-47AB-8986-76164EDF650E}" type="datetime1">
              <a:rPr lang="es-ES" smtClean="0"/>
              <a:t>27/02/2024</a:t>
            </a:fld>
            <a:endParaRPr lang="es-ES"/>
          </a:p>
        </p:txBody>
      </p:sp>
      <p:sp>
        <p:nvSpPr>
          <p:cNvPr id="5" name="Marcador de pie de página 4">
            <a:extLst>
              <a:ext uri="{FF2B5EF4-FFF2-40B4-BE49-F238E27FC236}">
                <a16:creationId xmlns:a16="http://schemas.microsoft.com/office/drawing/2014/main" id="{98D71613-5780-3CAE-4167-17DD6AC0E58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600E8B4-E192-82E3-4456-4F2B3F50F0C2}"/>
              </a:ext>
            </a:extLst>
          </p:cNvPr>
          <p:cNvSpPr>
            <a:spLocks noGrp="1"/>
          </p:cNvSpPr>
          <p:nvPr>
            <p:ph type="sldNum" sz="quarter" idx="12"/>
          </p:nvPr>
        </p:nvSpPr>
        <p:spPr/>
        <p:txBody>
          <a:bodyPr/>
          <a:lstStyle/>
          <a:p>
            <a:fld id="{D602F45C-2B69-4F0F-ADF4-1D4CECE2C731}" type="slidenum">
              <a:rPr lang="es-ES" smtClean="0"/>
              <a:t>112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(pestañas)</a:t>
            </a:r>
          </a:p>
        </p:txBody>
      </p:sp>
      <p:sp>
        <p:nvSpPr>
          <p:cNvPr id="3" name="2 Marcador de contenido"/>
          <p:cNvSpPr>
            <a:spLocks noGrp="1"/>
          </p:cNvSpPr>
          <p:nvPr>
            <p:ph sz="quarter" idx="1"/>
          </p:nvPr>
        </p:nvSpPr>
        <p:spPr/>
        <p:txBody>
          <a:bodyPr>
            <a:normAutofit/>
          </a:bodyPr>
          <a:lstStyle/>
          <a:p>
            <a:r>
              <a:rPr lang="es-ES" dirty="0"/>
              <a:t>Otra variante que podemos implementar con las tarjetas de Bootstrap 5 es el añadir pestañas de opciones en la parte superior.</a:t>
            </a:r>
          </a:p>
          <a:p>
            <a:r>
              <a:rPr lang="es-ES" dirty="0"/>
              <a:t>Las pestañas se agregan en la zona del la cabecera y se requieren las siguientes clases:</a:t>
            </a:r>
          </a:p>
          <a:p>
            <a:pPr lvl="1"/>
            <a:r>
              <a:rPr lang="es-ES" dirty="0" err="1">
                <a:solidFill>
                  <a:srgbClr val="0070C0"/>
                </a:solidFill>
              </a:rPr>
              <a:t>nav</a:t>
            </a:r>
            <a:r>
              <a:rPr lang="es-ES" dirty="0">
                <a:solidFill>
                  <a:srgbClr val="0070C0"/>
                </a:solidFill>
              </a:rPr>
              <a:t> </a:t>
            </a:r>
            <a:r>
              <a:rPr lang="es-ES" dirty="0" err="1">
                <a:solidFill>
                  <a:srgbClr val="0070C0"/>
                </a:solidFill>
              </a:rPr>
              <a:t>nav-tabs</a:t>
            </a:r>
            <a:r>
              <a:rPr lang="es-ES" dirty="0">
                <a:solidFill>
                  <a:srgbClr val="0070C0"/>
                </a:solidFill>
              </a:rPr>
              <a:t> </a:t>
            </a:r>
            <a:r>
              <a:rPr lang="es-ES" dirty="0" err="1">
                <a:solidFill>
                  <a:srgbClr val="0070C0"/>
                </a:solidFill>
              </a:rPr>
              <a:t>card-header-tabs</a:t>
            </a:r>
            <a:r>
              <a:rPr lang="es-ES" dirty="0">
                <a:solidFill>
                  <a:srgbClr val="0070C0"/>
                </a:solidFill>
              </a:rPr>
              <a:t> </a:t>
            </a:r>
            <a:r>
              <a:rPr lang="es-ES" dirty="0"/>
              <a:t>(estas tres clases se las agrega a un elemento HTML de tipo "</a:t>
            </a:r>
            <a:r>
              <a:rPr lang="es-ES" dirty="0" err="1"/>
              <a:t>ul</a:t>
            </a:r>
            <a:r>
              <a:rPr lang="es-ES" dirty="0"/>
              <a:t>". </a:t>
            </a:r>
          </a:p>
          <a:p>
            <a:pPr lvl="1"/>
            <a:r>
              <a:rPr lang="es-ES" dirty="0" err="1">
                <a:solidFill>
                  <a:srgbClr val="0070C0"/>
                </a:solidFill>
              </a:rPr>
              <a:t>nav-item</a:t>
            </a:r>
            <a:r>
              <a:rPr lang="es-ES" dirty="0"/>
              <a:t> (esta clase se la agregamos a cada elemento HTML de tipo "li". </a:t>
            </a:r>
          </a:p>
          <a:p>
            <a:pPr lvl="1"/>
            <a:r>
              <a:rPr lang="es-ES" dirty="0" err="1">
                <a:solidFill>
                  <a:srgbClr val="0070C0"/>
                </a:solidFill>
              </a:rPr>
              <a:t>nav</a:t>
            </a:r>
            <a:r>
              <a:rPr lang="es-ES" dirty="0">
                <a:solidFill>
                  <a:srgbClr val="0070C0"/>
                </a:solidFill>
              </a:rPr>
              <a:t>-link</a:t>
            </a:r>
            <a:r>
              <a:rPr lang="es-ES" dirty="0"/>
              <a:t> (esta clase se la agregamos a cada ancla que debemos disponer dentro de cada "li“</a:t>
            </a:r>
          </a:p>
          <a:p>
            <a:pPr marL="0" indent="0">
              <a:buNone/>
            </a:pP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1928D347-7E2B-DE47-7D88-5E8378867216}"/>
              </a:ext>
            </a:extLst>
          </p:cNvPr>
          <p:cNvSpPr>
            <a:spLocks noGrp="1"/>
          </p:cNvSpPr>
          <p:nvPr>
            <p:ph type="dt" sz="half" idx="10"/>
          </p:nvPr>
        </p:nvSpPr>
        <p:spPr/>
        <p:txBody>
          <a:bodyPr/>
          <a:lstStyle/>
          <a:p>
            <a:fld id="{531BF36A-3311-4A45-8F44-81D0167C63C1}" type="datetime1">
              <a:rPr lang="es-ES" smtClean="0"/>
              <a:t>27/02/2024</a:t>
            </a:fld>
            <a:endParaRPr lang="es-ES"/>
          </a:p>
        </p:txBody>
      </p:sp>
      <p:sp>
        <p:nvSpPr>
          <p:cNvPr id="5" name="Marcador de pie de página 4">
            <a:extLst>
              <a:ext uri="{FF2B5EF4-FFF2-40B4-BE49-F238E27FC236}">
                <a16:creationId xmlns:a16="http://schemas.microsoft.com/office/drawing/2014/main" id="{9FAB0515-A40B-6CEC-7B72-30C1F8C25B1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6448C69-CDF1-E403-5053-33904B8A64E6}"/>
              </a:ext>
            </a:extLst>
          </p:cNvPr>
          <p:cNvSpPr>
            <a:spLocks noGrp="1"/>
          </p:cNvSpPr>
          <p:nvPr>
            <p:ph type="sldNum" sz="quarter" idx="12"/>
          </p:nvPr>
        </p:nvSpPr>
        <p:spPr/>
        <p:txBody>
          <a:bodyPr/>
          <a:lstStyle/>
          <a:p>
            <a:fld id="{D602F45C-2B69-4F0F-ADF4-1D4CECE2C731}" type="slidenum">
              <a:rPr lang="es-ES" smtClean="0"/>
              <a:t>113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(columnas)</a:t>
            </a:r>
          </a:p>
        </p:txBody>
      </p:sp>
      <p:sp>
        <p:nvSpPr>
          <p:cNvPr id="3" name="2 Marcador de contenido"/>
          <p:cNvSpPr>
            <a:spLocks noGrp="1"/>
          </p:cNvSpPr>
          <p:nvPr>
            <p:ph sz="quarter" idx="1"/>
          </p:nvPr>
        </p:nvSpPr>
        <p:spPr/>
        <p:txBody>
          <a:bodyPr>
            <a:normAutofit/>
          </a:bodyPr>
          <a:lstStyle/>
          <a:p>
            <a:r>
              <a:rPr lang="es-ES" dirty="0"/>
              <a:t>Otra variante que podemos implementar con las tarjetas de Bootstrap 5 es el añadir tarjetas como columnas:</a:t>
            </a:r>
          </a:p>
          <a:p>
            <a:r>
              <a:rPr lang="es-ES" dirty="0">
                <a:hlinkClick r:id="rId2" action="ppaction://hlinkfile"/>
              </a:rPr>
              <a:t>Ejemplo</a:t>
            </a:r>
            <a:endParaRPr lang="es-ES" dirty="0"/>
          </a:p>
          <a:p>
            <a:pPr marL="0" indent="0">
              <a:buNone/>
            </a:pP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2F173185-9208-6939-04F6-475D6C218EA5}"/>
              </a:ext>
            </a:extLst>
          </p:cNvPr>
          <p:cNvSpPr>
            <a:spLocks noGrp="1"/>
          </p:cNvSpPr>
          <p:nvPr>
            <p:ph type="dt" sz="half" idx="10"/>
          </p:nvPr>
        </p:nvSpPr>
        <p:spPr/>
        <p:txBody>
          <a:bodyPr/>
          <a:lstStyle/>
          <a:p>
            <a:fld id="{5182A59F-A4A3-4682-9631-CCC834ABBDB1}" type="datetime1">
              <a:rPr lang="es-ES" smtClean="0"/>
              <a:t>27/02/2024</a:t>
            </a:fld>
            <a:endParaRPr lang="es-ES"/>
          </a:p>
        </p:txBody>
      </p:sp>
      <p:sp>
        <p:nvSpPr>
          <p:cNvPr id="5" name="Marcador de pie de página 4">
            <a:extLst>
              <a:ext uri="{FF2B5EF4-FFF2-40B4-BE49-F238E27FC236}">
                <a16:creationId xmlns:a16="http://schemas.microsoft.com/office/drawing/2014/main" id="{5CF473FE-3008-5D52-8147-3FEFF07D726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3A3758C-FBF0-ADF2-0A1A-29EB6D31CDBA}"/>
              </a:ext>
            </a:extLst>
          </p:cNvPr>
          <p:cNvSpPr>
            <a:spLocks noGrp="1"/>
          </p:cNvSpPr>
          <p:nvPr>
            <p:ph type="sldNum" sz="quarter" idx="12"/>
          </p:nvPr>
        </p:nvSpPr>
        <p:spPr/>
        <p:txBody>
          <a:bodyPr/>
          <a:lstStyle/>
          <a:p>
            <a:fld id="{D602F45C-2B69-4F0F-ADF4-1D4CECE2C731}" type="slidenum">
              <a:rPr lang="es-ES" smtClean="0"/>
              <a:t>114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(pestañas)</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r>
              <a:rPr lang="es-ES" dirty="0"/>
              <a:t>:</a:t>
            </a:r>
          </a:p>
          <a:p>
            <a:pPr lvl="1"/>
            <a:r>
              <a:rPr lang="es-ES" dirty="0"/>
              <a:t>Mostrar una tarjeta que contenga 4 pestañas, debe aparecer activa la tercera.</a:t>
            </a:r>
          </a:p>
          <a:p>
            <a:pPr marL="0" indent="0">
              <a:buNone/>
            </a:pP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C0B0C486-9A22-913F-641F-9A8BD3AA920C}"/>
              </a:ext>
            </a:extLst>
          </p:cNvPr>
          <p:cNvSpPr>
            <a:spLocks noGrp="1"/>
          </p:cNvSpPr>
          <p:nvPr>
            <p:ph type="dt" sz="half" idx="10"/>
          </p:nvPr>
        </p:nvSpPr>
        <p:spPr/>
        <p:txBody>
          <a:bodyPr/>
          <a:lstStyle/>
          <a:p>
            <a:fld id="{4FA4DB2A-CB99-4BDB-93C7-A70EDFB5AB9A}" type="datetime1">
              <a:rPr lang="es-ES" smtClean="0"/>
              <a:t>27/02/2024</a:t>
            </a:fld>
            <a:endParaRPr lang="es-ES"/>
          </a:p>
        </p:txBody>
      </p:sp>
      <p:sp>
        <p:nvSpPr>
          <p:cNvPr id="5" name="Marcador de pie de página 4">
            <a:extLst>
              <a:ext uri="{FF2B5EF4-FFF2-40B4-BE49-F238E27FC236}">
                <a16:creationId xmlns:a16="http://schemas.microsoft.com/office/drawing/2014/main" id="{98270925-223E-9346-2A1E-EFB33ABF9CA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5658404-347F-6ECC-87E3-FD9B4B95BEE1}"/>
              </a:ext>
            </a:extLst>
          </p:cNvPr>
          <p:cNvSpPr>
            <a:spLocks noGrp="1"/>
          </p:cNvSpPr>
          <p:nvPr>
            <p:ph type="sldNum" sz="quarter" idx="12"/>
          </p:nvPr>
        </p:nvSpPr>
        <p:spPr/>
        <p:txBody>
          <a:bodyPr/>
          <a:lstStyle/>
          <a:p>
            <a:fld id="{D602F45C-2B69-4F0F-ADF4-1D4CECE2C731}" type="slidenum">
              <a:rPr lang="es-ES" smtClean="0"/>
              <a:t>115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(pestañas)</a:t>
            </a:r>
          </a:p>
        </p:txBody>
      </p:sp>
      <p:sp>
        <p:nvSpPr>
          <p:cNvPr id="3" name="2 Marcador de contenido"/>
          <p:cNvSpPr>
            <a:spLocks noGrp="1"/>
          </p:cNvSpPr>
          <p:nvPr>
            <p:ph sz="quarter" idx="1"/>
          </p:nvPr>
        </p:nvSpPr>
        <p:spPr/>
        <p:txBody>
          <a:bodyPr>
            <a:normAutofit/>
          </a:bodyPr>
          <a:lstStyle/>
          <a:p>
            <a:r>
              <a:rPr lang="es-ES" dirty="0"/>
              <a:t>Variante con botones</a:t>
            </a:r>
          </a:p>
          <a:p>
            <a:pPr lvl="1"/>
            <a:r>
              <a:rPr lang="es-ES" dirty="0"/>
              <a:t>En lugar de pestañas podemos mostrar una serie de enlaces y el seleccionado en forma de botón. </a:t>
            </a:r>
          </a:p>
          <a:p>
            <a:pPr lvl="1"/>
            <a:r>
              <a:rPr lang="es-ES" dirty="0"/>
              <a:t>Para lograr esto debemos sustituir las clases (</a:t>
            </a:r>
            <a:r>
              <a:rPr lang="es-ES" dirty="0" err="1"/>
              <a:t>nav-tabs</a:t>
            </a:r>
            <a:r>
              <a:rPr lang="es-ES" dirty="0"/>
              <a:t> </a:t>
            </a:r>
            <a:r>
              <a:rPr lang="es-ES" dirty="0" err="1"/>
              <a:t>card-header-tabs</a:t>
            </a:r>
            <a:r>
              <a:rPr lang="es-ES" dirty="0"/>
              <a:t>) por las clases (</a:t>
            </a:r>
            <a:r>
              <a:rPr lang="es-ES" dirty="0" err="1">
                <a:solidFill>
                  <a:srgbClr val="0070C0"/>
                </a:solidFill>
              </a:rPr>
              <a:t>nav-pills</a:t>
            </a:r>
            <a:r>
              <a:rPr lang="es-ES" dirty="0">
                <a:solidFill>
                  <a:srgbClr val="0070C0"/>
                </a:solidFill>
              </a:rPr>
              <a:t> </a:t>
            </a:r>
            <a:r>
              <a:rPr lang="es-ES" dirty="0" err="1">
                <a:solidFill>
                  <a:srgbClr val="0070C0"/>
                </a:solidFill>
              </a:rPr>
              <a:t>card-header-pills</a:t>
            </a:r>
            <a:r>
              <a:rPr lang="es-ES" dirty="0">
                <a:solidFill>
                  <a:srgbClr val="0070C0"/>
                </a:solidFill>
              </a:rPr>
              <a:t>)</a:t>
            </a:r>
          </a:p>
          <a:p>
            <a:r>
              <a:rPr lang="es-ES" dirty="0">
                <a:solidFill>
                  <a:srgbClr val="0070C0"/>
                </a:solidFill>
                <a:hlinkClick r:id="rId2" action="ppaction://hlinkfile"/>
              </a:rPr>
              <a:t>Ejemplo</a:t>
            </a:r>
            <a:endParaRPr lang="es-ES" dirty="0">
              <a:solidFill>
                <a:srgbClr val="0070C0"/>
              </a:solidFill>
            </a:endParaRPr>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6F4FB8FC-5D56-46D3-7E6D-CE155339A3E7}"/>
              </a:ext>
            </a:extLst>
          </p:cNvPr>
          <p:cNvSpPr>
            <a:spLocks noGrp="1"/>
          </p:cNvSpPr>
          <p:nvPr>
            <p:ph type="dt" sz="half" idx="10"/>
          </p:nvPr>
        </p:nvSpPr>
        <p:spPr/>
        <p:txBody>
          <a:bodyPr/>
          <a:lstStyle/>
          <a:p>
            <a:fld id="{146B6DD0-1B58-4221-9A46-32262F28F1C6}" type="datetime1">
              <a:rPr lang="es-ES" smtClean="0"/>
              <a:t>27/02/2024</a:t>
            </a:fld>
            <a:endParaRPr lang="es-ES"/>
          </a:p>
        </p:txBody>
      </p:sp>
      <p:sp>
        <p:nvSpPr>
          <p:cNvPr id="5" name="Marcador de pie de página 4">
            <a:extLst>
              <a:ext uri="{FF2B5EF4-FFF2-40B4-BE49-F238E27FC236}">
                <a16:creationId xmlns:a16="http://schemas.microsoft.com/office/drawing/2014/main" id="{CB49B67D-E7FA-DDAF-49F8-17361FC69D5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5585804-1FC9-47DC-1E64-D10C39B81F6A}"/>
              </a:ext>
            </a:extLst>
          </p:cNvPr>
          <p:cNvSpPr>
            <a:spLocks noGrp="1"/>
          </p:cNvSpPr>
          <p:nvPr>
            <p:ph type="sldNum" sz="quarter" idx="12"/>
          </p:nvPr>
        </p:nvSpPr>
        <p:spPr/>
        <p:txBody>
          <a:bodyPr/>
          <a:lstStyle/>
          <a:p>
            <a:fld id="{D602F45C-2B69-4F0F-ADF4-1D4CECE2C731}" type="slidenum">
              <a:rPr lang="es-ES" smtClean="0"/>
              <a:t>116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(igual alto y ancho)</a:t>
            </a:r>
          </a:p>
        </p:txBody>
      </p:sp>
      <p:sp>
        <p:nvSpPr>
          <p:cNvPr id="3" name="2 Marcador de contenido"/>
          <p:cNvSpPr>
            <a:spLocks noGrp="1"/>
          </p:cNvSpPr>
          <p:nvPr>
            <p:ph sz="quarter" idx="1"/>
          </p:nvPr>
        </p:nvSpPr>
        <p:spPr/>
        <p:txBody>
          <a:bodyPr>
            <a:normAutofit/>
          </a:bodyPr>
          <a:lstStyle/>
          <a:p>
            <a:r>
              <a:rPr lang="es-ES" dirty="0"/>
              <a:t>Otra variante que me permite crear tarjetas de igual alto y ancho con la clase “</a:t>
            </a:r>
            <a:r>
              <a:rPr lang="es-ES" dirty="0" err="1">
                <a:solidFill>
                  <a:srgbClr val="0070C0"/>
                </a:solidFill>
              </a:rPr>
              <a:t>card-deck</a:t>
            </a:r>
            <a:r>
              <a:rPr lang="es-ES" dirty="0"/>
              <a:t>”.</a:t>
            </a:r>
          </a:p>
          <a:p>
            <a:r>
              <a:rPr lang="es-ES" dirty="0">
                <a:solidFill>
                  <a:srgbClr val="0070C0"/>
                </a:solidFill>
                <a:hlinkClick r:id="rId2" action="ppaction://hlinkfile"/>
              </a:rPr>
              <a:t>Ejemplo</a:t>
            </a:r>
            <a:endParaRPr lang="es-ES" dirty="0">
              <a:solidFill>
                <a:srgbClr val="0070C0"/>
              </a:solidFill>
            </a:endParaRPr>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31A4ABF8-E180-2F71-5186-AA2D7D344CE1}"/>
              </a:ext>
            </a:extLst>
          </p:cNvPr>
          <p:cNvSpPr>
            <a:spLocks noGrp="1"/>
          </p:cNvSpPr>
          <p:nvPr>
            <p:ph type="dt" sz="half" idx="10"/>
          </p:nvPr>
        </p:nvSpPr>
        <p:spPr/>
        <p:txBody>
          <a:bodyPr/>
          <a:lstStyle/>
          <a:p>
            <a:fld id="{D94EED4F-FEA8-482F-A3C6-4506AA288D6F}" type="datetime1">
              <a:rPr lang="es-ES" smtClean="0"/>
              <a:t>27/02/2024</a:t>
            </a:fld>
            <a:endParaRPr lang="es-ES"/>
          </a:p>
        </p:txBody>
      </p:sp>
      <p:sp>
        <p:nvSpPr>
          <p:cNvPr id="5" name="Marcador de pie de página 4">
            <a:extLst>
              <a:ext uri="{FF2B5EF4-FFF2-40B4-BE49-F238E27FC236}">
                <a16:creationId xmlns:a16="http://schemas.microsoft.com/office/drawing/2014/main" id="{62C172F6-D67E-DEB2-74DA-4E785A1FA6B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53128E8-6B80-FE20-9EFF-8C6F2E87C8CF}"/>
              </a:ext>
            </a:extLst>
          </p:cNvPr>
          <p:cNvSpPr>
            <a:spLocks noGrp="1"/>
          </p:cNvSpPr>
          <p:nvPr>
            <p:ph type="sldNum" sz="quarter" idx="12"/>
          </p:nvPr>
        </p:nvSpPr>
        <p:spPr/>
        <p:txBody>
          <a:bodyPr/>
          <a:lstStyle/>
          <a:p>
            <a:fld id="{D602F45C-2B69-4F0F-ADF4-1D4CECE2C731}" type="slidenum">
              <a:rPr lang="es-ES" smtClean="0"/>
              <a:t>117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card</a:t>
            </a:r>
            <a:r>
              <a:rPr lang="es-ES" dirty="0"/>
              <a:t> (grupos)</a:t>
            </a:r>
          </a:p>
        </p:txBody>
      </p:sp>
      <p:sp>
        <p:nvSpPr>
          <p:cNvPr id="3" name="2 Marcador de contenido"/>
          <p:cNvSpPr>
            <a:spLocks noGrp="1"/>
          </p:cNvSpPr>
          <p:nvPr>
            <p:ph sz="quarter" idx="1"/>
          </p:nvPr>
        </p:nvSpPr>
        <p:spPr/>
        <p:txBody>
          <a:bodyPr>
            <a:normAutofit/>
          </a:bodyPr>
          <a:lstStyle/>
          <a:p>
            <a:r>
              <a:rPr lang="es-ES" dirty="0"/>
              <a:t>Es una variante de “</a:t>
            </a:r>
            <a:r>
              <a:rPr lang="es-ES" dirty="0" err="1">
                <a:solidFill>
                  <a:srgbClr val="0070C0"/>
                </a:solidFill>
              </a:rPr>
              <a:t>card-deck</a:t>
            </a:r>
            <a:r>
              <a:rPr lang="es-ES" dirty="0"/>
              <a:t>”, con la diferencia de que elimina los márgenes entre tarjetas.</a:t>
            </a:r>
          </a:p>
          <a:p>
            <a:r>
              <a:rPr lang="es-ES" dirty="0">
                <a:solidFill>
                  <a:srgbClr val="0070C0"/>
                </a:solidFill>
                <a:hlinkClick r:id="rId2" action="ppaction://hlinkfile"/>
              </a:rPr>
              <a:t>Ejemplo</a:t>
            </a:r>
            <a:endParaRPr lang="es-ES" dirty="0">
              <a:solidFill>
                <a:srgbClr val="0070C0"/>
              </a:solidFill>
            </a:endParaRPr>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A87786EF-FDA5-28A5-042B-3ED731D7655C}"/>
              </a:ext>
            </a:extLst>
          </p:cNvPr>
          <p:cNvSpPr>
            <a:spLocks noGrp="1"/>
          </p:cNvSpPr>
          <p:nvPr>
            <p:ph type="dt" sz="half" idx="10"/>
          </p:nvPr>
        </p:nvSpPr>
        <p:spPr/>
        <p:txBody>
          <a:bodyPr/>
          <a:lstStyle/>
          <a:p>
            <a:fld id="{F506358A-3C16-4550-8C4B-2498A888A269}" type="datetime1">
              <a:rPr lang="es-ES" smtClean="0"/>
              <a:t>27/02/2024</a:t>
            </a:fld>
            <a:endParaRPr lang="es-ES"/>
          </a:p>
        </p:txBody>
      </p:sp>
      <p:sp>
        <p:nvSpPr>
          <p:cNvPr id="5" name="Marcador de pie de página 4">
            <a:extLst>
              <a:ext uri="{FF2B5EF4-FFF2-40B4-BE49-F238E27FC236}">
                <a16:creationId xmlns:a16="http://schemas.microsoft.com/office/drawing/2014/main" id="{3CFBFC22-5A76-CD27-6E86-DA89EF161CF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5AE4E37-D8BE-0143-183B-7EF7D3864D3A}"/>
              </a:ext>
            </a:extLst>
          </p:cNvPr>
          <p:cNvSpPr>
            <a:spLocks noGrp="1"/>
          </p:cNvSpPr>
          <p:nvPr>
            <p:ph type="sldNum" sz="quarter" idx="12"/>
          </p:nvPr>
        </p:nvSpPr>
        <p:spPr/>
        <p:txBody>
          <a:bodyPr/>
          <a:lstStyle/>
          <a:p>
            <a:fld id="{D602F45C-2B69-4F0F-ADF4-1D4CECE2C731}" type="slidenum">
              <a:rPr lang="es-ES" smtClean="0"/>
              <a:t>118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endParaRPr lang="es-ES" dirty="0"/>
          </a:p>
        </p:txBody>
      </p:sp>
      <p:sp>
        <p:nvSpPr>
          <p:cNvPr id="3" name="2 Marcador de contenido"/>
          <p:cNvSpPr>
            <a:spLocks noGrp="1"/>
          </p:cNvSpPr>
          <p:nvPr>
            <p:ph sz="quarter" idx="1"/>
          </p:nvPr>
        </p:nvSpPr>
        <p:spPr/>
        <p:txBody>
          <a:bodyPr>
            <a:normAutofit/>
          </a:bodyPr>
          <a:lstStyle/>
          <a:p>
            <a:r>
              <a:rPr lang="es-ES" dirty="0"/>
              <a:t>Mediante la componente </a:t>
            </a:r>
            <a:r>
              <a:rPr lang="es-ES" dirty="0" err="1"/>
              <a:t>alert</a:t>
            </a:r>
            <a:r>
              <a:rPr lang="es-ES" dirty="0"/>
              <a:t> Bootstrap 5 propone el estándar para mostrar cuadros de alerta al usuario.</a:t>
            </a:r>
          </a:p>
          <a:p>
            <a:r>
              <a:rPr lang="es-ES" dirty="0"/>
              <a:t>Tenemos la posibilidad de utilizar los colores contextuales.</a:t>
            </a:r>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C7CDC4F0-7818-3BFB-24DC-527987CC8DC5}"/>
              </a:ext>
            </a:extLst>
          </p:cNvPr>
          <p:cNvSpPr>
            <a:spLocks noGrp="1"/>
          </p:cNvSpPr>
          <p:nvPr>
            <p:ph type="dt" sz="half" idx="10"/>
          </p:nvPr>
        </p:nvSpPr>
        <p:spPr/>
        <p:txBody>
          <a:bodyPr/>
          <a:lstStyle/>
          <a:p>
            <a:fld id="{1DBA7B3A-8D4A-44A4-8BF1-76055B65D58D}" type="datetime1">
              <a:rPr lang="es-ES" smtClean="0"/>
              <a:t>27/02/2024</a:t>
            </a:fld>
            <a:endParaRPr lang="es-ES"/>
          </a:p>
        </p:txBody>
      </p:sp>
      <p:sp>
        <p:nvSpPr>
          <p:cNvPr id="5" name="Marcador de pie de página 4">
            <a:extLst>
              <a:ext uri="{FF2B5EF4-FFF2-40B4-BE49-F238E27FC236}">
                <a16:creationId xmlns:a16="http://schemas.microsoft.com/office/drawing/2014/main" id="{27E2BFA7-2CFE-21C3-C092-2ADC19D2927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F211C9E-8711-3330-D5AA-E0E98FDC638A}"/>
              </a:ext>
            </a:extLst>
          </p:cNvPr>
          <p:cNvSpPr>
            <a:spLocks noGrp="1"/>
          </p:cNvSpPr>
          <p:nvPr>
            <p:ph type="sldNum" sz="quarter" idx="12"/>
          </p:nvPr>
        </p:nvSpPr>
        <p:spPr/>
        <p:txBody>
          <a:bodyPr/>
          <a:lstStyle/>
          <a:p>
            <a:fld id="{D602F45C-2B69-4F0F-ADF4-1D4CECE2C731}" type="slidenum">
              <a:rPr lang="es-ES" smtClean="0"/>
              <a:t>119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normAutofit lnSpcReduction="10000"/>
          </a:bodyPr>
          <a:lstStyle/>
          <a:p>
            <a:r>
              <a:rPr lang="es-ES" dirty="0"/>
              <a:t>Los puntos de salto por defecto en </a:t>
            </a:r>
            <a:r>
              <a:rPr lang="es-ES" dirty="0" err="1"/>
              <a:t>bootstrap</a:t>
            </a:r>
            <a:r>
              <a:rPr lang="es-ES" dirty="0"/>
              <a:t> son: </a:t>
            </a:r>
          </a:p>
          <a:p>
            <a:pPr lvl="1"/>
            <a:r>
              <a:rPr lang="es-ES" dirty="0"/>
              <a:t>// Extra </a:t>
            </a:r>
            <a:r>
              <a:rPr lang="es-ES" dirty="0" err="1"/>
              <a:t>small</a:t>
            </a:r>
            <a:r>
              <a:rPr lang="es-ES" dirty="0"/>
              <a:t> </a:t>
            </a:r>
            <a:r>
              <a:rPr lang="es-ES" dirty="0" err="1"/>
              <a:t>devices</a:t>
            </a:r>
            <a:r>
              <a:rPr lang="es-ES" dirty="0"/>
              <a:t> (</a:t>
            </a:r>
            <a:r>
              <a:rPr lang="es-ES" dirty="0" err="1"/>
              <a:t>portrait</a:t>
            </a:r>
            <a:r>
              <a:rPr lang="es-ES" dirty="0"/>
              <a:t> </a:t>
            </a:r>
            <a:r>
              <a:rPr lang="es-ES" dirty="0" err="1"/>
              <a:t>phones</a:t>
            </a:r>
            <a:r>
              <a:rPr lang="es-ES" dirty="0"/>
              <a:t>, </a:t>
            </a:r>
            <a:r>
              <a:rPr lang="es-ES" dirty="0" err="1"/>
              <a:t>less</a:t>
            </a:r>
            <a:r>
              <a:rPr lang="es-ES" dirty="0"/>
              <a:t> </a:t>
            </a:r>
            <a:r>
              <a:rPr lang="es-ES" dirty="0" err="1"/>
              <a:t>than</a:t>
            </a:r>
            <a:r>
              <a:rPr lang="es-ES" dirty="0"/>
              <a:t> 576px) </a:t>
            </a:r>
          </a:p>
          <a:p>
            <a:pPr lvl="1"/>
            <a:r>
              <a:rPr lang="es-ES" dirty="0"/>
              <a:t>// No media </a:t>
            </a:r>
            <a:r>
              <a:rPr lang="es-ES" dirty="0" err="1"/>
              <a:t>query</a:t>
            </a:r>
            <a:r>
              <a:rPr lang="es-ES" dirty="0"/>
              <a:t> </a:t>
            </a:r>
            <a:r>
              <a:rPr lang="es-ES" dirty="0" err="1"/>
              <a:t>since</a:t>
            </a:r>
            <a:r>
              <a:rPr lang="es-ES" dirty="0"/>
              <a:t> </a:t>
            </a:r>
            <a:r>
              <a:rPr lang="es-ES" dirty="0" err="1"/>
              <a:t>this</a:t>
            </a:r>
            <a:r>
              <a:rPr lang="es-ES" dirty="0"/>
              <a:t> </a:t>
            </a:r>
            <a:r>
              <a:rPr lang="es-ES" dirty="0" err="1"/>
              <a:t>is</a:t>
            </a:r>
            <a:r>
              <a:rPr lang="es-ES" dirty="0"/>
              <a:t> </a:t>
            </a:r>
            <a:r>
              <a:rPr lang="es-ES" dirty="0" err="1"/>
              <a:t>the</a:t>
            </a:r>
            <a:r>
              <a:rPr lang="es-ES" dirty="0"/>
              <a:t> default in Bootstrap </a:t>
            </a:r>
          </a:p>
          <a:p>
            <a:pPr lvl="1"/>
            <a:r>
              <a:rPr lang="es-ES" dirty="0"/>
              <a:t>// Small </a:t>
            </a:r>
            <a:r>
              <a:rPr lang="es-ES" dirty="0" err="1"/>
              <a:t>devices</a:t>
            </a:r>
            <a:r>
              <a:rPr lang="es-ES" dirty="0"/>
              <a:t> (</a:t>
            </a:r>
            <a:r>
              <a:rPr lang="es-ES" dirty="0" err="1"/>
              <a:t>landscape</a:t>
            </a:r>
            <a:r>
              <a:rPr lang="es-ES" dirty="0"/>
              <a:t> </a:t>
            </a:r>
            <a:r>
              <a:rPr lang="es-ES" dirty="0" err="1"/>
              <a:t>phones</a:t>
            </a:r>
            <a:r>
              <a:rPr lang="es-ES" dirty="0"/>
              <a:t>, 576px and up) </a:t>
            </a:r>
          </a:p>
          <a:p>
            <a:pPr lvl="2"/>
            <a:r>
              <a:rPr lang="es-ES" dirty="0"/>
              <a:t>@media (min-</a:t>
            </a:r>
            <a:r>
              <a:rPr lang="es-ES" dirty="0" err="1"/>
              <a:t>width</a:t>
            </a:r>
            <a:r>
              <a:rPr lang="es-ES" dirty="0"/>
              <a:t>: 576px) { ... } </a:t>
            </a:r>
          </a:p>
          <a:p>
            <a:pPr lvl="1"/>
            <a:r>
              <a:rPr lang="es-ES" dirty="0"/>
              <a:t>// Medium </a:t>
            </a:r>
            <a:r>
              <a:rPr lang="es-ES" dirty="0" err="1"/>
              <a:t>devices</a:t>
            </a:r>
            <a:r>
              <a:rPr lang="es-ES" dirty="0"/>
              <a:t> (</a:t>
            </a:r>
            <a:r>
              <a:rPr lang="es-ES" dirty="0" err="1"/>
              <a:t>tablets</a:t>
            </a:r>
            <a:r>
              <a:rPr lang="es-ES" dirty="0"/>
              <a:t>, 768px and up) </a:t>
            </a:r>
          </a:p>
          <a:p>
            <a:pPr lvl="2"/>
            <a:r>
              <a:rPr lang="es-ES" dirty="0"/>
              <a:t>@media (min-</a:t>
            </a:r>
            <a:r>
              <a:rPr lang="es-ES" dirty="0" err="1"/>
              <a:t>width</a:t>
            </a:r>
            <a:r>
              <a:rPr lang="es-ES" dirty="0"/>
              <a:t>: 768px) { ... } </a:t>
            </a:r>
          </a:p>
          <a:p>
            <a:pPr lvl="1"/>
            <a:r>
              <a:rPr lang="es-ES" dirty="0"/>
              <a:t>// </a:t>
            </a:r>
            <a:r>
              <a:rPr lang="es-ES" dirty="0" err="1"/>
              <a:t>Large</a:t>
            </a:r>
            <a:r>
              <a:rPr lang="es-ES" dirty="0"/>
              <a:t> </a:t>
            </a:r>
            <a:r>
              <a:rPr lang="es-ES" dirty="0" err="1"/>
              <a:t>devices</a:t>
            </a:r>
            <a:r>
              <a:rPr lang="es-ES" dirty="0"/>
              <a:t> (desktops, 992px and up) </a:t>
            </a:r>
          </a:p>
          <a:p>
            <a:pPr lvl="2"/>
            <a:r>
              <a:rPr lang="es-ES" dirty="0"/>
              <a:t>@media (min-</a:t>
            </a:r>
            <a:r>
              <a:rPr lang="es-ES" dirty="0" err="1"/>
              <a:t>width</a:t>
            </a:r>
            <a:r>
              <a:rPr lang="es-ES" dirty="0"/>
              <a:t>: 992px) { ... } </a:t>
            </a:r>
          </a:p>
          <a:p>
            <a:pPr lvl="1"/>
            <a:r>
              <a:rPr lang="es-ES" dirty="0"/>
              <a:t>// Extra </a:t>
            </a:r>
            <a:r>
              <a:rPr lang="es-ES" dirty="0" err="1"/>
              <a:t>large</a:t>
            </a:r>
            <a:r>
              <a:rPr lang="es-ES" dirty="0"/>
              <a:t> </a:t>
            </a:r>
            <a:r>
              <a:rPr lang="es-ES" dirty="0" err="1"/>
              <a:t>devices</a:t>
            </a:r>
            <a:r>
              <a:rPr lang="es-ES" dirty="0"/>
              <a:t> (</a:t>
            </a:r>
            <a:r>
              <a:rPr lang="es-ES" dirty="0" err="1"/>
              <a:t>large</a:t>
            </a:r>
            <a:r>
              <a:rPr lang="es-ES" dirty="0"/>
              <a:t> desktops, 1200px and up) </a:t>
            </a:r>
          </a:p>
          <a:p>
            <a:pPr lvl="2"/>
            <a:r>
              <a:rPr lang="es-ES" dirty="0"/>
              <a:t>@media (min-</a:t>
            </a:r>
            <a:r>
              <a:rPr lang="es-ES" dirty="0" err="1"/>
              <a:t>width</a:t>
            </a:r>
            <a:r>
              <a:rPr lang="es-ES" dirty="0"/>
              <a:t>: 1200px) { ... }</a:t>
            </a:r>
          </a:p>
        </p:txBody>
      </p:sp>
      <p:sp>
        <p:nvSpPr>
          <p:cNvPr id="4" name="Marcador de fecha 3">
            <a:extLst>
              <a:ext uri="{FF2B5EF4-FFF2-40B4-BE49-F238E27FC236}">
                <a16:creationId xmlns:a16="http://schemas.microsoft.com/office/drawing/2014/main" id="{1377B384-9759-9420-1916-61B2F1BE92B1}"/>
              </a:ext>
            </a:extLst>
          </p:cNvPr>
          <p:cNvSpPr>
            <a:spLocks noGrp="1"/>
          </p:cNvSpPr>
          <p:nvPr>
            <p:ph type="dt" sz="half" idx="10"/>
          </p:nvPr>
        </p:nvSpPr>
        <p:spPr/>
        <p:txBody>
          <a:bodyPr/>
          <a:lstStyle/>
          <a:p>
            <a:fld id="{DEA34D85-F98B-4A35-A1C3-577053785D08}" type="datetime1">
              <a:rPr lang="es-ES" smtClean="0"/>
              <a:t>27/02/2024</a:t>
            </a:fld>
            <a:endParaRPr lang="es-ES"/>
          </a:p>
        </p:txBody>
      </p:sp>
      <p:sp>
        <p:nvSpPr>
          <p:cNvPr id="5" name="Marcador de pie de página 4">
            <a:extLst>
              <a:ext uri="{FF2B5EF4-FFF2-40B4-BE49-F238E27FC236}">
                <a16:creationId xmlns:a16="http://schemas.microsoft.com/office/drawing/2014/main" id="{6564CA61-CEA1-2A37-E382-3375762144E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14F36CA-CCAF-4931-6C9E-96E8B965949A}"/>
              </a:ext>
            </a:extLst>
          </p:cNvPr>
          <p:cNvSpPr>
            <a:spLocks noGrp="1"/>
          </p:cNvSpPr>
          <p:nvPr>
            <p:ph type="sldNum" sz="quarter" idx="12"/>
          </p:nvPr>
        </p:nvSpPr>
        <p:spPr/>
        <p:txBody>
          <a:bodyPr/>
          <a:lstStyle/>
          <a:p>
            <a:fld id="{D602F45C-2B69-4F0F-ADF4-1D4CECE2C731}" type="slidenum">
              <a:rPr lang="es-ES" smtClean="0"/>
              <a:t>12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endParaRPr lang="es-ES" dirty="0"/>
          </a:p>
        </p:txBody>
      </p:sp>
      <p:sp>
        <p:nvSpPr>
          <p:cNvPr id="3" name="2 Marcador de contenido"/>
          <p:cNvSpPr>
            <a:spLocks noGrp="1"/>
          </p:cNvSpPr>
          <p:nvPr>
            <p:ph sz="quarter" idx="1"/>
          </p:nvPr>
        </p:nvSpPr>
        <p:spPr/>
        <p:txBody>
          <a:bodyPr>
            <a:normAutofit lnSpcReduction="10000"/>
          </a:bodyPr>
          <a:lstStyle/>
          <a:p>
            <a:r>
              <a:rPr lang="es-ES" dirty="0"/>
              <a:t>Las clases involucradas para implementar los cuadros de alerta son:</a:t>
            </a:r>
          </a:p>
          <a:p>
            <a:pPr lvl="1"/>
            <a:r>
              <a:rPr lang="es-ES" dirty="0" err="1"/>
              <a:t>alert</a:t>
            </a:r>
            <a:endParaRPr lang="es-ES" dirty="0"/>
          </a:p>
          <a:p>
            <a:pPr lvl="1"/>
            <a:r>
              <a:rPr lang="es-ES" dirty="0" err="1"/>
              <a:t>alert-primary</a:t>
            </a:r>
            <a:endParaRPr lang="es-ES" dirty="0"/>
          </a:p>
          <a:p>
            <a:pPr lvl="1"/>
            <a:r>
              <a:rPr lang="es-ES" dirty="0" err="1"/>
              <a:t>alert-secondary</a:t>
            </a:r>
            <a:endParaRPr lang="es-ES" dirty="0"/>
          </a:p>
          <a:p>
            <a:pPr lvl="1"/>
            <a:r>
              <a:rPr lang="es-ES" dirty="0" err="1"/>
              <a:t>alert-success</a:t>
            </a:r>
            <a:endParaRPr lang="es-ES" dirty="0"/>
          </a:p>
          <a:p>
            <a:pPr lvl="1"/>
            <a:r>
              <a:rPr lang="es-ES" dirty="0" err="1"/>
              <a:t>alert-danger</a:t>
            </a:r>
            <a:endParaRPr lang="es-ES" dirty="0"/>
          </a:p>
          <a:p>
            <a:pPr lvl="1"/>
            <a:r>
              <a:rPr lang="es-ES" dirty="0" err="1"/>
              <a:t>alert-warning</a:t>
            </a:r>
            <a:endParaRPr lang="es-ES" dirty="0"/>
          </a:p>
          <a:p>
            <a:pPr lvl="1"/>
            <a:r>
              <a:rPr lang="es-ES" dirty="0" err="1"/>
              <a:t>alert-info</a:t>
            </a:r>
            <a:endParaRPr lang="es-ES" dirty="0"/>
          </a:p>
          <a:p>
            <a:pPr lvl="1"/>
            <a:r>
              <a:rPr lang="es-ES" dirty="0" err="1"/>
              <a:t>alert</a:t>
            </a:r>
            <a:r>
              <a:rPr lang="es-ES" dirty="0"/>
              <a:t>-light</a:t>
            </a:r>
          </a:p>
          <a:p>
            <a:pPr lvl="1"/>
            <a:r>
              <a:rPr lang="es-ES" dirty="0" err="1"/>
              <a:t>alert-dark</a:t>
            </a:r>
            <a:endParaRPr lang="es-ES" dirty="0"/>
          </a:p>
          <a:p>
            <a:pPr lvl="1"/>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6C0BC968-6781-9F99-4FC6-991B232595A2}"/>
              </a:ext>
            </a:extLst>
          </p:cNvPr>
          <p:cNvSpPr>
            <a:spLocks noGrp="1"/>
          </p:cNvSpPr>
          <p:nvPr>
            <p:ph type="dt" sz="half" idx="10"/>
          </p:nvPr>
        </p:nvSpPr>
        <p:spPr/>
        <p:txBody>
          <a:bodyPr/>
          <a:lstStyle/>
          <a:p>
            <a:fld id="{048D40DD-61E4-48D0-888D-37326F086701}" type="datetime1">
              <a:rPr lang="es-ES" smtClean="0"/>
              <a:t>27/02/2024</a:t>
            </a:fld>
            <a:endParaRPr lang="es-ES"/>
          </a:p>
        </p:txBody>
      </p:sp>
      <p:sp>
        <p:nvSpPr>
          <p:cNvPr id="5" name="Marcador de pie de página 4">
            <a:extLst>
              <a:ext uri="{FF2B5EF4-FFF2-40B4-BE49-F238E27FC236}">
                <a16:creationId xmlns:a16="http://schemas.microsoft.com/office/drawing/2014/main" id="{9DFC4CC7-DECB-E095-98AA-147C0E5DE4C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D5163C0-2F91-E64E-B528-2764F669B923}"/>
              </a:ext>
            </a:extLst>
          </p:cNvPr>
          <p:cNvSpPr>
            <a:spLocks noGrp="1"/>
          </p:cNvSpPr>
          <p:nvPr>
            <p:ph type="sldNum" sz="quarter" idx="12"/>
          </p:nvPr>
        </p:nvSpPr>
        <p:spPr/>
        <p:txBody>
          <a:bodyPr/>
          <a:lstStyle/>
          <a:p>
            <a:fld id="{D602F45C-2B69-4F0F-ADF4-1D4CECE2C731}" type="slidenum">
              <a:rPr lang="es-ES" smtClean="0"/>
              <a:t>120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endParaRPr lang="es-ES" dirty="0"/>
          </a:p>
        </p:txBody>
      </p:sp>
      <p:sp>
        <p:nvSpPr>
          <p:cNvPr id="3" name="2 Marcador de contenido"/>
          <p:cNvSpPr>
            <a:spLocks noGrp="1"/>
          </p:cNvSpPr>
          <p:nvPr>
            <p:ph sz="quarter" idx="1"/>
          </p:nvPr>
        </p:nvSpPr>
        <p:spPr/>
        <p:txBody>
          <a:bodyPr>
            <a:normAutofit/>
          </a:bodyPr>
          <a:lstStyle/>
          <a:p>
            <a:r>
              <a:rPr lang="es-ES" dirty="0"/>
              <a:t>Debemos definir un div disponiendo la clase "</a:t>
            </a:r>
            <a:r>
              <a:rPr lang="es-ES" dirty="0" err="1">
                <a:solidFill>
                  <a:srgbClr val="FF3300"/>
                </a:solidFill>
              </a:rPr>
              <a:t>alert</a:t>
            </a:r>
            <a:r>
              <a:rPr lang="es-ES" dirty="0"/>
              <a:t>" y alguna de las otras clases según la información que se presente.</a:t>
            </a:r>
          </a:p>
          <a:p>
            <a:r>
              <a:rPr lang="es-ES" dirty="0">
                <a:hlinkClick r:id="rId2" action="ppaction://hlinkfile"/>
              </a:rPr>
              <a:t>Ejemplo</a:t>
            </a:r>
            <a:endParaRPr lang="es-ES" dirty="0"/>
          </a:p>
          <a:p>
            <a:pPr marL="274320" lvl="1" indent="0">
              <a:buNone/>
            </a:pPr>
            <a:endParaRPr lang="es-ES" dirty="0"/>
          </a:p>
          <a:p>
            <a:endParaRPr lang="es-ES" dirty="0"/>
          </a:p>
        </p:txBody>
      </p:sp>
      <p:sp>
        <p:nvSpPr>
          <p:cNvPr id="4" name="Marcador de fecha 3">
            <a:extLst>
              <a:ext uri="{FF2B5EF4-FFF2-40B4-BE49-F238E27FC236}">
                <a16:creationId xmlns:a16="http://schemas.microsoft.com/office/drawing/2014/main" id="{778529A8-96E5-84D9-A3F1-ECA0453A24DF}"/>
              </a:ext>
            </a:extLst>
          </p:cNvPr>
          <p:cNvSpPr>
            <a:spLocks noGrp="1"/>
          </p:cNvSpPr>
          <p:nvPr>
            <p:ph type="dt" sz="half" idx="10"/>
          </p:nvPr>
        </p:nvSpPr>
        <p:spPr/>
        <p:txBody>
          <a:bodyPr/>
          <a:lstStyle/>
          <a:p>
            <a:fld id="{56EC527E-C93C-41F4-B9D3-9B19B1150595}" type="datetime1">
              <a:rPr lang="es-ES" smtClean="0"/>
              <a:t>27/02/2024</a:t>
            </a:fld>
            <a:endParaRPr lang="es-ES"/>
          </a:p>
        </p:txBody>
      </p:sp>
      <p:sp>
        <p:nvSpPr>
          <p:cNvPr id="5" name="Marcador de pie de página 4">
            <a:extLst>
              <a:ext uri="{FF2B5EF4-FFF2-40B4-BE49-F238E27FC236}">
                <a16:creationId xmlns:a16="http://schemas.microsoft.com/office/drawing/2014/main" id="{E6A63857-D762-3D65-2052-9F6183E93CFF}"/>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6263D80-E616-038F-171A-32A531A5DD09}"/>
              </a:ext>
            </a:extLst>
          </p:cNvPr>
          <p:cNvSpPr>
            <a:spLocks noGrp="1"/>
          </p:cNvSpPr>
          <p:nvPr>
            <p:ph type="sldNum" sz="quarter" idx="12"/>
          </p:nvPr>
        </p:nvSpPr>
        <p:spPr/>
        <p:txBody>
          <a:bodyPr/>
          <a:lstStyle/>
          <a:p>
            <a:fld id="{D602F45C-2B69-4F0F-ADF4-1D4CECE2C731}" type="slidenum">
              <a:rPr lang="es-ES" smtClean="0"/>
              <a:t>121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endParaRPr lang="es-ES" dirty="0"/>
          </a:p>
        </p:txBody>
      </p:sp>
      <p:sp>
        <p:nvSpPr>
          <p:cNvPr id="3" name="2 Marcador de contenido"/>
          <p:cNvSpPr>
            <a:spLocks noGrp="1"/>
          </p:cNvSpPr>
          <p:nvPr>
            <p:ph sz="quarter" idx="1"/>
          </p:nvPr>
        </p:nvSpPr>
        <p:spPr/>
        <p:txBody>
          <a:bodyPr>
            <a:normAutofit/>
          </a:bodyPr>
          <a:lstStyle/>
          <a:p>
            <a:r>
              <a:rPr lang="es-ES" dirty="0"/>
              <a:t>Si disponemos un enlace dentro de un cuadro de alerta podemos asociarle la clase "</a:t>
            </a:r>
            <a:r>
              <a:rPr lang="es-ES" dirty="0" err="1">
                <a:solidFill>
                  <a:srgbClr val="FF3300"/>
                </a:solidFill>
              </a:rPr>
              <a:t>alert</a:t>
            </a:r>
            <a:r>
              <a:rPr lang="es-ES" dirty="0">
                <a:solidFill>
                  <a:srgbClr val="FF3300"/>
                </a:solidFill>
              </a:rPr>
              <a:t>-link</a:t>
            </a:r>
            <a:r>
              <a:rPr lang="es-ES" dirty="0"/>
              <a:t>" para dar un estilo particular según el color contextual asociado:</a:t>
            </a:r>
          </a:p>
          <a:p>
            <a:pPr marL="0" indent="0">
              <a:buNone/>
            </a:pPr>
            <a:endParaRPr lang="es-ES" dirty="0"/>
          </a:p>
          <a:p>
            <a:pPr marL="0" indent="0">
              <a:buNone/>
            </a:pPr>
            <a:r>
              <a:rPr lang="es-ES" sz="2000" dirty="0"/>
              <a:t>&lt;div </a:t>
            </a:r>
            <a:r>
              <a:rPr lang="es-ES" sz="2000" dirty="0" err="1"/>
              <a:t>class</a:t>
            </a:r>
            <a:r>
              <a:rPr lang="es-ES" sz="2000" dirty="0"/>
              <a:t>="</a:t>
            </a:r>
            <a:r>
              <a:rPr lang="es-ES" sz="2000" dirty="0" err="1">
                <a:solidFill>
                  <a:srgbClr val="FF3300"/>
                </a:solidFill>
              </a:rPr>
              <a:t>alert</a:t>
            </a:r>
            <a:r>
              <a:rPr lang="es-ES" sz="2000" dirty="0">
                <a:solidFill>
                  <a:srgbClr val="FF3300"/>
                </a:solidFill>
              </a:rPr>
              <a:t> </a:t>
            </a:r>
            <a:r>
              <a:rPr lang="es-ES" sz="2000" dirty="0" err="1">
                <a:solidFill>
                  <a:srgbClr val="FF3300"/>
                </a:solidFill>
              </a:rPr>
              <a:t>alert-primary</a:t>
            </a:r>
            <a:r>
              <a:rPr lang="es-ES" sz="2000" dirty="0">
                <a:solidFill>
                  <a:srgbClr val="FF3300"/>
                </a:solidFill>
              </a:rPr>
              <a:t>"&gt; </a:t>
            </a:r>
          </a:p>
          <a:p>
            <a:pPr marL="0" indent="0">
              <a:buNone/>
            </a:pPr>
            <a:r>
              <a:rPr lang="es-ES" sz="2000" dirty="0">
                <a:solidFill>
                  <a:srgbClr val="FF3300"/>
                </a:solidFill>
              </a:rPr>
              <a:t>   </a:t>
            </a:r>
            <a:r>
              <a:rPr lang="es-ES" sz="2000" dirty="0"/>
              <a:t>El navegador más utilizado es el &lt;a </a:t>
            </a:r>
            <a:r>
              <a:rPr lang="es-ES" sz="2000" dirty="0" err="1"/>
              <a:t>class</a:t>
            </a:r>
            <a:r>
              <a:rPr lang="es-ES" sz="2000" dirty="0"/>
              <a:t>="</a:t>
            </a:r>
            <a:r>
              <a:rPr lang="es-ES" sz="2000" dirty="0" err="1">
                <a:solidFill>
                  <a:srgbClr val="00B050"/>
                </a:solidFill>
              </a:rPr>
              <a:t>alert</a:t>
            </a:r>
            <a:r>
              <a:rPr lang="es-ES" sz="2000" dirty="0">
                <a:solidFill>
                  <a:srgbClr val="00B050"/>
                </a:solidFill>
              </a:rPr>
              <a:t>-link</a:t>
            </a:r>
            <a:r>
              <a:rPr lang="es-ES" sz="2000" dirty="0"/>
              <a:t>“ </a:t>
            </a:r>
            <a:r>
              <a:rPr lang="es-ES" sz="2000" dirty="0" err="1"/>
              <a:t>href</a:t>
            </a:r>
            <a:r>
              <a:rPr lang="es-ES" sz="2000" dirty="0"/>
              <a:t>="..."&gt;Chrome&lt;/a&gt;</a:t>
            </a:r>
          </a:p>
          <a:p>
            <a:pPr marL="0" indent="0">
              <a:buNone/>
            </a:pPr>
            <a:r>
              <a:rPr lang="es-ES" sz="2000" dirty="0"/>
              <a:t> &lt;/div&gt; </a:t>
            </a:r>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1593BC06-FA4D-32D7-BB74-C76B6120E5AE}"/>
              </a:ext>
            </a:extLst>
          </p:cNvPr>
          <p:cNvSpPr>
            <a:spLocks noGrp="1"/>
          </p:cNvSpPr>
          <p:nvPr>
            <p:ph type="dt" sz="half" idx="10"/>
          </p:nvPr>
        </p:nvSpPr>
        <p:spPr/>
        <p:txBody>
          <a:bodyPr/>
          <a:lstStyle/>
          <a:p>
            <a:fld id="{F8232CA7-FFF4-4C5B-90AF-5F06900EAC2E}" type="datetime1">
              <a:rPr lang="es-ES" smtClean="0"/>
              <a:t>27/02/2024</a:t>
            </a:fld>
            <a:endParaRPr lang="es-ES"/>
          </a:p>
        </p:txBody>
      </p:sp>
      <p:sp>
        <p:nvSpPr>
          <p:cNvPr id="5" name="Marcador de pie de página 4">
            <a:extLst>
              <a:ext uri="{FF2B5EF4-FFF2-40B4-BE49-F238E27FC236}">
                <a16:creationId xmlns:a16="http://schemas.microsoft.com/office/drawing/2014/main" id="{21A2BD76-DDFD-9431-B76A-3D8BFDEA42F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3A143D3-D704-941F-8FFA-60E4E47B2C21}"/>
              </a:ext>
            </a:extLst>
          </p:cNvPr>
          <p:cNvSpPr>
            <a:spLocks noGrp="1"/>
          </p:cNvSpPr>
          <p:nvPr>
            <p:ph type="sldNum" sz="quarter" idx="12"/>
          </p:nvPr>
        </p:nvSpPr>
        <p:spPr/>
        <p:txBody>
          <a:bodyPr/>
          <a:lstStyle/>
          <a:p>
            <a:fld id="{D602F45C-2B69-4F0F-ADF4-1D4CECE2C731}" type="slidenum">
              <a:rPr lang="es-ES" smtClean="0"/>
              <a:t>122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r>
              <a:rPr lang="es-ES" dirty="0"/>
              <a:t> con botón de cierre</a:t>
            </a:r>
          </a:p>
        </p:txBody>
      </p:sp>
      <p:sp>
        <p:nvSpPr>
          <p:cNvPr id="3" name="2 Marcador de contenido"/>
          <p:cNvSpPr>
            <a:spLocks noGrp="1"/>
          </p:cNvSpPr>
          <p:nvPr>
            <p:ph sz="quarter" idx="1"/>
          </p:nvPr>
        </p:nvSpPr>
        <p:spPr/>
        <p:txBody>
          <a:bodyPr>
            <a:normAutofit/>
          </a:bodyPr>
          <a:lstStyle/>
          <a:p>
            <a:r>
              <a:rPr lang="es-ES" dirty="0"/>
              <a:t>Podemos hacer un cuadro de alerta que disponga un botón que al ser presionado se oculte el mensaje. </a:t>
            </a:r>
          </a:p>
          <a:p>
            <a:r>
              <a:rPr lang="es-ES" dirty="0"/>
              <a:t>Esta funcionalidad está implementada en el archivo "</a:t>
            </a:r>
            <a:r>
              <a:rPr lang="es-ES" dirty="0">
                <a:solidFill>
                  <a:srgbClr val="FF3300"/>
                </a:solidFill>
              </a:rPr>
              <a:t>Bootstrap.bundle.min.js</a:t>
            </a:r>
            <a:r>
              <a:rPr lang="es-ES" dirty="0"/>
              <a:t>" debido a eso debemos importarlo en la página.</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F018D60F-9135-1B5E-9746-4B96C1915338}"/>
              </a:ext>
            </a:extLst>
          </p:cNvPr>
          <p:cNvSpPr>
            <a:spLocks noGrp="1"/>
          </p:cNvSpPr>
          <p:nvPr>
            <p:ph type="dt" sz="half" idx="10"/>
          </p:nvPr>
        </p:nvSpPr>
        <p:spPr/>
        <p:txBody>
          <a:bodyPr/>
          <a:lstStyle/>
          <a:p>
            <a:fld id="{2BC85C57-8842-438D-BE2B-04214E6C789E}" type="datetime1">
              <a:rPr lang="es-ES" smtClean="0"/>
              <a:t>27/02/2024</a:t>
            </a:fld>
            <a:endParaRPr lang="es-ES"/>
          </a:p>
        </p:txBody>
      </p:sp>
      <p:sp>
        <p:nvSpPr>
          <p:cNvPr id="5" name="Marcador de pie de página 4">
            <a:extLst>
              <a:ext uri="{FF2B5EF4-FFF2-40B4-BE49-F238E27FC236}">
                <a16:creationId xmlns:a16="http://schemas.microsoft.com/office/drawing/2014/main" id="{C62BA569-9CF3-0DA1-0821-5D4FB7AF71D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6735B7A-D057-2BA6-A39E-5EB26F894858}"/>
              </a:ext>
            </a:extLst>
          </p:cNvPr>
          <p:cNvSpPr>
            <a:spLocks noGrp="1"/>
          </p:cNvSpPr>
          <p:nvPr>
            <p:ph type="sldNum" sz="quarter" idx="12"/>
          </p:nvPr>
        </p:nvSpPr>
        <p:spPr/>
        <p:txBody>
          <a:bodyPr/>
          <a:lstStyle/>
          <a:p>
            <a:fld id="{D602F45C-2B69-4F0F-ADF4-1D4CECE2C731}" type="slidenum">
              <a:rPr lang="es-ES" smtClean="0"/>
              <a:t>123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Alert</a:t>
            </a:r>
            <a:r>
              <a:rPr lang="es-ES" dirty="0"/>
              <a:t> con cierre animado</a:t>
            </a:r>
          </a:p>
        </p:txBody>
      </p:sp>
      <p:sp>
        <p:nvSpPr>
          <p:cNvPr id="3" name="2 Marcador de contenido"/>
          <p:cNvSpPr>
            <a:spLocks noGrp="1"/>
          </p:cNvSpPr>
          <p:nvPr>
            <p:ph sz="quarter" idx="1"/>
          </p:nvPr>
        </p:nvSpPr>
        <p:spPr/>
        <p:txBody>
          <a:bodyPr>
            <a:normAutofit/>
          </a:bodyPr>
          <a:lstStyle/>
          <a:p>
            <a:r>
              <a:rPr lang="es-ES" dirty="0"/>
              <a:t>Se puede añadir un efecto de animación cuando cerramos nuestra alerta. Para ello se usan las clases .</a:t>
            </a:r>
            <a:r>
              <a:rPr lang="es-ES" dirty="0" err="1"/>
              <a:t>fade</a:t>
            </a:r>
            <a:r>
              <a:rPr lang="es-ES" dirty="0"/>
              <a:t> y .show.</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EE3E5D1A-DA8E-0007-E5EE-356FEE691BC3}"/>
              </a:ext>
            </a:extLst>
          </p:cNvPr>
          <p:cNvSpPr>
            <a:spLocks noGrp="1"/>
          </p:cNvSpPr>
          <p:nvPr>
            <p:ph type="dt" sz="half" idx="10"/>
          </p:nvPr>
        </p:nvSpPr>
        <p:spPr/>
        <p:txBody>
          <a:bodyPr/>
          <a:lstStyle/>
          <a:p>
            <a:fld id="{8240C8FB-6672-4197-8467-87F18EBDB4FA}" type="datetime1">
              <a:rPr lang="es-ES" smtClean="0"/>
              <a:t>27/02/2024</a:t>
            </a:fld>
            <a:endParaRPr lang="es-ES"/>
          </a:p>
        </p:txBody>
      </p:sp>
      <p:sp>
        <p:nvSpPr>
          <p:cNvPr id="5" name="Marcador de pie de página 4">
            <a:extLst>
              <a:ext uri="{FF2B5EF4-FFF2-40B4-BE49-F238E27FC236}">
                <a16:creationId xmlns:a16="http://schemas.microsoft.com/office/drawing/2014/main" id="{73C4C9FC-2A61-5987-3E57-08EE3E49119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3C05BBB-16E8-F3A0-F01C-877CEE4D91CA}"/>
              </a:ext>
            </a:extLst>
          </p:cNvPr>
          <p:cNvSpPr>
            <a:spLocks noGrp="1"/>
          </p:cNvSpPr>
          <p:nvPr>
            <p:ph type="sldNum" sz="quarter" idx="12"/>
          </p:nvPr>
        </p:nvSpPr>
        <p:spPr/>
        <p:txBody>
          <a:bodyPr/>
          <a:lstStyle/>
          <a:p>
            <a:fld id="{D602F45C-2B69-4F0F-ADF4-1D4CECE2C731}" type="slidenum">
              <a:rPr lang="es-ES" smtClean="0"/>
              <a:t>124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Modal básico</a:t>
            </a:r>
          </a:p>
        </p:txBody>
      </p:sp>
      <p:sp>
        <p:nvSpPr>
          <p:cNvPr id="3" name="2 Marcador de contenido"/>
          <p:cNvSpPr>
            <a:spLocks noGrp="1"/>
          </p:cNvSpPr>
          <p:nvPr>
            <p:ph sz="quarter" idx="1"/>
          </p:nvPr>
        </p:nvSpPr>
        <p:spPr/>
        <p:txBody>
          <a:bodyPr>
            <a:normAutofit fontScale="92500" lnSpcReduction="10000"/>
          </a:bodyPr>
          <a:lstStyle/>
          <a:p>
            <a:r>
              <a:rPr lang="es-ES" dirty="0"/>
              <a:t>Los cuadros de diálogo que implementa Bootstrap 5 requieren de las librerías de Javascript, por lo tanto, no debemos olvidar de importarlas.</a:t>
            </a:r>
          </a:p>
          <a:p>
            <a:r>
              <a:rPr lang="es-ES" dirty="0"/>
              <a:t>Un cuadro modal es una ventana que aparece superpuesta a toda la página actual. </a:t>
            </a:r>
          </a:p>
          <a:p>
            <a:r>
              <a:rPr lang="es-ES" dirty="0"/>
              <a:t>Para cerrarla podemos presionar la "x", disponer un botón de cerrado o presionar en cualquier parte fuera del diálogo.</a:t>
            </a:r>
          </a:p>
          <a:p>
            <a:r>
              <a:rPr lang="es-ES" dirty="0"/>
              <a:t>Solo se puede tener una ventana modal a la vez, eso significa que desde una ventana modal no se puede disparar otra.</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2457857A-BDCE-8DE7-4478-3CEDA97D2BF5}"/>
              </a:ext>
            </a:extLst>
          </p:cNvPr>
          <p:cNvSpPr>
            <a:spLocks noGrp="1"/>
          </p:cNvSpPr>
          <p:nvPr>
            <p:ph type="dt" sz="half" idx="10"/>
          </p:nvPr>
        </p:nvSpPr>
        <p:spPr/>
        <p:txBody>
          <a:bodyPr/>
          <a:lstStyle/>
          <a:p>
            <a:fld id="{0713A5A4-BEAE-4B74-BA79-ED566FD95475}" type="datetime1">
              <a:rPr lang="es-ES" smtClean="0"/>
              <a:t>27/02/2024</a:t>
            </a:fld>
            <a:endParaRPr lang="es-ES"/>
          </a:p>
        </p:txBody>
      </p:sp>
      <p:sp>
        <p:nvSpPr>
          <p:cNvPr id="5" name="Marcador de pie de página 4">
            <a:extLst>
              <a:ext uri="{FF2B5EF4-FFF2-40B4-BE49-F238E27FC236}">
                <a16:creationId xmlns:a16="http://schemas.microsoft.com/office/drawing/2014/main" id="{3A4C7CC7-6892-BDDE-AEA1-90EBBB2F647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BA71EDC-F5B9-8DBA-3949-05788340A543}"/>
              </a:ext>
            </a:extLst>
          </p:cNvPr>
          <p:cNvSpPr>
            <a:spLocks noGrp="1"/>
          </p:cNvSpPr>
          <p:nvPr>
            <p:ph type="sldNum" sz="quarter" idx="12"/>
          </p:nvPr>
        </p:nvSpPr>
        <p:spPr/>
        <p:txBody>
          <a:bodyPr/>
          <a:lstStyle/>
          <a:p>
            <a:fld id="{D602F45C-2B69-4F0F-ADF4-1D4CECE2C731}" type="slidenum">
              <a:rPr lang="es-ES" smtClean="0"/>
              <a:t>125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Modal básico</a:t>
            </a:r>
          </a:p>
        </p:txBody>
      </p:sp>
      <p:sp>
        <p:nvSpPr>
          <p:cNvPr id="3" name="2 Marcador de contenido"/>
          <p:cNvSpPr>
            <a:spLocks noGrp="1"/>
          </p:cNvSpPr>
          <p:nvPr>
            <p:ph sz="quarter" idx="1"/>
          </p:nvPr>
        </p:nvSpPr>
        <p:spPr/>
        <p:txBody>
          <a:bodyPr>
            <a:normAutofit lnSpcReduction="10000"/>
          </a:bodyPr>
          <a:lstStyle/>
          <a:p>
            <a:r>
              <a:rPr lang="es-ES" dirty="0"/>
              <a:t>El primer div que envuelve el diálogo y tiene asignada la clase "modal" es:</a:t>
            </a:r>
          </a:p>
          <a:p>
            <a:pPr lvl="1"/>
            <a:r>
              <a:rPr lang="es-ES" dirty="0"/>
              <a:t>&lt;div </a:t>
            </a:r>
            <a:r>
              <a:rPr lang="es-ES" dirty="0" err="1"/>
              <a:t>class</a:t>
            </a:r>
            <a:r>
              <a:rPr lang="es-ES" dirty="0"/>
              <a:t>="</a:t>
            </a:r>
            <a:r>
              <a:rPr lang="es-ES" dirty="0">
                <a:solidFill>
                  <a:srgbClr val="FF3300"/>
                </a:solidFill>
              </a:rPr>
              <a:t>modal</a:t>
            </a:r>
            <a:r>
              <a:rPr lang="es-ES" dirty="0"/>
              <a:t> </a:t>
            </a:r>
            <a:r>
              <a:rPr lang="es-ES" dirty="0" err="1">
                <a:solidFill>
                  <a:srgbClr val="00B050"/>
                </a:solidFill>
              </a:rPr>
              <a:t>fade</a:t>
            </a:r>
            <a:r>
              <a:rPr lang="es-ES" dirty="0"/>
              <a:t>" id="dialogo1"&gt; ... &lt;/div&gt; </a:t>
            </a:r>
          </a:p>
          <a:p>
            <a:r>
              <a:rPr lang="es-ES" dirty="0"/>
              <a:t>La clase "</a:t>
            </a:r>
            <a:r>
              <a:rPr lang="es-ES" dirty="0" err="1">
                <a:solidFill>
                  <a:srgbClr val="00B050"/>
                </a:solidFill>
              </a:rPr>
              <a:t>fade</a:t>
            </a:r>
            <a:r>
              <a:rPr lang="es-ES" dirty="0"/>
              <a:t>" hace que el diálogo aparezca lentamente en pantalla.</a:t>
            </a:r>
          </a:p>
          <a:p>
            <a:r>
              <a:rPr lang="es-ES" dirty="0"/>
              <a:t>El segundo div interno asigna la clase "modal-</a:t>
            </a:r>
            <a:r>
              <a:rPr lang="es-ES" dirty="0" err="1"/>
              <a:t>dialog</a:t>
            </a:r>
            <a:r>
              <a:rPr lang="es-ES" dirty="0"/>
              <a:t>":</a:t>
            </a:r>
          </a:p>
          <a:p>
            <a:pPr lvl="1"/>
            <a:r>
              <a:rPr lang="es-ES" dirty="0"/>
              <a:t>&lt;div </a:t>
            </a:r>
            <a:r>
              <a:rPr lang="es-ES" dirty="0" err="1"/>
              <a:t>class</a:t>
            </a:r>
            <a:r>
              <a:rPr lang="es-ES" dirty="0"/>
              <a:t>="</a:t>
            </a:r>
            <a:r>
              <a:rPr lang="es-ES" dirty="0">
                <a:solidFill>
                  <a:srgbClr val="FF3300"/>
                </a:solidFill>
              </a:rPr>
              <a:t>modal-</a:t>
            </a:r>
            <a:r>
              <a:rPr lang="es-ES" dirty="0" err="1">
                <a:solidFill>
                  <a:srgbClr val="FF3300"/>
                </a:solidFill>
              </a:rPr>
              <a:t>dialog</a:t>
            </a:r>
            <a:r>
              <a:rPr lang="es-ES" dirty="0"/>
              <a:t>"&gt; ... &lt;/div&gt;</a:t>
            </a:r>
          </a:p>
          <a:p>
            <a:r>
              <a:rPr lang="es-ES" dirty="0"/>
              <a:t>El tercer div anidado tiene asignada la clase "modal-</a:t>
            </a:r>
            <a:r>
              <a:rPr lang="es-ES" dirty="0" err="1"/>
              <a:t>content</a:t>
            </a:r>
            <a:r>
              <a:rPr lang="es-ES" dirty="0"/>
              <a:t>":</a:t>
            </a:r>
          </a:p>
          <a:p>
            <a:pPr lvl="1"/>
            <a:r>
              <a:rPr lang="es-ES" dirty="0"/>
              <a:t>&lt;div </a:t>
            </a:r>
            <a:r>
              <a:rPr lang="es-ES" dirty="0" err="1"/>
              <a:t>class</a:t>
            </a:r>
            <a:r>
              <a:rPr lang="es-ES" dirty="0"/>
              <a:t>="</a:t>
            </a:r>
            <a:r>
              <a:rPr lang="es-ES" dirty="0">
                <a:solidFill>
                  <a:srgbClr val="FF3300"/>
                </a:solidFill>
              </a:rPr>
              <a:t>modal-</a:t>
            </a:r>
            <a:r>
              <a:rPr lang="es-ES" dirty="0" err="1">
                <a:solidFill>
                  <a:srgbClr val="FF3300"/>
                </a:solidFill>
              </a:rPr>
              <a:t>content</a:t>
            </a:r>
            <a:r>
              <a:rPr lang="es-ES" dirty="0"/>
              <a:t>"&gt; ... &lt;/div&gt;</a:t>
            </a:r>
          </a:p>
        </p:txBody>
      </p:sp>
      <p:sp>
        <p:nvSpPr>
          <p:cNvPr id="4" name="Marcador de fecha 3">
            <a:extLst>
              <a:ext uri="{FF2B5EF4-FFF2-40B4-BE49-F238E27FC236}">
                <a16:creationId xmlns:a16="http://schemas.microsoft.com/office/drawing/2014/main" id="{3EACC6F2-7444-FEFB-156A-36EB858E71EC}"/>
              </a:ext>
            </a:extLst>
          </p:cNvPr>
          <p:cNvSpPr>
            <a:spLocks noGrp="1"/>
          </p:cNvSpPr>
          <p:nvPr>
            <p:ph type="dt" sz="half" idx="10"/>
          </p:nvPr>
        </p:nvSpPr>
        <p:spPr/>
        <p:txBody>
          <a:bodyPr/>
          <a:lstStyle/>
          <a:p>
            <a:fld id="{36F5659E-27DF-4CD8-BD55-58F74CF61486}" type="datetime1">
              <a:rPr lang="es-ES" smtClean="0"/>
              <a:t>27/02/2024</a:t>
            </a:fld>
            <a:endParaRPr lang="es-ES"/>
          </a:p>
        </p:txBody>
      </p:sp>
      <p:sp>
        <p:nvSpPr>
          <p:cNvPr id="5" name="Marcador de pie de página 4">
            <a:extLst>
              <a:ext uri="{FF2B5EF4-FFF2-40B4-BE49-F238E27FC236}">
                <a16:creationId xmlns:a16="http://schemas.microsoft.com/office/drawing/2014/main" id="{000D5DF7-723A-7324-7A3B-CAECC4C1CF6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AE49CCA-99F1-F4DF-81A5-56917BB8E064}"/>
              </a:ext>
            </a:extLst>
          </p:cNvPr>
          <p:cNvSpPr>
            <a:spLocks noGrp="1"/>
          </p:cNvSpPr>
          <p:nvPr>
            <p:ph type="sldNum" sz="quarter" idx="12"/>
          </p:nvPr>
        </p:nvSpPr>
        <p:spPr/>
        <p:txBody>
          <a:bodyPr/>
          <a:lstStyle/>
          <a:p>
            <a:fld id="{D602F45C-2B69-4F0F-ADF4-1D4CECE2C731}" type="slidenum">
              <a:rPr lang="es-ES" smtClean="0"/>
              <a:t>126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Modal básico</a:t>
            </a:r>
          </a:p>
        </p:txBody>
      </p:sp>
      <p:sp>
        <p:nvSpPr>
          <p:cNvPr id="3" name="2 Marcador de contenido"/>
          <p:cNvSpPr>
            <a:spLocks noGrp="1"/>
          </p:cNvSpPr>
          <p:nvPr>
            <p:ph sz="quarter" idx="1"/>
          </p:nvPr>
        </p:nvSpPr>
        <p:spPr>
          <a:xfrm>
            <a:off x="1341120" y="1345474"/>
            <a:ext cx="9509760" cy="5269020"/>
          </a:xfrm>
        </p:spPr>
        <p:txBody>
          <a:bodyPr>
            <a:normAutofit fontScale="47500" lnSpcReduction="20000"/>
          </a:bodyPr>
          <a:lstStyle/>
          <a:p>
            <a:r>
              <a:rPr lang="es-ES" dirty="0"/>
              <a:t>Por último, en el div del contenido, disponemos de la cabecera, cuerpo y pie del diálogo:</a:t>
            </a:r>
          </a:p>
          <a:p>
            <a:pPr marL="0" indent="0">
              <a:buNone/>
            </a:pPr>
            <a:r>
              <a:rPr lang="es-ES" dirty="0">
                <a:solidFill>
                  <a:srgbClr val="00B050"/>
                </a:solidFill>
              </a:rPr>
              <a:t>&lt;!-- cabecera del diálogo --&gt;</a:t>
            </a:r>
          </a:p>
          <a:p>
            <a:pPr marL="0" indent="0">
              <a:buNone/>
            </a:pPr>
            <a:r>
              <a:rPr lang="es-ES" dirty="0"/>
              <a:t>&lt;div </a:t>
            </a:r>
            <a:r>
              <a:rPr lang="es-ES" dirty="0" err="1"/>
              <a:t>class</a:t>
            </a:r>
            <a:r>
              <a:rPr lang="es-ES" dirty="0"/>
              <a:t>="</a:t>
            </a:r>
            <a:r>
              <a:rPr lang="es-ES" dirty="0">
                <a:solidFill>
                  <a:srgbClr val="FF3300"/>
                </a:solidFill>
              </a:rPr>
              <a:t>modal-</a:t>
            </a:r>
            <a:r>
              <a:rPr lang="es-ES" dirty="0" err="1">
                <a:solidFill>
                  <a:srgbClr val="FF3300"/>
                </a:solidFill>
              </a:rPr>
              <a:t>header</a:t>
            </a:r>
            <a:r>
              <a:rPr lang="es-ES" dirty="0"/>
              <a:t>"&gt;</a:t>
            </a:r>
          </a:p>
          <a:p>
            <a:pPr marL="0" indent="0">
              <a:buNone/>
            </a:pPr>
            <a:r>
              <a:rPr lang="es-ES" dirty="0"/>
              <a:t>     &lt;h4 </a:t>
            </a:r>
            <a:r>
              <a:rPr lang="es-ES" dirty="0" err="1"/>
              <a:t>class</a:t>
            </a:r>
            <a:r>
              <a:rPr lang="es-ES" dirty="0"/>
              <a:t>="modal-</a:t>
            </a:r>
            <a:r>
              <a:rPr lang="es-ES" dirty="0" err="1"/>
              <a:t>title</a:t>
            </a:r>
            <a:r>
              <a:rPr lang="es-ES" dirty="0"/>
              <a:t>"&gt;Título del diálogo&lt;/h4&gt;</a:t>
            </a:r>
          </a:p>
          <a:p>
            <a:pPr marL="0" indent="0">
              <a:buNone/>
            </a:pPr>
            <a:r>
              <a:rPr lang="es-ES" dirty="0"/>
              <a:t>     &lt;</a:t>
            </a:r>
            <a:r>
              <a:rPr lang="es-ES" dirty="0" err="1"/>
              <a:t>button</a:t>
            </a:r>
            <a:r>
              <a:rPr lang="es-ES" dirty="0"/>
              <a:t> type="</a:t>
            </a:r>
            <a:r>
              <a:rPr lang="es-ES" dirty="0" err="1"/>
              <a:t>button</a:t>
            </a:r>
            <a:r>
              <a:rPr lang="es-ES" dirty="0"/>
              <a:t>" </a:t>
            </a:r>
            <a:r>
              <a:rPr lang="es-ES" dirty="0" err="1"/>
              <a:t>class</a:t>
            </a:r>
            <a:r>
              <a:rPr lang="es-ES" dirty="0"/>
              <a:t>="</a:t>
            </a:r>
            <a:r>
              <a:rPr lang="es-ES" dirty="0" err="1"/>
              <a:t>close</a:t>
            </a:r>
            <a:r>
              <a:rPr lang="es-ES" dirty="0"/>
              <a:t>" data-</a:t>
            </a:r>
            <a:r>
              <a:rPr lang="es-ES" dirty="0" err="1"/>
              <a:t>dismiss</a:t>
            </a:r>
            <a:r>
              <a:rPr lang="es-ES" dirty="0"/>
              <a:t>="modal"&gt;X&lt;/</a:t>
            </a:r>
            <a:r>
              <a:rPr lang="es-ES" dirty="0" err="1"/>
              <a:t>button</a:t>
            </a:r>
            <a:r>
              <a:rPr lang="es-ES" dirty="0"/>
              <a:t>&gt;</a:t>
            </a:r>
          </a:p>
          <a:p>
            <a:pPr marL="0" indent="0">
              <a:buNone/>
            </a:pPr>
            <a:r>
              <a:rPr lang="es-ES" dirty="0"/>
              <a:t>&lt;/</a:t>
            </a:r>
            <a:r>
              <a:rPr lang="es-ES" dirty="0" err="1"/>
              <a:t>div</a:t>
            </a:r>
            <a:r>
              <a:rPr lang="es-ES" dirty="0"/>
              <a:t>&gt;</a:t>
            </a:r>
          </a:p>
          <a:p>
            <a:pPr marL="0" indent="0">
              <a:buNone/>
            </a:pPr>
            <a:r>
              <a:rPr lang="es-ES" dirty="0">
                <a:solidFill>
                  <a:srgbClr val="00B050"/>
                </a:solidFill>
              </a:rPr>
              <a:t>&lt;!-- cuerpo del diálogo --&gt;</a:t>
            </a:r>
          </a:p>
          <a:p>
            <a:pPr marL="0" indent="0">
              <a:buNone/>
            </a:pPr>
            <a:r>
              <a:rPr lang="es-ES" dirty="0"/>
              <a:t>&lt;div </a:t>
            </a:r>
            <a:r>
              <a:rPr lang="es-ES" dirty="0" err="1"/>
              <a:t>class</a:t>
            </a:r>
            <a:r>
              <a:rPr lang="es-ES" dirty="0"/>
              <a:t>="</a:t>
            </a:r>
            <a:r>
              <a:rPr lang="es-ES" dirty="0">
                <a:solidFill>
                  <a:srgbClr val="FF3300"/>
                </a:solidFill>
              </a:rPr>
              <a:t>modal-</a:t>
            </a:r>
            <a:r>
              <a:rPr lang="es-ES" dirty="0" err="1">
                <a:solidFill>
                  <a:srgbClr val="FF3300"/>
                </a:solidFill>
              </a:rPr>
              <a:t>body</a:t>
            </a:r>
            <a:r>
              <a:rPr lang="es-ES" dirty="0"/>
              <a:t>"&gt;</a:t>
            </a:r>
          </a:p>
          <a:p>
            <a:pPr marL="0" indent="0">
              <a:buNone/>
            </a:pPr>
            <a:r>
              <a:rPr lang="es-ES" dirty="0"/>
              <a:t>     Contenido del diálogo.</a:t>
            </a:r>
          </a:p>
          <a:p>
            <a:pPr marL="0" indent="0">
              <a:buNone/>
            </a:pPr>
            <a:r>
              <a:rPr lang="es-ES" dirty="0"/>
              <a:t>&lt;/</a:t>
            </a:r>
            <a:r>
              <a:rPr lang="es-ES" dirty="0" err="1"/>
              <a:t>div</a:t>
            </a:r>
            <a:r>
              <a:rPr lang="es-ES" dirty="0"/>
              <a:t>&gt;</a:t>
            </a:r>
          </a:p>
          <a:p>
            <a:pPr marL="0" indent="0">
              <a:buNone/>
            </a:pPr>
            <a:r>
              <a:rPr lang="es-ES" dirty="0">
                <a:solidFill>
                  <a:srgbClr val="00B050"/>
                </a:solidFill>
              </a:rPr>
              <a:t>&lt;!-- pie del diálogo --&gt;</a:t>
            </a:r>
          </a:p>
          <a:p>
            <a:pPr marL="0" indent="0">
              <a:buNone/>
            </a:pPr>
            <a:r>
              <a:rPr lang="es-ES" dirty="0"/>
              <a:t>&lt;div </a:t>
            </a:r>
            <a:r>
              <a:rPr lang="es-ES" dirty="0" err="1"/>
              <a:t>class</a:t>
            </a:r>
            <a:r>
              <a:rPr lang="es-ES" dirty="0"/>
              <a:t>="</a:t>
            </a:r>
            <a:r>
              <a:rPr lang="es-ES" dirty="0">
                <a:solidFill>
                  <a:srgbClr val="FF3300"/>
                </a:solidFill>
              </a:rPr>
              <a:t>modal-</a:t>
            </a:r>
            <a:r>
              <a:rPr lang="es-ES" dirty="0" err="1">
                <a:solidFill>
                  <a:srgbClr val="FF3300"/>
                </a:solidFill>
              </a:rPr>
              <a:t>footer</a:t>
            </a:r>
            <a:r>
              <a:rPr lang="es-ES" dirty="0"/>
              <a:t>"&gt;</a:t>
            </a:r>
          </a:p>
          <a:p>
            <a:pPr marL="0" indent="0">
              <a:buNone/>
            </a:pPr>
            <a:r>
              <a:rPr lang="es-ES" dirty="0"/>
              <a:t>    &lt;</a:t>
            </a:r>
            <a:r>
              <a:rPr lang="es-ES" dirty="0" err="1"/>
              <a:t>button</a:t>
            </a:r>
            <a:r>
              <a:rPr lang="es-ES" dirty="0"/>
              <a:t> type="</a:t>
            </a:r>
            <a:r>
              <a:rPr lang="es-ES" dirty="0" err="1"/>
              <a:t>button</a:t>
            </a:r>
            <a:r>
              <a:rPr lang="es-ES" dirty="0"/>
              <a:t>" </a:t>
            </a:r>
            <a:r>
              <a:rPr lang="es-ES" dirty="0" err="1"/>
              <a:t>class</a:t>
            </a:r>
            <a:r>
              <a:rPr lang="es-ES" dirty="0"/>
              <a:t>="</a:t>
            </a:r>
            <a:r>
              <a:rPr lang="es-ES" dirty="0" err="1"/>
              <a:t>btn</a:t>
            </a:r>
            <a:r>
              <a:rPr lang="es-ES" dirty="0"/>
              <a:t> </a:t>
            </a:r>
            <a:r>
              <a:rPr lang="es-ES" dirty="0" err="1"/>
              <a:t>btn-secondary</a:t>
            </a:r>
            <a:r>
              <a:rPr lang="es-ES" dirty="0"/>
              <a:t>" data-</a:t>
            </a:r>
            <a:r>
              <a:rPr lang="es-ES" dirty="0" err="1"/>
              <a:t>dismiss</a:t>
            </a:r>
            <a:r>
              <a:rPr lang="es-ES" dirty="0"/>
              <a:t>="modal"&gt;Cerrar&lt;/</a:t>
            </a:r>
            <a:r>
              <a:rPr lang="es-ES" dirty="0" err="1"/>
              <a:t>button</a:t>
            </a:r>
            <a:r>
              <a:rPr lang="es-ES" dirty="0"/>
              <a:t>&gt;</a:t>
            </a:r>
          </a:p>
          <a:p>
            <a:pPr marL="0" indent="0">
              <a:buNone/>
            </a:pPr>
            <a:r>
              <a:rPr lang="es-ES" dirty="0"/>
              <a:t>&lt;/div&gt;</a:t>
            </a:r>
          </a:p>
        </p:txBody>
      </p:sp>
      <p:sp>
        <p:nvSpPr>
          <p:cNvPr id="4" name="Marcador de fecha 3">
            <a:extLst>
              <a:ext uri="{FF2B5EF4-FFF2-40B4-BE49-F238E27FC236}">
                <a16:creationId xmlns:a16="http://schemas.microsoft.com/office/drawing/2014/main" id="{928988D9-EC2A-6ECE-2B2A-AD20277321E9}"/>
              </a:ext>
            </a:extLst>
          </p:cNvPr>
          <p:cNvSpPr>
            <a:spLocks noGrp="1"/>
          </p:cNvSpPr>
          <p:nvPr>
            <p:ph type="dt" sz="half" idx="10"/>
          </p:nvPr>
        </p:nvSpPr>
        <p:spPr/>
        <p:txBody>
          <a:bodyPr/>
          <a:lstStyle/>
          <a:p>
            <a:fld id="{AE63AA6A-2736-4FC6-8D20-6B2A53F17844}" type="datetime1">
              <a:rPr lang="es-ES" smtClean="0"/>
              <a:t>27/02/2024</a:t>
            </a:fld>
            <a:endParaRPr lang="es-ES"/>
          </a:p>
        </p:txBody>
      </p:sp>
      <p:sp>
        <p:nvSpPr>
          <p:cNvPr id="5" name="Marcador de pie de página 4">
            <a:extLst>
              <a:ext uri="{FF2B5EF4-FFF2-40B4-BE49-F238E27FC236}">
                <a16:creationId xmlns:a16="http://schemas.microsoft.com/office/drawing/2014/main" id="{1DA7BBBF-B529-DFDF-78B0-DE1CFFC3556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56834C3-959D-BE18-CB34-24DFB76A434F}"/>
              </a:ext>
            </a:extLst>
          </p:cNvPr>
          <p:cNvSpPr>
            <a:spLocks noGrp="1"/>
          </p:cNvSpPr>
          <p:nvPr>
            <p:ph type="sldNum" sz="quarter" idx="12"/>
          </p:nvPr>
        </p:nvSpPr>
        <p:spPr/>
        <p:txBody>
          <a:bodyPr/>
          <a:lstStyle/>
          <a:p>
            <a:fld id="{D602F45C-2B69-4F0F-ADF4-1D4CECE2C731}" type="slidenum">
              <a:rPr lang="es-ES" smtClean="0"/>
              <a:t>127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Modal (Tamaño y centrado)</a:t>
            </a:r>
          </a:p>
        </p:txBody>
      </p:sp>
      <p:sp>
        <p:nvSpPr>
          <p:cNvPr id="3" name="2 Marcador de contenido"/>
          <p:cNvSpPr>
            <a:spLocks noGrp="1"/>
          </p:cNvSpPr>
          <p:nvPr>
            <p:ph sz="quarter" idx="1"/>
          </p:nvPr>
        </p:nvSpPr>
        <p:spPr/>
        <p:txBody>
          <a:bodyPr>
            <a:normAutofit/>
          </a:bodyPr>
          <a:lstStyle/>
          <a:p>
            <a:r>
              <a:rPr lang="es-ES" dirty="0"/>
              <a:t>En Bootstrap 5 disponemos además del tamaño por defecto del diálogo de otros dos tamaños que los fijamos con las clases:</a:t>
            </a:r>
          </a:p>
          <a:p>
            <a:pPr lvl="1"/>
            <a:r>
              <a:rPr lang="es-ES" dirty="0">
                <a:solidFill>
                  <a:srgbClr val="FF3300"/>
                </a:solidFill>
              </a:rPr>
              <a:t>modal-</a:t>
            </a:r>
            <a:r>
              <a:rPr lang="es-ES" dirty="0" err="1">
                <a:solidFill>
                  <a:srgbClr val="FF3300"/>
                </a:solidFill>
              </a:rPr>
              <a:t>sm</a:t>
            </a:r>
            <a:endParaRPr lang="es-ES" dirty="0">
              <a:solidFill>
                <a:srgbClr val="FF3300"/>
              </a:solidFill>
            </a:endParaRPr>
          </a:p>
          <a:p>
            <a:pPr lvl="1"/>
            <a:r>
              <a:rPr lang="es-ES" dirty="0">
                <a:solidFill>
                  <a:srgbClr val="FF3300"/>
                </a:solidFill>
              </a:rPr>
              <a:t>modal-</a:t>
            </a:r>
            <a:r>
              <a:rPr lang="es-ES" dirty="0" err="1">
                <a:solidFill>
                  <a:srgbClr val="FF3300"/>
                </a:solidFill>
              </a:rPr>
              <a:t>lg</a:t>
            </a:r>
            <a:endParaRPr lang="es-ES" dirty="0">
              <a:solidFill>
                <a:srgbClr val="FF3300"/>
              </a:solidFill>
            </a:endParaRPr>
          </a:p>
          <a:p>
            <a:r>
              <a:rPr lang="es-ES" dirty="0"/>
              <a:t>Estas clases de las debemos agregar al div donde se asigna la clase "</a:t>
            </a:r>
            <a:r>
              <a:rPr lang="es-ES" dirty="0">
                <a:solidFill>
                  <a:srgbClr val="0070C0"/>
                </a:solidFill>
              </a:rPr>
              <a:t>modal-</a:t>
            </a:r>
            <a:r>
              <a:rPr lang="es-ES" dirty="0" err="1">
                <a:solidFill>
                  <a:srgbClr val="0070C0"/>
                </a:solidFill>
              </a:rPr>
              <a:t>dialog</a:t>
            </a:r>
            <a:r>
              <a:rPr lang="es-ES" dirty="0"/>
              <a:t>", por ejemplo:</a:t>
            </a:r>
          </a:p>
          <a:p>
            <a:pPr marL="274320" lvl="1" indent="0">
              <a:buNone/>
            </a:pPr>
            <a:r>
              <a:rPr lang="es-ES" dirty="0"/>
              <a:t>&lt;div </a:t>
            </a:r>
            <a:r>
              <a:rPr lang="es-ES" dirty="0" err="1"/>
              <a:t>class</a:t>
            </a:r>
            <a:r>
              <a:rPr lang="es-ES" dirty="0"/>
              <a:t>="modal-</a:t>
            </a:r>
            <a:r>
              <a:rPr lang="es-ES" dirty="0" err="1"/>
              <a:t>dialog</a:t>
            </a:r>
            <a:r>
              <a:rPr lang="es-ES" dirty="0"/>
              <a:t> </a:t>
            </a:r>
            <a:r>
              <a:rPr lang="es-ES" dirty="0">
                <a:solidFill>
                  <a:srgbClr val="FF3300"/>
                </a:solidFill>
              </a:rPr>
              <a:t>modal-</a:t>
            </a:r>
            <a:r>
              <a:rPr lang="es-ES" dirty="0" err="1">
                <a:solidFill>
                  <a:srgbClr val="FF3300"/>
                </a:solidFill>
              </a:rPr>
              <a:t>lg</a:t>
            </a:r>
            <a:r>
              <a:rPr lang="es-ES" dirty="0"/>
              <a:t>"&gt;</a:t>
            </a:r>
          </a:p>
        </p:txBody>
      </p:sp>
      <p:sp>
        <p:nvSpPr>
          <p:cNvPr id="4" name="Marcador de fecha 3">
            <a:extLst>
              <a:ext uri="{FF2B5EF4-FFF2-40B4-BE49-F238E27FC236}">
                <a16:creationId xmlns:a16="http://schemas.microsoft.com/office/drawing/2014/main" id="{A1B88880-60C2-DB2C-1009-0996D0303261}"/>
              </a:ext>
            </a:extLst>
          </p:cNvPr>
          <p:cNvSpPr>
            <a:spLocks noGrp="1"/>
          </p:cNvSpPr>
          <p:nvPr>
            <p:ph type="dt" sz="half" idx="10"/>
          </p:nvPr>
        </p:nvSpPr>
        <p:spPr/>
        <p:txBody>
          <a:bodyPr/>
          <a:lstStyle/>
          <a:p>
            <a:fld id="{E6BA7B39-7148-408D-8B54-93551E87DD4D}" type="datetime1">
              <a:rPr lang="es-ES" smtClean="0"/>
              <a:t>27/02/2024</a:t>
            </a:fld>
            <a:endParaRPr lang="es-ES"/>
          </a:p>
        </p:txBody>
      </p:sp>
      <p:sp>
        <p:nvSpPr>
          <p:cNvPr id="5" name="Marcador de pie de página 4">
            <a:extLst>
              <a:ext uri="{FF2B5EF4-FFF2-40B4-BE49-F238E27FC236}">
                <a16:creationId xmlns:a16="http://schemas.microsoft.com/office/drawing/2014/main" id="{D2B57401-6384-3D78-2852-C9578A46375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B3C3C84-E98D-2A6C-6DFA-42C6FA23A957}"/>
              </a:ext>
            </a:extLst>
          </p:cNvPr>
          <p:cNvSpPr>
            <a:spLocks noGrp="1"/>
          </p:cNvSpPr>
          <p:nvPr>
            <p:ph type="sldNum" sz="quarter" idx="12"/>
          </p:nvPr>
        </p:nvSpPr>
        <p:spPr/>
        <p:txBody>
          <a:bodyPr/>
          <a:lstStyle/>
          <a:p>
            <a:fld id="{D602F45C-2B69-4F0F-ADF4-1D4CECE2C731}" type="slidenum">
              <a:rPr lang="es-ES" smtClean="0"/>
              <a:t>128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Modal (Tamaño y centrado)</a:t>
            </a:r>
          </a:p>
        </p:txBody>
      </p:sp>
      <p:sp>
        <p:nvSpPr>
          <p:cNvPr id="3" name="2 Marcador de contenido"/>
          <p:cNvSpPr>
            <a:spLocks noGrp="1"/>
          </p:cNvSpPr>
          <p:nvPr>
            <p:ph sz="quarter" idx="1"/>
          </p:nvPr>
        </p:nvSpPr>
        <p:spPr/>
        <p:txBody>
          <a:bodyPr>
            <a:normAutofit fontScale="70000" lnSpcReduction="20000"/>
          </a:bodyPr>
          <a:lstStyle/>
          <a:p>
            <a:r>
              <a:rPr lang="es-ES" dirty="0"/>
              <a:t>Por otro lado, si queremos que el diálogo aparezca centrado en forma horizontal y vertical debemos aplicar la clase "</a:t>
            </a:r>
            <a:r>
              <a:rPr lang="es-ES" dirty="0">
                <a:solidFill>
                  <a:srgbClr val="FF3300"/>
                </a:solidFill>
              </a:rPr>
              <a:t>modal-</a:t>
            </a:r>
            <a:r>
              <a:rPr lang="es-ES" dirty="0" err="1">
                <a:solidFill>
                  <a:srgbClr val="FF3300"/>
                </a:solidFill>
              </a:rPr>
              <a:t>dialog</a:t>
            </a:r>
            <a:r>
              <a:rPr lang="es-ES" dirty="0">
                <a:solidFill>
                  <a:srgbClr val="FF3300"/>
                </a:solidFill>
              </a:rPr>
              <a:t>-</a:t>
            </a:r>
            <a:r>
              <a:rPr lang="es-ES" dirty="0" err="1">
                <a:solidFill>
                  <a:srgbClr val="FF3300"/>
                </a:solidFill>
              </a:rPr>
              <a:t>centered</a:t>
            </a:r>
            <a:r>
              <a:rPr lang="es-ES" dirty="0"/>
              <a:t>" al mismo div que define la clase "modal-</a:t>
            </a:r>
            <a:r>
              <a:rPr lang="es-ES" dirty="0" err="1"/>
              <a:t>dialog</a:t>
            </a:r>
            <a:r>
              <a:rPr lang="es-ES" dirty="0"/>
              <a:t>".</a:t>
            </a:r>
          </a:p>
          <a:p>
            <a:pPr marL="45720" indent="0">
              <a:buNone/>
            </a:pPr>
            <a:r>
              <a:rPr lang="es-ES" b="1" dirty="0"/>
              <a:t>&lt;!-- </a:t>
            </a:r>
            <a:r>
              <a:rPr lang="es-ES" b="1" dirty="0" err="1"/>
              <a:t>Vertically</a:t>
            </a:r>
            <a:r>
              <a:rPr lang="es-ES" b="1" dirty="0"/>
              <a:t> </a:t>
            </a:r>
            <a:r>
              <a:rPr lang="es-ES" b="1" dirty="0" err="1"/>
              <a:t>centered</a:t>
            </a:r>
            <a:r>
              <a:rPr lang="es-ES" b="1" dirty="0"/>
              <a:t> modal --&gt;</a:t>
            </a:r>
          </a:p>
          <a:p>
            <a:pPr marL="45720" indent="0">
              <a:buNone/>
            </a:pPr>
            <a:r>
              <a:rPr lang="es-ES" b="1" dirty="0"/>
              <a:t>	&lt;</a:t>
            </a:r>
            <a:r>
              <a:rPr lang="es-ES" b="1" dirty="0" err="1"/>
              <a:t>div</a:t>
            </a:r>
            <a:r>
              <a:rPr lang="es-ES" b="1" dirty="0"/>
              <a:t> class="modal-</a:t>
            </a:r>
            <a:r>
              <a:rPr lang="es-ES" b="1" dirty="0" err="1"/>
              <a:t>dialog</a:t>
            </a:r>
            <a:r>
              <a:rPr lang="es-ES" b="1" dirty="0"/>
              <a:t> modal-</a:t>
            </a:r>
            <a:r>
              <a:rPr lang="es-ES" b="1" dirty="0" err="1"/>
              <a:t>dialog</a:t>
            </a:r>
            <a:r>
              <a:rPr lang="es-ES" b="1" dirty="0"/>
              <a:t>-</a:t>
            </a:r>
            <a:r>
              <a:rPr lang="es-ES" b="1" dirty="0" err="1"/>
              <a:t>centered</a:t>
            </a:r>
            <a:r>
              <a:rPr lang="es-ES" b="1" dirty="0"/>
              <a:t>"&gt;</a:t>
            </a:r>
          </a:p>
          <a:p>
            <a:pPr marL="45720" indent="0">
              <a:buNone/>
            </a:pPr>
            <a:r>
              <a:rPr lang="es-ES" b="1" dirty="0"/>
              <a:t>&lt;/</a:t>
            </a:r>
            <a:r>
              <a:rPr lang="es-ES" b="1" dirty="0" err="1"/>
              <a:t>div</a:t>
            </a:r>
            <a:r>
              <a:rPr lang="es-ES" b="1" dirty="0"/>
              <a:t>&gt;</a:t>
            </a:r>
          </a:p>
          <a:p>
            <a:endParaRPr lang="es-ES" b="1" dirty="0"/>
          </a:p>
          <a:p>
            <a:pPr marL="45720" indent="0">
              <a:buNone/>
            </a:pPr>
            <a:r>
              <a:rPr lang="es-ES" b="1" dirty="0"/>
              <a:t>&lt;!-- </a:t>
            </a:r>
            <a:r>
              <a:rPr lang="es-ES" b="1" dirty="0" err="1"/>
              <a:t>Vertically</a:t>
            </a:r>
            <a:r>
              <a:rPr lang="es-ES" b="1" dirty="0"/>
              <a:t> </a:t>
            </a:r>
            <a:r>
              <a:rPr lang="es-ES" b="1" dirty="0" err="1"/>
              <a:t>centered</a:t>
            </a:r>
            <a:r>
              <a:rPr lang="es-ES" b="1" dirty="0"/>
              <a:t> </a:t>
            </a:r>
            <a:r>
              <a:rPr lang="es-ES" b="1" dirty="0" err="1"/>
              <a:t>scrollable</a:t>
            </a:r>
            <a:r>
              <a:rPr lang="es-ES" b="1" dirty="0"/>
              <a:t> modal --&gt;</a:t>
            </a:r>
          </a:p>
          <a:p>
            <a:pPr marL="45720" indent="0">
              <a:buNone/>
            </a:pPr>
            <a:r>
              <a:rPr lang="es-ES" b="1" dirty="0"/>
              <a:t>&lt;</a:t>
            </a:r>
            <a:r>
              <a:rPr lang="es-ES" b="1" dirty="0" err="1"/>
              <a:t>div</a:t>
            </a:r>
            <a:r>
              <a:rPr lang="es-ES" b="1" dirty="0"/>
              <a:t> class="modal-</a:t>
            </a:r>
            <a:r>
              <a:rPr lang="es-ES" b="1" dirty="0" err="1"/>
              <a:t>dialog</a:t>
            </a:r>
            <a:r>
              <a:rPr lang="es-ES" b="1" dirty="0"/>
              <a:t> modal-</a:t>
            </a:r>
            <a:r>
              <a:rPr lang="es-ES" b="1" dirty="0" err="1"/>
              <a:t>dialog</a:t>
            </a:r>
            <a:r>
              <a:rPr lang="es-ES" b="1" dirty="0"/>
              <a:t>-</a:t>
            </a:r>
            <a:r>
              <a:rPr lang="es-ES" b="1" dirty="0" err="1"/>
              <a:t>centered</a:t>
            </a:r>
            <a:r>
              <a:rPr lang="es-ES" b="1" dirty="0"/>
              <a:t> modal-</a:t>
            </a:r>
            <a:r>
              <a:rPr lang="es-ES" b="1" dirty="0" err="1"/>
              <a:t>dialog</a:t>
            </a:r>
            <a:r>
              <a:rPr lang="es-ES" b="1" dirty="0"/>
              <a:t>-</a:t>
            </a:r>
            <a:r>
              <a:rPr lang="es-ES" b="1" dirty="0" err="1"/>
              <a:t>scrollable</a:t>
            </a:r>
            <a:r>
              <a:rPr lang="es-ES" b="1" dirty="0"/>
              <a:t>"&gt;</a:t>
            </a:r>
          </a:p>
          <a:p>
            <a:pPr marL="45720" indent="0">
              <a:buNone/>
            </a:pPr>
            <a:r>
              <a:rPr lang="es-ES" b="1" dirty="0"/>
              <a:t>  ...</a:t>
            </a:r>
          </a:p>
          <a:p>
            <a:pPr marL="45720" indent="0">
              <a:buNone/>
            </a:pPr>
            <a:r>
              <a:rPr lang="es-ES" b="1" dirty="0"/>
              <a:t>&lt;/</a:t>
            </a:r>
            <a:r>
              <a:rPr lang="es-ES" b="1" dirty="0" err="1"/>
              <a:t>div</a:t>
            </a:r>
            <a:r>
              <a:rPr lang="es-ES" b="1" dirty="0"/>
              <a:t>&gt;</a:t>
            </a:r>
          </a:p>
        </p:txBody>
      </p:sp>
      <p:sp>
        <p:nvSpPr>
          <p:cNvPr id="4" name="Marcador de fecha 3">
            <a:extLst>
              <a:ext uri="{FF2B5EF4-FFF2-40B4-BE49-F238E27FC236}">
                <a16:creationId xmlns:a16="http://schemas.microsoft.com/office/drawing/2014/main" id="{8FB03184-AB7B-DCFC-7F08-A9FDB35AB979}"/>
              </a:ext>
            </a:extLst>
          </p:cNvPr>
          <p:cNvSpPr>
            <a:spLocks noGrp="1"/>
          </p:cNvSpPr>
          <p:nvPr>
            <p:ph type="dt" sz="half" idx="10"/>
          </p:nvPr>
        </p:nvSpPr>
        <p:spPr/>
        <p:txBody>
          <a:bodyPr/>
          <a:lstStyle/>
          <a:p>
            <a:fld id="{3D61243B-915E-4D25-83D6-6BF9BEC132EC}" type="datetime1">
              <a:rPr lang="es-ES" smtClean="0"/>
              <a:t>27/02/2024</a:t>
            </a:fld>
            <a:endParaRPr lang="es-ES"/>
          </a:p>
        </p:txBody>
      </p:sp>
      <p:sp>
        <p:nvSpPr>
          <p:cNvPr id="5" name="Marcador de pie de página 4">
            <a:extLst>
              <a:ext uri="{FF2B5EF4-FFF2-40B4-BE49-F238E27FC236}">
                <a16:creationId xmlns:a16="http://schemas.microsoft.com/office/drawing/2014/main" id="{C4F3B61F-F37E-E3DB-425E-6F311AB9A0D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B59CAD0-E038-CD5F-6133-7C3B9AC15E45}"/>
              </a:ext>
            </a:extLst>
          </p:cNvPr>
          <p:cNvSpPr>
            <a:spLocks noGrp="1"/>
          </p:cNvSpPr>
          <p:nvPr>
            <p:ph type="sldNum" sz="quarter" idx="12"/>
          </p:nvPr>
        </p:nvSpPr>
        <p:spPr/>
        <p:txBody>
          <a:bodyPr/>
          <a:lstStyle/>
          <a:p>
            <a:fld id="{D602F45C-2B69-4F0F-ADF4-1D4CECE2C731}" type="slidenum">
              <a:rPr lang="es-ES" smtClean="0"/>
              <a:t>129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normAutofit lnSpcReduction="10000"/>
          </a:bodyPr>
          <a:lstStyle/>
          <a:p>
            <a:r>
              <a:rPr lang="es-ES" dirty="0"/>
              <a:t>Un contenedor fluido se extiende por toda la anchura de la ventana de visualización. </a:t>
            </a:r>
          </a:p>
          <a:p>
            <a:r>
              <a:rPr lang="es-ES" dirty="0"/>
              <a:t>Se expandirá y se contraerá de forma fluida a medida que cambie el tamaño del navegador. </a:t>
            </a:r>
          </a:p>
          <a:p>
            <a:r>
              <a:rPr lang="es-ES" dirty="0"/>
              <a:t>Esto contrasta con el contenedor de anchura fija que parecerá “saltar” al nuevo tamaño a medida que pasa un punto de ruptura determinado.</a:t>
            </a:r>
          </a:p>
          <a:p>
            <a:pPr lvl="1"/>
            <a:r>
              <a:rPr lang="es-ES" dirty="0"/>
              <a:t>&lt;div </a:t>
            </a:r>
            <a:r>
              <a:rPr lang="es-ES" dirty="0" err="1">
                <a:solidFill>
                  <a:srgbClr val="FF3300"/>
                </a:solidFill>
              </a:rPr>
              <a:t>class</a:t>
            </a:r>
            <a:r>
              <a:rPr lang="es-ES" dirty="0"/>
              <a:t>="</a:t>
            </a:r>
            <a:r>
              <a:rPr lang="es-ES" dirty="0">
                <a:solidFill>
                  <a:srgbClr val="00B050"/>
                </a:solidFill>
              </a:rPr>
              <a:t>container-fluid</a:t>
            </a:r>
            <a:r>
              <a:rPr lang="es-ES" dirty="0"/>
              <a:t>"&gt;   ... &lt;/div&gt;</a:t>
            </a:r>
          </a:p>
          <a:p>
            <a:r>
              <a:rPr lang="es-ES" dirty="0"/>
              <a:t>NOTA:  aunque puede crear páginas de Bootstrap sin contenedores, estos se requieren cuando se utiliza el sistema de cuadrícula o rejilla de Bootstrap.</a:t>
            </a:r>
          </a:p>
          <a:p>
            <a:endParaRPr lang="es-ES" dirty="0"/>
          </a:p>
        </p:txBody>
      </p:sp>
      <p:sp>
        <p:nvSpPr>
          <p:cNvPr id="4" name="Marcador de fecha 3">
            <a:extLst>
              <a:ext uri="{FF2B5EF4-FFF2-40B4-BE49-F238E27FC236}">
                <a16:creationId xmlns:a16="http://schemas.microsoft.com/office/drawing/2014/main" id="{D8005772-F9F2-4A42-16F8-F1ED9CC989B6}"/>
              </a:ext>
            </a:extLst>
          </p:cNvPr>
          <p:cNvSpPr>
            <a:spLocks noGrp="1"/>
          </p:cNvSpPr>
          <p:nvPr>
            <p:ph type="dt" sz="half" idx="10"/>
          </p:nvPr>
        </p:nvSpPr>
        <p:spPr/>
        <p:txBody>
          <a:bodyPr/>
          <a:lstStyle/>
          <a:p>
            <a:fld id="{CB7FFC5C-C283-4015-B288-D5E73262419A}" type="datetime1">
              <a:rPr lang="es-ES" smtClean="0"/>
              <a:t>27/02/2024</a:t>
            </a:fld>
            <a:endParaRPr lang="es-ES"/>
          </a:p>
        </p:txBody>
      </p:sp>
      <p:sp>
        <p:nvSpPr>
          <p:cNvPr id="5" name="Marcador de pie de página 4">
            <a:extLst>
              <a:ext uri="{FF2B5EF4-FFF2-40B4-BE49-F238E27FC236}">
                <a16:creationId xmlns:a16="http://schemas.microsoft.com/office/drawing/2014/main" id="{E6967CF8-53FB-E9CC-1489-BC71B6F1155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D8B87F3-C6CB-DF25-FCAD-E15DC48AA406}"/>
              </a:ext>
            </a:extLst>
          </p:cNvPr>
          <p:cNvSpPr>
            <a:spLocks noGrp="1"/>
          </p:cNvSpPr>
          <p:nvPr>
            <p:ph type="sldNum" sz="quarter" idx="12"/>
          </p:nvPr>
        </p:nvSpPr>
        <p:spPr/>
        <p:txBody>
          <a:bodyPr/>
          <a:lstStyle/>
          <a:p>
            <a:fld id="{D602F45C-2B69-4F0F-ADF4-1D4CECE2C731}" type="slidenum">
              <a:rPr lang="es-ES" smtClean="0"/>
              <a:t>13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navs</a:t>
            </a:r>
            <a:r>
              <a:rPr lang="es-ES" dirty="0"/>
              <a:t> (menús de navegación)</a:t>
            </a:r>
          </a:p>
        </p:txBody>
      </p:sp>
      <p:sp>
        <p:nvSpPr>
          <p:cNvPr id="3" name="2 Marcador de contenido"/>
          <p:cNvSpPr>
            <a:spLocks noGrp="1"/>
          </p:cNvSpPr>
          <p:nvPr>
            <p:ph sz="quarter" idx="1"/>
          </p:nvPr>
        </p:nvSpPr>
        <p:spPr/>
        <p:txBody>
          <a:bodyPr>
            <a:normAutofit/>
          </a:bodyPr>
          <a:lstStyle/>
          <a:p>
            <a:r>
              <a:rPr lang="es-ES" dirty="0"/>
              <a:t>Bootstrap 5 dispone la posibilidad de implementar menús de navegación. </a:t>
            </a:r>
          </a:p>
          <a:p>
            <a:r>
              <a:rPr lang="es-ES" dirty="0"/>
              <a:t>Para ello hace uso de las siguientes clases:</a:t>
            </a:r>
          </a:p>
          <a:p>
            <a:pPr lvl="1"/>
            <a:r>
              <a:rPr lang="es-ES" dirty="0"/>
              <a:t>.</a:t>
            </a:r>
            <a:r>
              <a:rPr lang="es-ES" dirty="0" err="1"/>
              <a:t>nav</a:t>
            </a:r>
            <a:r>
              <a:rPr lang="es-ES" dirty="0"/>
              <a:t> para los elementos &lt;</a:t>
            </a:r>
            <a:r>
              <a:rPr lang="es-ES" dirty="0" err="1"/>
              <a:t>ul</a:t>
            </a:r>
            <a:r>
              <a:rPr lang="es-ES" dirty="0"/>
              <a:t>&gt;.</a:t>
            </a:r>
          </a:p>
          <a:p>
            <a:pPr lvl="1"/>
            <a:r>
              <a:rPr lang="es-ES" dirty="0"/>
              <a:t>.</a:t>
            </a:r>
            <a:r>
              <a:rPr lang="es-ES" dirty="0" err="1"/>
              <a:t>nav-item</a:t>
            </a:r>
            <a:r>
              <a:rPr lang="es-ES" dirty="0"/>
              <a:t> para los elementos &lt;li&gt;.</a:t>
            </a:r>
          </a:p>
          <a:p>
            <a:pPr lvl="1"/>
            <a:r>
              <a:rPr lang="es-ES" dirty="0"/>
              <a:t>.</a:t>
            </a:r>
            <a:r>
              <a:rPr lang="es-ES" dirty="0" err="1"/>
              <a:t>nav</a:t>
            </a:r>
            <a:r>
              <a:rPr lang="es-ES" dirty="0"/>
              <a:t>-link para los enlaces &lt;a&gt;.</a:t>
            </a:r>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D109ED63-DF55-011E-5F57-70BE4CEA1EDD}"/>
              </a:ext>
            </a:extLst>
          </p:cNvPr>
          <p:cNvSpPr>
            <a:spLocks noGrp="1"/>
          </p:cNvSpPr>
          <p:nvPr>
            <p:ph type="dt" sz="half" idx="10"/>
          </p:nvPr>
        </p:nvSpPr>
        <p:spPr/>
        <p:txBody>
          <a:bodyPr/>
          <a:lstStyle/>
          <a:p>
            <a:fld id="{F2880E17-5F99-4B23-A60C-AFD630A1B65F}" type="datetime1">
              <a:rPr lang="es-ES" smtClean="0"/>
              <a:t>27/02/2024</a:t>
            </a:fld>
            <a:endParaRPr lang="es-ES"/>
          </a:p>
        </p:txBody>
      </p:sp>
      <p:sp>
        <p:nvSpPr>
          <p:cNvPr id="5" name="Marcador de pie de página 4">
            <a:extLst>
              <a:ext uri="{FF2B5EF4-FFF2-40B4-BE49-F238E27FC236}">
                <a16:creationId xmlns:a16="http://schemas.microsoft.com/office/drawing/2014/main" id="{D3AC3578-B5A0-A9EB-6806-B95922C8639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B5672C7-9160-7FCB-F94A-5940911AC8F8}"/>
              </a:ext>
            </a:extLst>
          </p:cNvPr>
          <p:cNvSpPr>
            <a:spLocks noGrp="1"/>
          </p:cNvSpPr>
          <p:nvPr>
            <p:ph type="sldNum" sz="quarter" idx="12"/>
          </p:nvPr>
        </p:nvSpPr>
        <p:spPr/>
        <p:txBody>
          <a:bodyPr/>
          <a:lstStyle/>
          <a:p>
            <a:fld id="{D602F45C-2B69-4F0F-ADF4-1D4CECE2C731}" type="slidenum">
              <a:rPr lang="es-ES" smtClean="0"/>
              <a:t>130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88AF7-8084-0A08-9405-63DBB4114F7B}"/>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D39F8355-FA91-86D7-0E75-3ABD815B0E62}"/>
              </a:ext>
            </a:extLst>
          </p:cNvPr>
          <p:cNvSpPr>
            <a:spLocks noGrp="1"/>
          </p:cNvSpPr>
          <p:nvPr>
            <p:ph type="title"/>
          </p:nvPr>
        </p:nvSpPr>
        <p:spPr/>
        <p:txBody>
          <a:bodyPr>
            <a:normAutofit fontScale="90000"/>
          </a:bodyPr>
          <a:lstStyle/>
          <a:p>
            <a:r>
              <a:rPr lang="es-ES" dirty="0"/>
              <a:t>13. Componentes: </a:t>
            </a:r>
            <a:r>
              <a:rPr lang="es-ES" dirty="0" err="1"/>
              <a:t>nvbar</a:t>
            </a:r>
            <a:r>
              <a:rPr lang="es-ES" dirty="0"/>
              <a:t> (barras de navegación dinámicas)</a:t>
            </a:r>
          </a:p>
        </p:txBody>
      </p:sp>
      <p:sp>
        <p:nvSpPr>
          <p:cNvPr id="3" name="2 Marcador de contenido">
            <a:extLst>
              <a:ext uri="{FF2B5EF4-FFF2-40B4-BE49-F238E27FC236}">
                <a16:creationId xmlns:a16="http://schemas.microsoft.com/office/drawing/2014/main" id="{586DC078-7773-57D4-9F63-C4AEC0993675}"/>
              </a:ext>
            </a:extLst>
          </p:cNvPr>
          <p:cNvSpPr>
            <a:spLocks noGrp="1"/>
          </p:cNvSpPr>
          <p:nvPr>
            <p:ph sz="quarter" idx="1"/>
          </p:nvPr>
        </p:nvSpPr>
        <p:spPr/>
        <p:txBody>
          <a:bodyPr>
            <a:normAutofit fontScale="92500" lnSpcReduction="10000"/>
          </a:bodyPr>
          <a:lstStyle/>
          <a:p>
            <a:r>
              <a:rPr lang="es-ES" dirty="0"/>
              <a:t>Bootstrap 5 dispone la posibilidad de construir barras de navegación responsivas.</a:t>
            </a:r>
          </a:p>
          <a:p>
            <a:r>
              <a:rPr lang="es-ES" dirty="0"/>
              <a:t>Para ello se hace uso de las siguientes clases:</a:t>
            </a:r>
          </a:p>
          <a:p>
            <a:pPr lvl="1"/>
            <a:r>
              <a:rPr lang="es-ES" dirty="0"/>
              <a:t>.</a:t>
            </a:r>
            <a:r>
              <a:rPr lang="es-ES" dirty="0" err="1"/>
              <a:t>navbar</a:t>
            </a:r>
            <a:r>
              <a:rPr lang="es-ES" dirty="0"/>
              <a:t> seguido de las clase .</a:t>
            </a:r>
            <a:r>
              <a:rPr lang="es-ES" dirty="0" err="1"/>
              <a:t>navbar-expand-xl|lg|md|smara</a:t>
            </a:r>
            <a:r>
              <a:rPr lang="es-ES" dirty="0"/>
              <a:t> el elemento contenedor, habitualmente &lt;</a:t>
            </a:r>
            <a:r>
              <a:rPr lang="es-ES" dirty="0" err="1"/>
              <a:t>nav</a:t>
            </a:r>
            <a:r>
              <a:rPr lang="es-ES" dirty="0"/>
              <a:t>&gt;.</a:t>
            </a:r>
          </a:p>
          <a:p>
            <a:pPr lvl="1"/>
            <a:r>
              <a:rPr lang="es-ES" dirty="0"/>
              <a:t>.</a:t>
            </a:r>
            <a:r>
              <a:rPr lang="es-ES" dirty="0" err="1"/>
              <a:t>navbar-nav</a:t>
            </a:r>
            <a:r>
              <a:rPr lang="es-ES" dirty="0"/>
              <a:t> para el elemento &lt;</a:t>
            </a:r>
            <a:r>
              <a:rPr lang="es-ES" dirty="0" err="1"/>
              <a:t>ul</a:t>
            </a:r>
            <a:r>
              <a:rPr lang="es-ES" dirty="0"/>
              <a:t>&gt;.</a:t>
            </a:r>
          </a:p>
          <a:p>
            <a:pPr lvl="1"/>
            <a:r>
              <a:rPr lang="es-ES" dirty="0"/>
              <a:t>.</a:t>
            </a:r>
            <a:r>
              <a:rPr lang="es-ES" dirty="0" err="1"/>
              <a:t>nav-item</a:t>
            </a:r>
            <a:r>
              <a:rPr lang="es-ES" dirty="0"/>
              <a:t> para cada &lt;</a:t>
            </a:r>
            <a:r>
              <a:rPr lang="es-ES" dirty="0" err="1"/>
              <a:t>li</a:t>
            </a:r>
            <a:r>
              <a:rPr lang="es-ES" dirty="0"/>
              <a:t>&gt;.</a:t>
            </a:r>
          </a:p>
          <a:p>
            <a:pPr lvl="1"/>
            <a:r>
              <a:rPr lang="es-ES" dirty="0"/>
              <a:t>.</a:t>
            </a:r>
            <a:r>
              <a:rPr lang="es-ES" dirty="0" err="1"/>
              <a:t>nav</a:t>
            </a:r>
            <a:r>
              <a:rPr lang="es-ES" dirty="0"/>
              <a:t>-link para cada enlace &lt;a&gt;.</a:t>
            </a:r>
          </a:p>
          <a:p>
            <a:r>
              <a:rPr lang="es-ES" dirty="0"/>
              <a:t>Bootstrap 5 dispone la posibilidad de añadir logotipos a las  barras de navegación responsivas.</a:t>
            </a:r>
          </a:p>
          <a:p>
            <a:r>
              <a:rPr lang="es-ES" dirty="0"/>
              <a:t>Para ello se hace uso de la clase </a:t>
            </a:r>
            <a:r>
              <a:rPr lang="es-ES" dirty="0">
                <a:solidFill>
                  <a:srgbClr val="FF3300"/>
                </a:solidFill>
              </a:rPr>
              <a:t>.</a:t>
            </a:r>
            <a:r>
              <a:rPr lang="es-ES" dirty="0" err="1">
                <a:solidFill>
                  <a:srgbClr val="FF3300"/>
                </a:solidFill>
              </a:rPr>
              <a:t>navbar-brand</a:t>
            </a:r>
            <a:r>
              <a:rPr lang="es-ES" dirty="0"/>
              <a:t>.</a:t>
            </a:r>
          </a:p>
          <a:p>
            <a:pPr lvl="1"/>
            <a:endParaRPr lang="es-ES" dirty="0"/>
          </a:p>
          <a:p>
            <a:pPr marL="274320" lvl="1" indent="0">
              <a:buNone/>
            </a:pPr>
            <a:endParaRPr lang="es-ES" dirty="0"/>
          </a:p>
        </p:txBody>
      </p:sp>
      <p:sp>
        <p:nvSpPr>
          <p:cNvPr id="4" name="Marcador de fecha 3">
            <a:extLst>
              <a:ext uri="{FF2B5EF4-FFF2-40B4-BE49-F238E27FC236}">
                <a16:creationId xmlns:a16="http://schemas.microsoft.com/office/drawing/2014/main" id="{37CA5133-F119-DE54-5FD0-18890E8E2BBA}"/>
              </a:ext>
            </a:extLst>
          </p:cNvPr>
          <p:cNvSpPr>
            <a:spLocks noGrp="1"/>
          </p:cNvSpPr>
          <p:nvPr>
            <p:ph type="dt" sz="half" idx="10"/>
          </p:nvPr>
        </p:nvSpPr>
        <p:spPr/>
        <p:txBody>
          <a:bodyPr/>
          <a:lstStyle/>
          <a:p>
            <a:fld id="{956FEAB3-8A50-47AA-B28E-758A81286AA2}" type="datetime1">
              <a:rPr lang="es-ES" smtClean="0"/>
              <a:t>27/02/2024</a:t>
            </a:fld>
            <a:endParaRPr lang="es-ES"/>
          </a:p>
        </p:txBody>
      </p:sp>
      <p:sp>
        <p:nvSpPr>
          <p:cNvPr id="5" name="Marcador de pie de página 4">
            <a:extLst>
              <a:ext uri="{FF2B5EF4-FFF2-40B4-BE49-F238E27FC236}">
                <a16:creationId xmlns:a16="http://schemas.microsoft.com/office/drawing/2014/main" id="{D379E9A3-337D-9A1E-5ECF-FEE22C73668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EA115BB-59CC-E39F-C5E6-9B39E82CE859}"/>
              </a:ext>
            </a:extLst>
          </p:cNvPr>
          <p:cNvSpPr>
            <a:spLocks noGrp="1"/>
          </p:cNvSpPr>
          <p:nvPr>
            <p:ph type="sldNum" sz="quarter" idx="12"/>
          </p:nvPr>
        </p:nvSpPr>
        <p:spPr/>
        <p:txBody>
          <a:bodyPr/>
          <a:lstStyle/>
          <a:p>
            <a:fld id="{D602F45C-2B69-4F0F-ADF4-1D4CECE2C731}" type="slidenum">
              <a:rPr lang="es-ES" smtClean="0"/>
              <a:t>131</a:t>
            </a:fld>
            <a:endParaRPr lang="es-ES"/>
          </a:p>
        </p:txBody>
      </p:sp>
    </p:spTree>
    <p:extLst>
      <p:ext uri="{BB962C8B-B14F-4D97-AF65-F5344CB8AC3E}">
        <p14:creationId xmlns:p14="http://schemas.microsoft.com/office/powerpoint/2010/main" val="324299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nvbar</a:t>
            </a:r>
            <a:r>
              <a:rPr lang="es-ES" dirty="0"/>
              <a:t> (menú hamburguesa)</a:t>
            </a:r>
          </a:p>
        </p:txBody>
      </p:sp>
      <p:sp>
        <p:nvSpPr>
          <p:cNvPr id="3" name="2 Marcador de contenido"/>
          <p:cNvSpPr>
            <a:spLocks noGrp="1"/>
          </p:cNvSpPr>
          <p:nvPr>
            <p:ph sz="quarter" idx="1"/>
          </p:nvPr>
        </p:nvSpPr>
        <p:spPr/>
        <p:txBody>
          <a:bodyPr>
            <a:normAutofit/>
          </a:bodyPr>
          <a:lstStyle/>
          <a:p>
            <a:r>
              <a:rPr lang="en-US" dirty="0"/>
              <a:t>Para </a:t>
            </a:r>
            <a:r>
              <a:rPr lang="en-US" dirty="0" err="1"/>
              <a:t>ello</a:t>
            </a:r>
            <a:r>
              <a:rPr lang="en-US" dirty="0"/>
              <a:t> </a:t>
            </a:r>
            <a:r>
              <a:rPr lang="en-US" dirty="0" err="1"/>
              <a:t>debemos</a:t>
            </a:r>
            <a:r>
              <a:rPr lang="en-US" dirty="0"/>
              <a:t> </a:t>
            </a:r>
            <a:r>
              <a:rPr lang="en-US" dirty="0" err="1"/>
              <a:t>usar</a:t>
            </a:r>
            <a:r>
              <a:rPr lang="en-US" dirty="0"/>
              <a:t> un </a:t>
            </a:r>
            <a:r>
              <a:rPr lang="en-US" dirty="0" err="1"/>
              <a:t>botón</a:t>
            </a:r>
            <a:r>
              <a:rPr lang="en-US" dirty="0"/>
              <a:t> con class="</a:t>
            </a:r>
            <a:r>
              <a:rPr lang="en-US" dirty="0" err="1">
                <a:solidFill>
                  <a:srgbClr val="FF3300"/>
                </a:solidFill>
              </a:rPr>
              <a:t>navbar-toggler</a:t>
            </a:r>
            <a:r>
              <a:rPr lang="en-US" dirty="0"/>
              <a:t>",  data-toggle="</a:t>
            </a:r>
            <a:r>
              <a:rPr lang="en-US" dirty="0">
                <a:solidFill>
                  <a:srgbClr val="FF3300"/>
                </a:solidFill>
              </a:rPr>
              <a:t>collapse</a:t>
            </a:r>
            <a:r>
              <a:rPr lang="en-US" dirty="0"/>
              <a:t>" and data-target="</a:t>
            </a:r>
            <a:r>
              <a:rPr lang="en-US" dirty="0">
                <a:solidFill>
                  <a:srgbClr val="FF3300"/>
                </a:solidFill>
              </a:rPr>
              <a:t>#</a:t>
            </a:r>
            <a:r>
              <a:rPr lang="en-US" i="1" dirty="0" err="1">
                <a:solidFill>
                  <a:srgbClr val="FF3300"/>
                </a:solidFill>
              </a:rPr>
              <a:t>thetarget</a:t>
            </a:r>
            <a:r>
              <a:rPr lang="en-US" dirty="0"/>
              <a:t>". </a:t>
            </a:r>
          </a:p>
          <a:p>
            <a:r>
              <a:rPr lang="en-US" dirty="0" err="1"/>
              <a:t>Despues</a:t>
            </a:r>
            <a:r>
              <a:rPr lang="en-US" dirty="0"/>
              <a:t> </a:t>
            </a:r>
            <a:r>
              <a:rPr lang="en-US" dirty="0" err="1"/>
              <a:t>envolver</a:t>
            </a:r>
            <a:r>
              <a:rPr lang="en-US" dirty="0"/>
              <a:t> el </a:t>
            </a:r>
            <a:r>
              <a:rPr lang="en-US" dirty="0" err="1"/>
              <a:t>contenido</a:t>
            </a:r>
            <a:r>
              <a:rPr lang="en-US" dirty="0"/>
              <a:t> del navbar (links, </a:t>
            </a:r>
            <a:r>
              <a:rPr lang="en-US" dirty="0" err="1"/>
              <a:t>etc</a:t>
            </a:r>
            <a:r>
              <a:rPr lang="en-US" dirty="0"/>
              <a:t>) </a:t>
            </a:r>
            <a:r>
              <a:rPr lang="en-US" dirty="0" err="1"/>
              <a:t>dentro</a:t>
            </a:r>
            <a:r>
              <a:rPr lang="en-US" dirty="0"/>
              <a:t> de un </a:t>
            </a:r>
            <a:r>
              <a:rPr lang="en-US" dirty="0" err="1"/>
              <a:t>elemento</a:t>
            </a:r>
            <a:r>
              <a:rPr lang="en-US" dirty="0"/>
              <a:t> div con class="</a:t>
            </a:r>
            <a:r>
              <a:rPr lang="en-US" dirty="0">
                <a:solidFill>
                  <a:srgbClr val="FF3300"/>
                </a:solidFill>
              </a:rPr>
              <a:t>collapse navbar-bs-collapse</a:t>
            </a:r>
            <a:r>
              <a:rPr lang="en-US" dirty="0"/>
              <a:t>", </a:t>
            </a:r>
            <a:r>
              <a:rPr lang="en-US" dirty="0" err="1"/>
              <a:t>seguido</a:t>
            </a:r>
            <a:r>
              <a:rPr lang="en-US" dirty="0"/>
              <a:t> </a:t>
            </a:r>
            <a:r>
              <a:rPr lang="en-US" dirty="0" err="1"/>
              <a:t>por</a:t>
            </a:r>
            <a:r>
              <a:rPr lang="en-US" dirty="0"/>
              <a:t> un id that se </a:t>
            </a:r>
            <a:r>
              <a:rPr lang="en-US" dirty="0" err="1"/>
              <a:t>empareje</a:t>
            </a:r>
            <a:r>
              <a:rPr lang="en-US" dirty="0"/>
              <a:t> con </a:t>
            </a:r>
            <a:r>
              <a:rPr lang="en-US" dirty="0" err="1"/>
              <a:t>el</a:t>
            </a:r>
            <a:r>
              <a:rPr lang="en-US" dirty="0"/>
              <a:t> data-bs-target del </a:t>
            </a:r>
            <a:r>
              <a:rPr lang="en-US" dirty="0" err="1"/>
              <a:t>botón</a:t>
            </a:r>
            <a:r>
              <a:rPr lang="en-US" dirty="0"/>
              <a:t>: "</a:t>
            </a:r>
            <a:r>
              <a:rPr lang="en-US" i="1" dirty="0" err="1">
                <a:solidFill>
                  <a:srgbClr val="FF3300"/>
                </a:solidFill>
              </a:rPr>
              <a:t>thetarget</a:t>
            </a:r>
            <a:r>
              <a:rPr lang="en-US" dirty="0"/>
              <a:t>".</a:t>
            </a:r>
          </a:p>
        </p:txBody>
      </p:sp>
      <p:sp>
        <p:nvSpPr>
          <p:cNvPr id="4" name="Marcador de fecha 3">
            <a:extLst>
              <a:ext uri="{FF2B5EF4-FFF2-40B4-BE49-F238E27FC236}">
                <a16:creationId xmlns:a16="http://schemas.microsoft.com/office/drawing/2014/main" id="{68A34B2B-072B-62D4-1B31-6BE29D7F772B}"/>
              </a:ext>
            </a:extLst>
          </p:cNvPr>
          <p:cNvSpPr>
            <a:spLocks noGrp="1"/>
          </p:cNvSpPr>
          <p:nvPr>
            <p:ph type="dt" sz="half" idx="10"/>
          </p:nvPr>
        </p:nvSpPr>
        <p:spPr/>
        <p:txBody>
          <a:bodyPr/>
          <a:lstStyle/>
          <a:p>
            <a:fld id="{C43EC2EA-25C0-4E99-9C74-2320702E688E}" type="datetime1">
              <a:rPr lang="es-ES" smtClean="0"/>
              <a:t>27/02/2024</a:t>
            </a:fld>
            <a:endParaRPr lang="es-ES"/>
          </a:p>
        </p:txBody>
      </p:sp>
      <p:sp>
        <p:nvSpPr>
          <p:cNvPr id="5" name="Marcador de pie de página 4">
            <a:extLst>
              <a:ext uri="{FF2B5EF4-FFF2-40B4-BE49-F238E27FC236}">
                <a16:creationId xmlns:a16="http://schemas.microsoft.com/office/drawing/2014/main" id="{FC0BF003-1B3E-916B-5A97-1393B632560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0890F21C-AB5C-C46A-36A6-9E3A3FBED1BB}"/>
              </a:ext>
            </a:extLst>
          </p:cNvPr>
          <p:cNvSpPr>
            <a:spLocks noGrp="1"/>
          </p:cNvSpPr>
          <p:nvPr>
            <p:ph type="sldNum" sz="quarter" idx="12"/>
          </p:nvPr>
        </p:nvSpPr>
        <p:spPr/>
        <p:txBody>
          <a:bodyPr/>
          <a:lstStyle/>
          <a:p>
            <a:fld id="{D602F45C-2B69-4F0F-ADF4-1D4CECE2C731}" type="slidenum">
              <a:rPr lang="es-ES" smtClean="0"/>
              <a:t>132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navs</a:t>
            </a:r>
            <a:r>
              <a:rPr lang="es-ES" dirty="0"/>
              <a:t> (menús de navegación)</a:t>
            </a:r>
          </a:p>
        </p:txBody>
      </p:sp>
      <p:sp>
        <p:nvSpPr>
          <p:cNvPr id="3" name="2 Marcador de contenido"/>
          <p:cNvSpPr>
            <a:spLocks noGrp="1"/>
          </p:cNvSpPr>
          <p:nvPr>
            <p:ph sz="quarter" idx="1"/>
          </p:nvPr>
        </p:nvSpPr>
        <p:spPr/>
        <p:txBody>
          <a:bodyPr>
            <a:normAutofit/>
          </a:bodyPr>
          <a:lstStyle/>
          <a:p>
            <a:r>
              <a:rPr lang="es-ES" dirty="0"/>
              <a:t>Añadir la clase h1 al título. </a:t>
            </a:r>
          </a:p>
          <a:p>
            <a:r>
              <a:rPr lang="es-ES" dirty="0">
                <a:hlinkClick r:id="rId2" action="ppaction://hlinkfile"/>
              </a:rPr>
              <a:t>Ejemplo</a:t>
            </a:r>
            <a:endParaRPr lang="es-ES" dirty="0"/>
          </a:p>
          <a:p>
            <a:r>
              <a:rPr lang="es-ES" dirty="0"/>
              <a:t>Iconos</a:t>
            </a:r>
          </a:p>
          <a:p>
            <a:r>
              <a:rPr lang="es-ES" dirty="0">
                <a:hlinkClick r:id="rId3" action="ppaction://hlinkfile"/>
              </a:rPr>
              <a:t>Ejemplo</a:t>
            </a:r>
            <a:endParaRPr lang="es-ES" dirty="0"/>
          </a:p>
          <a:p>
            <a:endParaRPr lang="es-ES" dirty="0"/>
          </a:p>
          <a:p>
            <a:pPr lvl="1"/>
            <a:endParaRPr lang="es-ES" dirty="0"/>
          </a:p>
        </p:txBody>
      </p:sp>
      <p:sp>
        <p:nvSpPr>
          <p:cNvPr id="4" name="Marcador de fecha 3">
            <a:extLst>
              <a:ext uri="{FF2B5EF4-FFF2-40B4-BE49-F238E27FC236}">
                <a16:creationId xmlns:a16="http://schemas.microsoft.com/office/drawing/2014/main" id="{CF54DC15-5A63-7F1B-E173-C9288B78AB43}"/>
              </a:ext>
            </a:extLst>
          </p:cNvPr>
          <p:cNvSpPr>
            <a:spLocks noGrp="1"/>
          </p:cNvSpPr>
          <p:nvPr>
            <p:ph type="dt" sz="half" idx="10"/>
          </p:nvPr>
        </p:nvSpPr>
        <p:spPr/>
        <p:txBody>
          <a:bodyPr/>
          <a:lstStyle/>
          <a:p>
            <a:fld id="{8AECC61E-CEE6-430C-A69E-C18F5EFC1325}" type="datetime1">
              <a:rPr lang="es-ES" smtClean="0"/>
              <a:t>27/02/2024</a:t>
            </a:fld>
            <a:endParaRPr lang="es-ES"/>
          </a:p>
        </p:txBody>
      </p:sp>
      <p:sp>
        <p:nvSpPr>
          <p:cNvPr id="5" name="Marcador de pie de página 4">
            <a:extLst>
              <a:ext uri="{FF2B5EF4-FFF2-40B4-BE49-F238E27FC236}">
                <a16:creationId xmlns:a16="http://schemas.microsoft.com/office/drawing/2014/main" id="{45A54B00-21CC-1086-243D-FB6BB305D60F}"/>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960CA25-321A-A4E3-07E2-84E019D91FA4}"/>
              </a:ext>
            </a:extLst>
          </p:cNvPr>
          <p:cNvSpPr>
            <a:spLocks noGrp="1"/>
          </p:cNvSpPr>
          <p:nvPr>
            <p:ph type="sldNum" sz="quarter" idx="12"/>
          </p:nvPr>
        </p:nvSpPr>
        <p:spPr/>
        <p:txBody>
          <a:bodyPr/>
          <a:lstStyle/>
          <a:p>
            <a:fld id="{D602F45C-2B69-4F0F-ADF4-1D4CECE2C731}" type="slidenum">
              <a:rPr lang="es-ES" smtClean="0"/>
              <a:t>133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2D782-FC3C-4AFF-D50B-FA65F8759F2C}"/>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ABB9C9BE-EAE0-1732-B09B-B0E12CD62B55}"/>
              </a:ext>
            </a:extLst>
          </p:cNvPr>
          <p:cNvSpPr>
            <a:spLocks noGrp="1"/>
          </p:cNvSpPr>
          <p:nvPr>
            <p:ph type="title"/>
          </p:nvPr>
        </p:nvSpPr>
        <p:spPr/>
        <p:txBody>
          <a:bodyPr>
            <a:normAutofit fontScale="90000"/>
          </a:bodyPr>
          <a:lstStyle/>
          <a:p>
            <a:r>
              <a:rPr lang="es-ES" dirty="0"/>
              <a:t>13. Componentes: </a:t>
            </a:r>
            <a:r>
              <a:rPr lang="es-ES" dirty="0" err="1"/>
              <a:t>navs</a:t>
            </a:r>
            <a:r>
              <a:rPr lang="es-ES" dirty="0"/>
              <a:t> (menús de navegación)</a:t>
            </a:r>
          </a:p>
        </p:txBody>
      </p:sp>
      <p:sp>
        <p:nvSpPr>
          <p:cNvPr id="3" name="2 Marcador de contenido">
            <a:extLst>
              <a:ext uri="{FF2B5EF4-FFF2-40B4-BE49-F238E27FC236}">
                <a16:creationId xmlns:a16="http://schemas.microsoft.com/office/drawing/2014/main" id="{36B7CC5A-15F4-A1F8-A823-0F867B3D2F94}"/>
              </a:ext>
            </a:extLst>
          </p:cNvPr>
          <p:cNvSpPr>
            <a:spLocks noGrp="1"/>
          </p:cNvSpPr>
          <p:nvPr>
            <p:ph sz="quarter" idx="1"/>
          </p:nvPr>
        </p:nvSpPr>
        <p:spPr/>
        <p:txBody>
          <a:bodyPr>
            <a:normAutofit/>
          </a:bodyPr>
          <a:lstStyle/>
          <a:p>
            <a:r>
              <a:rPr lang="es-ES" dirty="0" err="1"/>
              <a:t>Fixed</a:t>
            </a:r>
            <a:r>
              <a:rPr lang="es-ES" dirty="0"/>
              <a:t>-top o </a:t>
            </a:r>
            <a:r>
              <a:rPr lang="es-ES" dirty="0" err="1"/>
              <a:t>fixed</a:t>
            </a:r>
            <a:r>
              <a:rPr lang="es-ES" dirty="0"/>
              <a:t>-bottom se pueden quedar fijos. </a:t>
            </a:r>
          </a:p>
          <a:p>
            <a:r>
              <a:rPr lang="es-ES" dirty="0">
                <a:hlinkClick r:id="rId2" action="ppaction://hlinkfile"/>
              </a:rPr>
              <a:t>Ejemplo</a:t>
            </a:r>
            <a:endParaRPr lang="es-ES" dirty="0"/>
          </a:p>
          <a:p>
            <a:r>
              <a:rPr lang="es-ES" dirty="0"/>
              <a:t>Posición </a:t>
            </a:r>
            <a:r>
              <a:rPr lang="es-ES" dirty="0" err="1"/>
              <a:t>sticky</a:t>
            </a:r>
            <a:r>
              <a:rPr lang="es-ES" dirty="0"/>
              <a:t>-top o </a:t>
            </a:r>
            <a:r>
              <a:rPr lang="es-ES" dirty="0" err="1"/>
              <a:t>sticky</a:t>
            </a:r>
            <a:r>
              <a:rPr lang="es-ES" dirty="0"/>
              <a:t>-bottom </a:t>
            </a:r>
          </a:p>
          <a:p>
            <a:r>
              <a:rPr lang="es-ES" dirty="0">
                <a:hlinkClick r:id="rId3" action="ppaction://hlinkfile"/>
              </a:rPr>
              <a:t>Ejemplo</a:t>
            </a:r>
            <a:endParaRPr lang="es-ES" dirty="0"/>
          </a:p>
          <a:p>
            <a:endParaRPr lang="es-ES" dirty="0"/>
          </a:p>
          <a:p>
            <a:pPr lvl="1"/>
            <a:endParaRPr lang="es-ES" dirty="0"/>
          </a:p>
        </p:txBody>
      </p:sp>
      <p:sp>
        <p:nvSpPr>
          <p:cNvPr id="4" name="Marcador de fecha 3">
            <a:extLst>
              <a:ext uri="{FF2B5EF4-FFF2-40B4-BE49-F238E27FC236}">
                <a16:creationId xmlns:a16="http://schemas.microsoft.com/office/drawing/2014/main" id="{AF598992-9836-9949-B893-2FC40B41A6DA}"/>
              </a:ext>
            </a:extLst>
          </p:cNvPr>
          <p:cNvSpPr>
            <a:spLocks noGrp="1"/>
          </p:cNvSpPr>
          <p:nvPr>
            <p:ph type="dt" sz="half" idx="10"/>
          </p:nvPr>
        </p:nvSpPr>
        <p:spPr/>
        <p:txBody>
          <a:bodyPr/>
          <a:lstStyle/>
          <a:p>
            <a:fld id="{8AECC61E-CEE6-430C-A69E-C18F5EFC1325}" type="datetime1">
              <a:rPr lang="es-ES" smtClean="0"/>
              <a:t>27/02/2024</a:t>
            </a:fld>
            <a:endParaRPr lang="es-ES"/>
          </a:p>
        </p:txBody>
      </p:sp>
      <p:sp>
        <p:nvSpPr>
          <p:cNvPr id="5" name="Marcador de pie de página 4">
            <a:extLst>
              <a:ext uri="{FF2B5EF4-FFF2-40B4-BE49-F238E27FC236}">
                <a16:creationId xmlns:a16="http://schemas.microsoft.com/office/drawing/2014/main" id="{B74A0527-F85D-57BB-6A0E-BE0FBC6FF26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85207B6-8BA7-9044-271B-CB7F160D65CD}"/>
              </a:ext>
            </a:extLst>
          </p:cNvPr>
          <p:cNvSpPr>
            <a:spLocks noGrp="1"/>
          </p:cNvSpPr>
          <p:nvPr>
            <p:ph type="sldNum" sz="quarter" idx="12"/>
          </p:nvPr>
        </p:nvSpPr>
        <p:spPr/>
        <p:txBody>
          <a:bodyPr/>
          <a:lstStyle/>
          <a:p>
            <a:fld id="{D602F45C-2B69-4F0F-ADF4-1D4CECE2C731}" type="slidenum">
              <a:rPr lang="es-ES" smtClean="0"/>
              <a:t>134</a:t>
            </a:fld>
            <a:endParaRPr lang="es-ES"/>
          </a:p>
        </p:txBody>
      </p:sp>
    </p:spTree>
    <p:extLst>
      <p:ext uri="{BB962C8B-B14F-4D97-AF65-F5344CB8AC3E}">
        <p14:creationId xmlns:p14="http://schemas.microsoft.com/office/powerpoint/2010/main" val="3319493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91639-2B32-A51C-F8F5-FA2C27E89757}"/>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BA3E293F-F2E9-25BC-9CD7-D384C0C6019C}"/>
              </a:ext>
            </a:extLst>
          </p:cNvPr>
          <p:cNvSpPr>
            <a:spLocks noGrp="1"/>
          </p:cNvSpPr>
          <p:nvPr>
            <p:ph type="title"/>
          </p:nvPr>
        </p:nvSpPr>
        <p:spPr/>
        <p:txBody>
          <a:bodyPr>
            <a:normAutofit fontScale="90000"/>
          </a:bodyPr>
          <a:lstStyle/>
          <a:p>
            <a:r>
              <a:rPr lang="es-ES" dirty="0"/>
              <a:t>13. Componentes: </a:t>
            </a:r>
            <a:r>
              <a:rPr lang="es-ES" dirty="0" err="1"/>
              <a:t>navs</a:t>
            </a:r>
            <a:r>
              <a:rPr lang="es-ES" dirty="0"/>
              <a:t> (menús de navegación)</a:t>
            </a:r>
          </a:p>
        </p:txBody>
      </p:sp>
      <p:sp>
        <p:nvSpPr>
          <p:cNvPr id="3" name="2 Marcador de contenido">
            <a:extLst>
              <a:ext uri="{FF2B5EF4-FFF2-40B4-BE49-F238E27FC236}">
                <a16:creationId xmlns:a16="http://schemas.microsoft.com/office/drawing/2014/main" id="{1DDD7BF3-1235-539A-550E-847293FACCFB}"/>
              </a:ext>
            </a:extLst>
          </p:cNvPr>
          <p:cNvSpPr>
            <a:spLocks noGrp="1"/>
          </p:cNvSpPr>
          <p:nvPr>
            <p:ph sz="quarter" idx="1"/>
          </p:nvPr>
        </p:nvSpPr>
        <p:spPr/>
        <p:txBody>
          <a:bodyPr>
            <a:normAutofit/>
          </a:bodyPr>
          <a:lstStyle/>
          <a:p>
            <a:r>
              <a:rPr lang="es-ES" dirty="0" err="1"/>
              <a:t>Scroll</a:t>
            </a:r>
            <a:r>
              <a:rPr lang="es-ES" dirty="0"/>
              <a:t> en el menú de navegación cuando es responsive mediante </a:t>
            </a:r>
            <a:r>
              <a:rPr lang="es-ES" dirty="0" err="1"/>
              <a:t>navbar-nav-scroll</a:t>
            </a:r>
            <a:r>
              <a:rPr lang="es-ES" dirty="0"/>
              <a:t>. </a:t>
            </a:r>
          </a:p>
          <a:p>
            <a:r>
              <a:rPr lang="es-ES" dirty="0">
                <a:hlinkClick r:id="rId2" action="ppaction://hlinkfile"/>
              </a:rPr>
              <a:t>Ejemplo</a:t>
            </a:r>
            <a:endParaRPr lang="es-ES" dirty="0"/>
          </a:p>
          <a:p>
            <a:endParaRPr lang="es-ES" dirty="0"/>
          </a:p>
          <a:p>
            <a:pPr lvl="1"/>
            <a:endParaRPr lang="es-ES" dirty="0"/>
          </a:p>
        </p:txBody>
      </p:sp>
      <p:sp>
        <p:nvSpPr>
          <p:cNvPr id="4" name="Marcador de fecha 3">
            <a:extLst>
              <a:ext uri="{FF2B5EF4-FFF2-40B4-BE49-F238E27FC236}">
                <a16:creationId xmlns:a16="http://schemas.microsoft.com/office/drawing/2014/main" id="{888E26A8-8D49-5240-2589-3FB38A39990C}"/>
              </a:ext>
            </a:extLst>
          </p:cNvPr>
          <p:cNvSpPr>
            <a:spLocks noGrp="1"/>
          </p:cNvSpPr>
          <p:nvPr>
            <p:ph type="dt" sz="half" idx="10"/>
          </p:nvPr>
        </p:nvSpPr>
        <p:spPr/>
        <p:txBody>
          <a:bodyPr/>
          <a:lstStyle/>
          <a:p>
            <a:fld id="{8AECC61E-CEE6-430C-A69E-C18F5EFC1325}" type="datetime1">
              <a:rPr lang="es-ES" smtClean="0"/>
              <a:t>27/02/2024</a:t>
            </a:fld>
            <a:endParaRPr lang="es-ES"/>
          </a:p>
        </p:txBody>
      </p:sp>
      <p:sp>
        <p:nvSpPr>
          <p:cNvPr id="5" name="Marcador de pie de página 4">
            <a:extLst>
              <a:ext uri="{FF2B5EF4-FFF2-40B4-BE49-F238E27FC236}">
                <a16:creationId xmlns:a16="http://schemas.microsoft.com/office/drawing/2014/main" id="{3E2EA035-97FB-CFDF-7B2E-FA8EE939C49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C241B70-DAAF-29E6-2A46-CB8BAAD9D4B8}"/>
              </a:ext>
            </a:extLst>
          </p:cNvPr>
          <p:cNvSpPr>
            <a:spLocks noGrp="1"/>
          </p:cNvSpPr>
          <p:nvPr>
            <p:ph type="sldNum" sz="quarter" idx="12"/>
          </p:nvPr>
        </p:nvSpPr>
        <p:spPr/>
        <p:txBody>
          <a:bodyPr/>
          <a:lstStyle/>
          <a:p>
            <a:fld id="{D602F45C-2B69-4F0F-ADF4-1D4CECE2C731}" type="slidenum">
              <a:rPr lang="es-ES" smtClean="0"/>
              <a:t>135</a:t>
            </a:fld>
            <a:endParaRPr lang="es-ES"/>
          </a:p>
        </p:txBody>
      </p:sp>
    </p:spTree>
    <p:extLst>
      <p:ext uri="{BB962C8B-B14F-4D97-AF65-F5344CB8AC3E}">
        <p14:creationId xmlns:p14="http://schemas.microsoft.com/office/powerpoint/2010/main" val="427514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506B7-6DB3-8352-E567-7A1D2E021F4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8715DC25-C103-19F7-EF4F-8241FEA973E5}"/>
              </a:ext>
            </a:extLst>
          </p:cNvPr>
          <p:cNvSpPr>
            <a:spLocks noGrp="1"/>
          </p:cNvSpPr>
          <p:nvPr>
            <p:ph type="title"/>
          </p:nvPr>
        </p:nvSpPr>
        <p:spPr/>
        <p:txBody>
          <a:bodyPr>
            <a:normAutofit fontScale="90000"/>
          </a:bodyPr>
          <a:lstStyle/>
          <a:p>
            <a:r>
              <a:rPr lang="es-ES" dirty="0"/>
              <a:t>13. Componentes: </a:t>
            </a:r>
            <a:r>
              <a:rPr lang="es-ES" dirty="0" err="1"/>
              <a:t>navs</a:t>
            </a:r>
            <a:r>
              <a:rPr lang="es-ES" dirty="0"/>
              <a:t> (menús de navegación)</a:t>
            </a:r>
          </a:p>
        </p:txBody>
      </p:sp>
      <p:sp>
        <p:nvSpPr>
          <p:cNvPr id="3" name="2 Marcador de contenido">
            <a:extLst>
              <a:ext uri="{FF2B5EF4-FFF2-40B4-BE49-F238E27FC236}">
                <a16:creationId xmlns:a16="http://schemas.microsoft.com/office/drawing/2014/main" id="{1DEBEB2C-A046-C7D4-4C8F-F1D20375B47D}"/>
              </a:ext>
            </a:extLst>
          </p:cNvPr>
          <p:cNvSpPr>
            <a:spLocks noGrp="1"/>
          </p:cNvSpPr>
          <p:nvPr>
            <p:ph sz="quarter" idx="1"/>
          </p:nvPr>
        </p:nvSpPr>
        <p:spPr/>
        <p:txBody>
          <a:bodyPr>
            <a:normAutofit/>
          </a:bodyPr>
          <a:lstStyle/>
          <a:p>
            <a:r>
              <a:rPr lang="es-ES" dirty="0"/>
              <a:t>Bootstrap 5 dispone la posibilidad de alinear los menús de navegación. </a:t>
            </a:r>
          </a:p>
          <a:p>
            <a:r>
              <a:rPr lang="es-ES" dirty="0"/>
              <a:t>Bootstrap 5 dispone la posibilidad de alinear los menús de navegación de forma vertical.</a:t>
            </a:r>
          </a:p>
          <a:p>
            <a:r>
              <a:rPr lang="es-ES" dirty="0"/>
              <a:t>Para ello añade a los elementos &lt;</a:t>
            </a:r>
            <a:r>
              <a:rPr lang="es-ES" dirty="0" err="1"/>
              <a:t>ul</a:t>
            </a:r>
            <a:r>
              <a:rPr lang="es-ES" dirty="0"/>
              <a:t>&gt; las clase </a:t>
            </a:r>
            <a:r>
              <a:rPr lang="es-ES" dirty="0" err="1"/>
              <a:t>conocidad</a:t>
            </a:r>
            <a:r>
              <a:rPr lang="es-ES" dirty="0"/>
              <a:t> </a:t>
            </a:r>
            <a:r>
              <a:rPr lang="es-ES" dirty="0">
                <a:solidFill>
                  <a:srgbClr val="FF3300"/>
                </a:solidFill>
              </a:rPr>
              <a:t>.</a:t>
            </a:r>
            <a:r>
              <a:rPr lang="es-ES" dirty="0" err="1">
                <a:solidFill>
                  <a:srgbClr val="FF3300"/>
                </a:solidFill>
              </a:rPr>
              <a:t>flex-column</a:t>
            </a:r>
            <a:r>
              <a:rPr lang="es-ES" dirty="0">
                <a:solidFill>
                  <a:srgbClr val="FF3300"/>
                </a:solidFill>
              </a:rPr>
              <a:t> </a:t>
            </a:r>
            <a:endParaRPr lang="es-ES" dirty="0"/>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244A93BC-1904-7E21-133F-25E1B0ACDDD0}"/>
              </a:ext>
            </a:extLst>
          </p:cNvPr>
          <p:cNvSpPr>
            <a:spLocks noGrp="1"/>
          </p:cNvSpPr>
          <p:nvPr>
            <p:ph type="dt" sz="half" idx="10"/>
          </p:nvPr>
        </p:nvSpPr>
        <p:spPr/>
        <p:txBody>
          <a:bodyPr/>
          <a:lstStyle/>
          <a:p>
            <a:fld id="{8AECC61E-CEE6-430C-A69E-C18F5EFC1325}" type="datetime1">
              <a:rPr lang="es-ES" smtClean="0"/>
              <a:t>27/02/2024</a:t>
            </a:fld>
            <a:endParaRPr lang="es-ES"/>
          </a:p>
        </p:txBody>
      </p:sp>
      <p:sp>
        <p:nvSpPr>
          <p:cNvPr id="5" name="Marcador de pie de página 4">
            <a:extLst>
              <a:ext uri="{FF2B5EF4-FFF2-40B4-BE49-F238E27FC236}">
                <a16:creationId xmlns:a16="http://schemas.microsoft.com/office/drawing/2014/main" id="{7905AAA5-5869-4755-85BA-2096DA8FD2FF}"/>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93D1829-9899-1A81-A81D-913B8712AE7B}"/>
              </a:ext>
            </a:extLst>
          </p:cNvPr>
          <p:cNvSpPr>
            <a:spLocks noGrp="1"/>
          </p:cNvSpPr>
          <p:nvPr>
            <p:ph type="sldNum" sz="quarter" idx="12"/>
          </p:nvPr>
        </p:nvSpPr>
        <p:spPr/>
        <p:txBody>
          <a:bodyPr/>
          <a:lstStyle/>
          <a:p>
            <a:fld id="{D602F45C-2B69-4F0F-ADF4-1D4CECE2C731}" type="slidenum">
              <a:rPr lang="es-ES" smtClean="0"/>
              <a:t>136</a:t>
            </a:fld>
            <a:endParaRPr lang="es-ES"/>
          </a:p>
        </p:txBody>
      </p:sp>
    </p:spTree>
    <p:extLst>
      <p:ext uri="{BB962C8B-B14F-4D97-AF65-F5344CB8AC3E}">
        <p14:creationId xmlns:p14="http://schemas.microsoft.com/office/powerpoint/2010/main" val="1458886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navs</a:t>
            </a:r>
            <a:r>
              <a:rPr lang="es-ES" dirty="0"/>
              <a:t> (pestañas)</a:t>
            </a:r>
          </a:p>
        </p:txBody>
      </p:sp>
      <p:sp>
        <p:nvSpPr>
          <p:cNvPr id="3" name="2 Marcador de contenido"/>
          <p:cNvSpPr>
            <a:spLocks noGrp="1"/>
          </p:cNvSpPr>
          <p:nvPr>
            <p:ph sz="quarter" idx="1"/>
          </p:nvPr>
        </p:nvSpPr>
        <p:spPr/>
        <p:txBody>
          <a:bodyPr>
            <a:normAutofit/>
          </a:bodyPr>
          <a:lstStyle/>
          <a:p>
            <a:r>
              <a:rPr lang="es-ES" dirty="0"/>
              <a:t>Bootstrap 5 dispone la posibilidad incluir pestañas en los menús de navegación.</a:t>
            </a:r>
          </a:p>
          <a:p>
            <a:r>
              <a:rPr lang="es-ES" dirty="0"/>
              <a:t>Para ello hace uso de las siguientes clases:</a:t>
            </a:r>
          </a:p>
          <a:p>
            <a:pPr lvl="1"/>
            <a:r>
              <a:rPr lang="es-ES" dirty="0">
                <a:solidFill>
                  <a:schemeClr val="tx1"/>
                </a:solidFill>
              </a:rPr>
              <a:t>La clase </a:t>
            </a:r>
            <a:r>
              <a:rPr lang="es-ES" dirty="0">
                <a:solidFill>
                  <a:srgbClr val="FF3300"/>
                </a:solidFill>
              </a:rPr>
              <a:t>.</a:t>
            </a:r>
            <a:r>
              <a:rPr lang="es-ES" dirty="0" err="1">
                <a:solidFill>
                  <a:srgbClr val="FF3300"/>
                </a:solidFill>
              </a:rPr>
              <a:t>nav-tabs</a:t>
            </a:r>
            <a:r>
              <a:rPr lang="es-ES" dirty="0">
                <a:solidFill>
                  <a:srgbClr val="FF3300"/>
                </a:solidFill>
              </a:rPr>
              <a:t> </a:t>
            </a:r>
            <a:r>
              <a:rPr lang="es-ES" dirty="0">
                <a:solidFill>
                  <a:schemeClr val="tx1"/>
                </a:solidFill>
              </a:rPr>
              <a:t>para el elemento &lt;</a:t>
            </a:r>
            <a:r>
              <a:rPr lang="es-ES" dirty="0" err="1">
                <a:solidFill>
                  <a:schemeClr val="tx1"/>
                </a:solidFill>
              </a:rPr>
              <a:t>ul</a:t>
            </a:r>
            <a:r>
              <a:rPr lang="es-ES" dirty="0">
                <a:solidFill>
                  <a:schemeClr val="tx1"/>
                </a:solidFill>
              </a:rPr>
              <a:t>&gt;.</a:t>
            </a:r>
          </a:p>
          <a:p>
            <a:pPr lvl="1"/>
            <a:r>
              <a:rPr lang="es-ES" dirty="0">
                <a:solidFill>
                  <a:schemeClr val="tx1"/>
                </a:solidFill>
              </a:rPr>
              <a:t>La clase </a:t>
            </a:r>
            <a:r>
              <a:rPr lang="es-ES" dirty="0">
                <a:solidFill>
                  <a:srgbClr val="FF3300"/>
                </a:solidFill>
              </a:rPr>
              <a:t>.active </a:t>
            </a:r>
            <a:r>
              <a:rPr lang="es-ES" dirty="0">
                <a:solidFill>
                  <a:schemeClr val="tx1"/>
                </a:solidFill>
              </a:rPr>
              <a:t>para activar la pestaña actual. </a:t>
            </a:r>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894E6112-ED06-DA12-9EDD-149639E1F634}"/>
              </a:ext>
            </a:extLst>
          </p:cNvPr>
          <p:cNvSpPr>
            <a:spLocks noGrp="1"/>
          </p:cNvSpPr>
          <p:nvPr>
            <p:ph type="dt" sz="half" idx="10"/>
          </p:nvPr>
        </p:nvSpPr>
        <p:spPr/>
        <p:txBody>
          <a:bodyPr/>
          <a:lstStyle/>
          <a:p>
            <a:fld id="{5FB0D075-8738-4D6B-AFA7-3EB9CA05F8AC}" type="datetime1">
              <a:rPr lang="es-ES" smtClean="0"/>
              <a:t>27/02/2024</a:t>
            </a:fld>
            <a:endParaRPr lang="es-ES"/>
          </a:p>
        </p:txBody>
      </p:sp>
      <p:sp>
        <p:nvSpPr>
          <p:cNvPr id="5" name="Marcador de pie de página 4">
            <a:extLst>
              <a:ext uri="{FF2B5EF4-FFF2-40B4-BE49-F238E27FC236}">
                <a16:creationId xmlns:a16="http://schemas.microsoft.com/office/drawing/2014/main" id="{BE354961-1410-3731-8786-51A904B6AD8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C429BC0-5224-C24F-8CCE-CBE0430202CC}"/>
              </a:ext>
            </a:extLst>
          </p:cNvPr>
          <p:cNvSpPr>
            <a:spLocks noGrp="1"/>
          </p:cNvSpPr>
          <p:nvPr>
            <p:ph type="sldNum" sz="quarter" idx="12"/>
          </p:nvPr>
        </p:nvSpPr>
        <p:spPr/>
        <p:txBody>
          <a:bodyPr/>
          <a:lstStyle/>
          <a:p>
            <a:fld id="{D602F45C-2B69-4F0F-ADF4-1D4CECE2C731}" type="slidenum">
              <a:rPr lang="es-ES" smtClean="0"/>
              <a:t>137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8628B-98C2-F881-6EE6-98C79766DE4F}"/>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0B781E76-C971-38E2-1DCA-FAE41FEF91E0}"/>
              </a:ext>
            </a:extLst>
          </p:cNvPr>
          <p:cNvSpPr>
            <a:spLocks noGrp="1"/>
          </p:cNvSpPr>
          <p:nvPr>
            <p:ph type="title"/>
          </p:nvPr>
        </p:nvSpPr>
        <p:spPr/>
        <p:txBody>
          <a:bodyPr>
            <a:normAutofit/>
          </a:bodyPr>
          <a:lstStyle/>
          <a:p>
            <a:r>
              <a:rPr lang="es-ES" dirty="0"/>
              <a:t>13. Componentes: </a:t>
            </a:r>
            <a:r>
              <a:rPr lang="es-ES" dirty="0" err="1"/>
              <a:t>navs</a:t>
            </a:r>
            <a:endParaRPr lang="es-ES" dirty="0"/>
          </a:p>
        </p:txBody>
      </p:sp>
      <p:sp>
        <p:nvSpPr>
          <p:cNvPr id="3" name="2 Marcador de contenido">
            <a:extLst>
              <a:ext uri="{FF2B5EF4-FFF2-40B4-BE49-F238E27FC236}">
                <a16:creationId xmlns:a16="http://schemas.microsoft.com/office/drawing/2014/main" id="{672A1407-0843-3A15-5EF7-40C158CE673F}"/>
              </a:ext>
            </a:extLst>
          </p:cNvPr>
          <p:cNvSpPr>
            <a:spLocks noGrp="1"/>
          </p:cNvSpPr>
          <p:nvPr>
            <p:ph sz="quarter" idx="1"/>
          </p:nvPr>
        </p:nvSpPr>
        <p:spPr/>
        <p:txBody>
          <a:bodyPr>
            <a:normAutofit/>
          </a:bodyPr>
          <a:lstStyle/>
          <a:p>
            <a:r>
              <a:rPr lang="es-ES" dirty="0"/>
              <a:t>Bootstrap 5 dispone la posibilidad justificar los menús de navegación.</a:t>
            </a:r>
          </a:p>
          <a:p>
            <a:r>
              <a:rPr lang="es-ES" dirty="0"/>
              <a:t>Para ello hace uso de la clase:</a:t>
            </a:r>
          </a:p>
          <a:p>
            <a:pPr lvl="1"/>
            <a:r>
              <a:rPr lang="es-ES" dirty="0">
                <a:solidFill>
                  <a:srgbClr val="FF3300"/>
                </a:solidFill>
              </a:rPr>
              <a:t>.</a:t>
            </a:r>
            <a:r>
              <a:rPr lang="es-ES" dirty="0" err="1">
                <a:solidFill>
                  <a:srgbClr val="FF3300"/>
                </a:solidFill>
              </a:rPr>
              <a:t>nav-justified</a:t>
            </a:r>
            <a:r>
              <a:rPr lang="es-ES" dirty="0">
                <a:solidFill>
                  <a:srgbClr val="FF3300"/>
                </a:solidFill>
              </a:rPr>
              <a:t> </a:t>
            </a:r>
            <a:r>
              <a:rPr lang="es-ES" dirty="0"/>
              <a:t>para el elemento &lt;</a:t>
            </a:r>
            <a:r>
              <a:rPr lang="es-ES" dirty="0" err="1"/>
              <a:t>ul</a:t>
            </a:r>
            <a:r>
              <a:rPr lang="es-ES" dirty="0"/>
              <a:t>&gt;</a:t>
            </a:r>
            <a:r>
              <a:rPr lang="es-ES" dirty="0">
                <a:solidFill>
                  <a:schemeClr val="tx1"/>
                </a:solidFill>
              </a:rPr>
              <a:t>. </a:t>
            </a:r>
          </a:p>
          <a:p>
            <a:r>
              <a:rPr lang="es-ES" dirty="0"/>
              <a:t>Bootstrap 5 dispone la posibilidad de mostrar en forma de pestañas los menús de navegación.</a:t>
            </a:r>
          </a:p>
          <a:p>
            <a:r>
              <a:rPr lang="es-ES" dirty="0"/>
              <a:t>Para ello hace uso de la clase:</a:t>
            </a:r>
          </a:p>
          <a:p>
            <a:pPr lvl="1"/>
            <a:r>
              <a:rPr lang="es-ES" dirty="0">
                <a:solidFill>
                  <a:srgbClr val="FF3300"/>
                </a:solidFill>
              </a:rPr>
              <a:t>.</a:t>
            </a:r>
            <a:r>
              <a:rPr lang="es-ES" dirty="0" err="1">
                <a:solidFill>
                  <a:srgbClr val="FF3300"/>
                </a:solidFill>
              </a:rPr>
              <a:t>nav-pills</a:t>
            </a:r>
            <a:r>
              <a:rPr lang="es-ES" dirty="0">
                <a:solidFill>
                  <a:srgbClr val="FF3300"/>
                </a:solidFill>
              </a:rPr>
              <a:t> </a:t>
            </a:r>
            <a:r>
              <a:rPr lang="es-ES" dirty="0"/>
              <a:t>para el elemento &lt;</a:t>
            </a:r>
            <a:r>
              <a:rPr lang="es-ES" dirty="0" err="1"/>
              <a:t>ul</a:t>
            </a:r>
            <a:r>
              <a:rPr lang="es-ES" dirty="0"/>
              <a:t>&gt;</a:t>
            </a:r>
            <a:r>
              <a:rPr lang="es-ES" dirty="0">
                <a:solidFill>
                  <a:schemeClr val="tx1"/>
                </a:solidFill>
              </a:rPr>
              <a:t>. </a:t>
            </a:r>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BA0992DA-F9AB-DCD0-C9E7-D16447A44D30}"/>
              </a:ext>
            </a:extLst>
          </p:cNvPr>
          <p:cNvSpPr>
            <a:spLocks noGrp="1"/>
          </p:cNvSpPr>
          <p:nvPr>
            <p:ph type="dt" sz="half" idx="10"/>
          </p:nvPr>
        </p:nvSpPr>
        <p:spPr/>
        <p:txBody>
          <a:bodyPr/>
          <a:lstStyle/>
          <a:p>
            <a:fld id="{65FD29D0-500E-44A0-B254-D26B452A5F82}" type="datetime1">
              <a:rPr lang="es-ES" smtClean="0"/>
              <a:t>27/02/2024</a:t>
            </a:fld>
            <a:endParaRPr lang="es-ES"/>
          </a:p>
        </p:txBody>
      </p:sp>
      <p:sp>
        <p:nvSpPr>
          <p:cNvPr id="5" name="Marcador de pie de página 4">
            <a:extLst>
              <a:ext uri="{FF2B5EF4-FFF2-40B4-BE49-F238E27FC236}">
                <a16:creationId xmlns:a16="http://schemas.microsoft.com/office/drawing/2014/main" id="{B94C2883-BC4E-B6AF-142C-86FBF135643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D757746-CF9B-7C80-2A5C-F69F2C3DDBF1}"/>
              </a:ext>
            </a:extLst>
          </p:cNvPr>
          <p:cNvSpPr>
            <a:spLocks noGrp="1"/>
          </p:cNvSpPr>
          <p:nvPr>
            <p:ph type="sldNum" sz="quarter" idx="12"/>
          </p:nvPr>
        </p:nvSpPr>
        <p:spPr/>
        <p:txBody>
          <a:bodyPr/>
          <a:lstStyle/>
          <a:p>
            <a:fld id="{D602F45C-2B69-4F0F-ADF4-1D4CECE2C731}" type="slidenum">
              <a:rPr lang="es-ES" smtClean="0"/>
              <a:t>138</a:t>
            </a:fld>
            <a:endParaRPr lang="es-ES"/>
          </a:p>
        </p:txBody>
      </p:sp>
    </p:spTree>
    <p:extLst>
      <p:ext uri="{BB962C8B-B14F-4D97-AF65-F5344CB8AC3E}">
        <p14:creationId xmlns:p14="http://schemas.microsoft.com/office/powerpoint/2010/main" val="2524075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navs</a:t>
            </a:r>
            <a:endParaRPr lang="es-ES" dirty="0"/>
          </a:p>
        </p:txBody>
      </p:sp>
      <p:sp>
        <p:nvSpPr>
          <p:cNvPr id="3" name="2 Marcador de contenido"/>
          <p:cNvSpPr>
            <a:spLocks noGrp="1"/>
          </p:cNvSpPr>
          <p:nvPr>
            <p:ph sz="quarter" idx="1"/>
          </p:nvPr>
        </p:nvSpPr>
        <p:spPr/>
        <p:txBody>
          <a:bodyPr>
            <a:normAutofit/>
          </a:bodyPr>
          <a:lstStyle/>
          <a:p>
            <a:r>
              <a:rPr lang="es-ES" dirty="0"/>
              <a:t>Bootstrap 5 dispone la posibilidad subrayar los menús de navegación.</a:t>
            </a:r>
          </a:p>
          <a:p>
            <a:r>
              <a:rPr lang="es-ES" dirty="0"/>
              <a:t>Para ello hace uso de la clase:</a:t>
            </a:r>
          </a:p>
          <a:p>
            <a:pPr lvl="1"/>
            <a:r>
              <a:rPr lang="es-ES" dirty="0">
                <a:solidFill>
                  <a:srgbClr val="FF3300"/>
                </a:solidFill>
              </a:rPr>
              <a:t>.</a:t>
            </a:r>
            <a:r>
              <a:rPr lang="es-ES" dirty="0" err="1">
                <a:solidFill>
                  <a:srgbClr val="FF3300"/>
                </a:solidFill>
              </a:rPr>
              <a:t>nav-underline</a:t>
            </a:r>
            <a:r>
              <a:rPr lang="es-ES" dirty="0">
                <a:solidFill>
                  <a:srgbClr val="FF3300"/>
                </a:solidFill>
              </a:rPr>
              <a:t> </a:t>
            </a:r>
            <a:r>
              <a:rPr lang="es-ES" dirty="0"/>
              <a:t>para el elemento &lt;</a:t>
            </a:r>
            <a:r>
              <a:rPr lang="es-ES" dirty="0" err="1"/>
              <a:t>ul</a:t>
            </a:r>
            <a:r>
              <a:rPr lang="es-ES" dirty="0"/>
              <a:t>&gt;</a:t>
            </a:r>
            <a:r>
              <a:rPr lang="es-ES" dirty="0">
                <a:solidFill>
                  <a:schemeClr val="tx1"/>
                </a:solidFill>
              </a:rPr>
              <a:t>. </a:t>
            </a:r>
          </a:p>
          <a:p>
            <a:pPr lvl="1"/>
            <a:r>
              <a:rPr lang="es-ES" dirty="0">
                <a:hlinkClick r:id="rId2" action="ppaction://hlinkfile"/>
              </a:rPr>
              <a:t>Ejemplo</a:t>
            </a:r>
            <a:endParaRPr lang="es-ES" dirty="0">
              <a:solidFill>
                <a:schemeClr val="tx1"/>
              </a:solidFill>
            </a:endParaRPr>
          </a:p>
        </p:txBody>
      </p:sp>
      <p:sp>
        <p:nvSpPr>
          <p:cNvPr id="4" name="Marcador de fecha 3">
            <a:extLst>
              <a:ext uri="{FF2B5EF4-FFF2-40B4-BE49-F238E27FC236}">
                <a16:creationId xmlns:a16="http://schemas.microsoft.com/office/drawing/2014/main" id="{9768C1F3-9CCA-3E12-E956-98596DA76B91}"/>
              </a:ext>
            </a:extLst>
          </p:cNvPr>
          <p:cNvSpPr>
            <a:spLocks noGrp="1"/>
          </p:cNvSpPr>
          <p:nvPr>
            <p:ph type="dt" sz="half" idx="10"/>
          </p:nvPr>
        </p:nvSpPr>
        <p:spPr/>
        <p:txBody>
          <a:bodyPr/>
          <a:lstStyle/>
          <a:p>
            <a:fld id="{65FD29D0-500E-44A0-B254-D26B452A5F82}" type="datetime1">
              <a:rPr lang="es-ES" smtClean="0"/>
              <a:t>27/02/2024</a:t>
            </a:fld>
            <a:endParaRPr lang="es-ES"/>
          </a:p>
        </p:txBody>
      </p:sp>
      <p:sp>
        <p:nvSpPr>
          <p:cNvPr id="5" name="Marcador de pie de página 4">
            <a:extLst>
              <a:ext uri="{FF2B5EF4-FFF2-40B4-BE49-F238E27FC236}">
                <a16:creationId xmlns:a16="http://schemas.microsoft.com/office/drawing/2014/main" id="{7E7F8336-4E82-EF44-4266-8446E9A4046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D1F4EED-B4D8-F31B-D43B-349CF1D94EA0}"/>
              </a:ext>
            </a:extLst>
          </p:cNvPr>
          <p:cNvSpPr>
            <a:spLocks noGrp="1"/>
          </p:cNvSpPr>
          <p:nvPr>
            <p:ph type="sldNum" sz="quarter" idx="12"/>
          </p:nvPr>
        </p:nvSpPr>
        <p:spPr/>
        <p:txBody>
          <a:bodyPr/>
          <a:lstStyle/>
          <a:p>
            <a:fld id="{D602F45C-2B69-4F0F-ADF4-1D4CECE2C731}" type="slidenum">
              <a:rPr lang="es-ES" smtClean="0"/>
              <a:t>139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lstStyle/>
          <a:p>
            <a:r>
              <a:rPr lang="es-ES" dirty="0"/>
              <a:t>Un contenedor por tamaño, es un contenedor que centra el contenido dependiendo del tamaño elegido.</a:t>
            </a:r>
          </a:p>
          <a:p>
            <a:pPr lvl="1"/>
            <a:r>
              <a:rPr lang="es-ES" dirty="0"/>
              <a:t>&lt;div </a:t>
            </a:r>
            <a:r>
              <a:rPr lang="es-ES" dirty="0" err="1">
                <a:solidFill>
                  <a:srgbClr val="FF3300"/>
                </a:solidFill>
              </a:rPr>
              <a:t>class</a:t>
            </a:r>
            <a:r>
              <a:rPr lang="es-ES" dirty="0"/>
              <a:t>="</a:t>
            </a:r>
            <a:r>
              <a:rPr lang="es-ES" dirty="0" err="1">
                <a:solidFill>
                  <a:srgbClr val="00B050"/>
                </a:solidFill>
              </a:rPr>
              <a:t>container-lg</a:t>
            </a:r>
            <a:r>
              <a:rPr lang="es-ES" dirty="0"/>
              <a:t>"&gt;   ... &lt;/div&gt;</a:t>
            </a:r>
          </a:p>
        </p:txBody>
      </p:sp>
      <p:sp>
        <p:nvSpPr>
          <p:cNvPr id="4" name="Marcador de fecha 3">
            <a:extLst>
              <a:ext uri="{FF2B5EF4-FFF2-40B4-BE49-F238E27FC236}">
                <a16:creationId xmlns:a16="http://schemas.microsoft.com/office/drawing/2014/main" id="{48F31121-42F8-78C1-4291-5A967BCCADD7}"/>
              </a:ext>
            </a:extLst>
          </p:cNvPr>
          <p:cNvSpPr>
            <a:spLocks noGrp="1"/>
          </p:cNvSpPr>
          <p:nvPr>
            <p:ph type="dt" sz="half" idx="10"/>
          </p:nvPr>
        </p:nvSpPr>
        <p:spPr/>
        <p:txBody>
          <a:bodyPr/>
          <a:lstStyle/>
          <a:p>
            <a:fld id="{FC76B69C-8C30-4878-A66B-B77A8356638F}" type="datetime1">
              <a:rPr lang="es-ES" smtClean="0"/>
              <a:t>27/02/2024</a:t>
            </a:fld>
            <a:endParaRPr lang="es-ES"/>
          </a:p>
        </p:txBody>
      </p:sp>
      <p:sp>
        <p:nvSpPr>
          <p:cNvPr id="5" name="Marcador de pie de página 4">
            <a:extLst>
              <a:ext uri="{FF2B5EF4-FFF2-40B4-BE49-F238E27FC236}">
                <a16:creationId xmlns:a16="http://schemas.microsoft.com/office/drawing/2014/main" id="{4C406100-C7A3-BF0D-6828-971A3E997E5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94ED4E1-40A7-37E7-0949-8DA0FC7ACDEC}"/>
              </a:ext>
            </a:extLst>
          </p:cNvPr>
          <p:cNvSpPr>
            <a:spLocks noGrp="1"/>
          </p:cNvSpPr>
          <p:nvPr>
            <p:ph type="sldNum" sz="quarter" idx="12"/>
          </p:nvPr>
        </p:nvSpPr>
        <p:spPr/>
        <p:txBody>
          <a:bodyPr/>
          <a:lstStyle/>
          <a:p>
            <a:fld id="{D602F45C-2B69-4F0F-ADF4-1D4CECE2C731}" type="slidenum">
              <a:rPr lang="es-ES" smtClean="0"/>
              <a:t>14</a:t>
            </a:fld>
            <a:endParaRPr lang="es-ES"/>
          </a:p>
        </p:txBody>
      </p:sp>
    </p:spTree>
    <p:extLst>
      <p:ext uri="{BB962C8B-B14F-4D97-AF65-F5344CB8AC3E}">
        <p14:creationId xmlns:p14="http://schemas.microsoft.com/office/powerpoint/2010/main" val="2260635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navs</a:t>
            </a:r>
            <a:r>
              <a:rPr lang="es-ES" dirty="0"/>
              <a:t> (</a:t>
            </a:r>
            <a:r>
              <a:rPr lang="es-ES" dirty="0" err="1"/>
              <a:t>Dropdawn</a:t>
            </a:r>
            <a:r>
              <a:rPr lang="es-ES" dirty="0"/>
              <a:t>)</a:t>
            </a:r>
          </a:p>
        </p:txBody>
      </p:sp>
      <p:sp>
        <p:nvSpPr>
          <p:cNvPr id="3" name="2 Marcador de contenido"/>
          <p:cNvSpPr>
            <a:spLocks noGrp="1"/>
          </p:cNvSpPr>
          <p:nvPr>
            <p:ph sz="quarter" idx="1"/>
          </p:nvPr>
        </p:nvSpPr>
        <p:spPr/>
        <p:txBody>
          <a:bodyPr>
            <a:normAutofit/>
          </a:bodyPr>
          <a:lstStyle/>
          <a:p>
            <a:r>
              <a:rPr lang="es-ES" dirty="0"/>
              <a:t>Bootstrap 5 dispone la posibilidad de incluir pestañas/botones desplegables en los menús de navegación.</a:t>
            </a:r>
          </a:p>
          <a:p>
            <a:r>
              <a:rPr lang="es-ES" dirty="0"/>
              <a:t>Para ello hace uso de las clases:</a:t>
            </a:r>
          </a:p>
          <a:p>
            <a:pPr lvl="1"/>
            <a:r>
              <a:rPr lang="es-ES" dirty="0">
                <a:solidFill>
                  <a:srgbClr val="FF3300"/>
                </a:solidFill>
              </a:rPr>
              <a:t>.</a:t>
            </a:r>
            <a:r>
              <a:rPr lang="es-ES" dirty="0" err="1">
                <a:solidFill>
                  <a:srgbClr val="FF3300"/>
                </a:solidFill>
              </a:rPr>
              <a:t>dropdown</a:t>
            </a:r>
            <a:r>
              <a:rPr lang="es-ES" dirty="0">
                <a:solidFill>
                  <a:srgbClr val="FF3300"/>
                </a:solidFill>
              </a:rPr>
              <a:t> </a:t>
            </a:r>
            <a:r>
              <a:rPr lang="es-ES" dirty="0"/>
              <a:t>para el elemento &lt;li&gt; desplegable</a:t>
            </a:r>
            <a:r>
              <a:rPr lang="es-ES" dirty="0">
                <a:solidFill>
                  <a:schemeClr val="tx1"/>
                </a:solidFill>
              </a:rPr>
              <a:t>.</a:t>
            </a:r>
          </a:p>
          <a:p>
            <a:pPr lvl="1"/>
            <a:r>
              <a:rPr lang="es-ES" dirty="0">
                <a:solidFill>
                  <a:srgbClr val="FF3300"/>
                </a:solidFill>
              </a:rPr>
              <a:t>.</a:t>
            </a:r>
            <a:r>
              <a:rPr lang="es-ES" dirty="0" err="1">
                <a:solidFill>
                  <a:srgbClr val="FF3300"/>
                </a:solidFill>
              </a:rPr>
              <a:t>dropdown-menu</a:t>
            </a:r>
            <a:r>
              <a:rPr lang="es-ES" dirty="0">
                <a:solidFill>
                  <a:srgbClr val="FF3300"/>
                </a:solidFill>
              </a:rPr>
              <a:t> </a:t>
            </a:r>
            <a:r>
              <a:rPr lang="es-ES" dirty="0">
                <a:solidFill>
                  <a:schemeClr val="tx1"/>
                </a:solidFill>
              </a:rPr>
              <a:t>para el elemento que contiene al submenú.</a:t>
            </a:r>
          </a:p>
          <a:p>
            <a:pPr lvl="1"/>
            <a:r>
              <a:rPr lang="es-ES" dirty="0">
                <a:solidFill>
                  <a:srgbClr val="FF3300"/>
                </a:solidFill>
              </a:rPr>
              <a:t>.</a:t>
            </a:r>
            <a:r>
              <a:rPr lang="es-ES" dirty="0" err="1">
                <a:solidFill>
                  <a:srgbClr val="FF3300"/>
                </a:solidFill>
              </a:rPr>
              <a:t>dropdown-item</a:t>
            </a:r>
            <a:r>
              <a:rPr lang="es-ES" dirty="0">
                <a:solidFill>
                  <a:srgbClr val="FF3300"/>
                </a:solidFill>
              </a:rPr>
              <a:t> </a:t>
            </a:r>
            <a:r>
              <a:rPr lang="es-ES" dirty="0">
                <a:solidFill>
                  <a:schemeClr val="tx1"/>
                </a:solidFill>
              </a:rPr>
              <a:t>para cada </a:t>
            </a:r>
            <a:r>
              <a:rPr lang="es-ES" dirty="0" err="1">
                <a:solidFill>
                  <a:schemeClr val="tx1"/>
                </a:solidFill>
              </a:rPr>
              <a:t>item</a:t>
            </a:r>
            <a:r>
              <a:rPr lang="es-ES" dirty="0">
                <a:solidFill>
                  <a:schemeClr val="tx1"/>
                </a:solidFill>
              </a:rPr>
              <a:t> del submenú. </a:t>
            </a:r>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6BDDFC06-A172-D663-1610-53A52A5A68FB}"/>
              </a:ext>
            </a:extLst>
          </p:cNvPr>
          <p:cNvSpPr>
            <a:spLocks noGrp="1"/>
          </p:cNvSpPr>
          <p:nvPr>
            <p:ph type="dt" sz="half" idx="10"/>
          </p:nvPr>
        </p:nvSpPr>
        <p:spPr/>
        <p:txBody>
          <a:bodyPr/>
          <a:lstStyle/>
          <a:p>
            <a:fld id="{E03D6EC8-14D5-446B-869D-61C1D3C1E4E1}" type="datetime1">
              <a:rPr lang="es-ES" smtClean="0"/>
              <a:t>27/02/2024</a:t>
            </a:fld>
            <a:endParaRPr lang="es-ES"/>
          </a:p>
        </p:txBody>
      </p:sp>
      <p:sp>
        <p:nvSpPr>
          <p:cNvPr id="5" name="Marcador de pie de página 4">
            <a:extLst>
              <a:ext uri="{FF2B5EF4-FFF2-40B4-BE49-F238E27FC236}">
                <a16:creationId xmlns:a16="http://schemas.microsoft.com/office/drawing/2014/main" id="{9A8BCDA8-A687-0A3B-48B2-220E557E493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36D7805-E36D-9205-BF9C-2CCE3ABEDB27}"/>
              </a:ext>
            </a:extLst>
          </p:cNvPr>
          <p:cNvSpPr>
            <a:spLocks noGrp="1"/>
          </p:cNvSpPr>
          <p:nvPr>
            <p:ph type="sldNum" sz="quarter" idx="12"/>
          </p:nvPr>
        </p:nvSpPr>
        <p:spPr/>
        <p:txBody>
          <a:bodyPr/>
          <a:lstStyle/>
          <a:p>
            <a:fld id="{D602F45C-2B69-4F0F-ADF4-1D4CECE2C731}" type="slidenum">
              <a:rPr lang="es-ES" smtClean="0"/>
              <a:t>140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nvbar</a:t>
            </a:r>
            <a:r>
              <a:rPr lang="es-ES" dirty="0"/>
              <a:t> (menú hamburguesa)</a:t>
            </a:r>
          </a:p>
        </p:txBody>
      </p:sp>
      <p:sp>
        <p:nvSpPr>
          <p:cNvPr id="3" name="2 Marcador de contenido"/>
          <p:cNvSpPr>
            <a:spLocks noGrp="1"/>
          </p:cNvSpPr>
          <p:nvPr>
            <p:ph sz="quarter" idx="1"/>
          </p:nvPr>
        </p:nvSpPr>
        <p:spPr/>
        <p:txBody>
          <a:bodyPr>
            <a:normAutofit/>
          </a:bodyPr>
          <a:lstStyle/>
          <a:p>
            <a:r>
              <a:rPr lang="es-ES" dirty="0"/>
              <a:t>La mayoría de los sitios web cuando se ejecutan en dispositivos angostos ocultan la barra de navegación y muestran en su lugar un botón de hamburguesa a la izquierda o derecha, el cual al ser presionado se despliegan las opciones del menú de barra en forma vertical.</a:t>
            </a:r>
          </a:p>
        </p:txBody>
      </p:sp>
      <p:sp>
        <p:nvSpPr>
          <p:cNvPr id="4" name="Marcador de fecha 3">
            <a:extLst>
              <a:ext uri="{FF2B5EF4-FFF2-40B4-BE49-F238E27FC236}">
                <a16:creationId xmlns:a16="http://schemas.microsoft.com/office/drawing/2014/main" id="{D15FE167-F1DD-9C89-93E8-521BE7A3F65E}"/>
              </a:ext>
            </a:extLst>
          </p:cNvPr>
          <p:cNvSpPr>
            <a:spLocks noGrp="1"/>
          </p:cNvSpPr>
          <p:nvPr>
            <p:ph type="dt" sz="half" idx="10"/>
          </p:nvPr>
        </p:nvSpPr>
        <p:spPr/>
        <p:txBody>
          <a:bodyPr/>
          <a:lstStyle/>
          <a:p>
            <a:fld id="{4406CC97-80A5-44E5-9452-AC213DD3E9EC}" type="datetime1">
              <a:rPr lang="es-ES" smtClean="0"/>
              <a:t>27/02/2024</a:t>
            </a:fld>
            <a:endParaRPr lang="es-ES"/>
          </a:p>
        </p:txBody>
      </p:sp>
      <p:sp>
        <p:nvSpPr>
          <p:cNvPr id="5" name="Marcador de pie de página 4">
            <a:extLst>
              <a:ext uri="{FF2B5EF4-FFF2-40B4-BE49-F238E27FC236}">
                <a16:creationId xmlns:a16="http://schemas.microsoft.com/office/drawing/2014/main" id="{9E868079-0AB9-8687-FE06-B72CCD02747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A54F34E-9126-934D-D0BB-BA8B46E91756}"/>
              </a:ext>
            </a:extLst>
          </p:cNvPr>
          <p:cNvSpPr>
            <a:spLocks noGrp="1"/>
          </p:cNvSpPr>
          <p:nvPr>
            <p:ph type="sldNum" sz="quarter" idx="12"/>
          </p:nvPr>
        </p:nvSpPr>
        <p:spPr/>
        <p:txBody>
          <a:bodyPr/>
          <a:lstStyle/>
          <a:p>
            <a:fld id="{D602F45C-2B69-4F0F-ADF4-1D4CECE2C731}" type="slidenum">
              <a:rPr lang="es-ES" smtClean="0"/>
              <a:t>141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carrousel</a:t>
            </a:r>
            <a:endParaRPr lang="es-ES" dirty="0"/>
          </a:p>
        </p:txBody>
      </p:sp>
      <p:sp>
        <p:nvSpPr>
          <p:cNvPr id="3" name="2 Marcador de contenido"/>
          <p:cNvSpPr>
            <a:spLocks noGrp="1"/>
          </p:cNvSpPr>
          <p:nvPr>
            <p:ph sz="quarter" idx="1"/>
          </p:nvPr>
        </p:nvSpPr>
        <p:spPr/>
        <p:txBody>
          <a:bodyPr>
            <a:normAutofit/>
          </a:bodyPr>
          <a:lstStyle/>
          <a:p>
            <a:r>
              <a:rPr lang="en-US" dirty="0"/>
              <a:t>Bootstrap </a:t>
            </a:r>
            <a:r>
              <a:rPr lang="en-US" dirty="0" err="1"/>
              <a:t>nos</a:t>
            </a:r>
            <a:r>
              <a:rPr lang="en-US" dirty="0"/>
              <a:t> </a:t>
            </a:r>
            <a:r>
              <a:rPr lang="en-US" dirty="0" err="1"/>
              <a:t>permite</a:t>
            </a:r>
            <a:r>
              <a:rPr lang="en-US" dirty="0"/>
              <a:t> </a:t>
            </a:r>
            <a:r>
              <a:rPr lang="en-US" dirty="0" err="1"/>
              <a:t>crear</a:t>
            </a:r>
            <a:r>
              <a:rPr lang="en-US" dirty="0"/>
              <a:t> un carrousel de </a:t>
            </a:r>
            <a:r>
              <a:rPr lang="en-US" dirty="0" err="1"/>
              <a:t>imágenes</a:t>
            </a:r>
            <a:r>
              <a:rPr lang="en-US" dirty="0"/>
              <a:t> </a:t>
            </a:r>
            <a:r>
              <a:rPr lang="en-US" dirty="0" err="1"/>
              <a:t>mediante</a:t>
            </a:r>
            <a:r>
              <a:rPr lang="en-US" dirty="0"/>
              <a:t> </a:t>
            </a:r>
            <a:r>
              <a:rPr lang="en-US" dirty="0" err="1"/>
              <a:t>css</a:t>
            </a:r>
            <a:r>
              <a:rPr lang="en-US" dirty="0"/>
              <a:t> y javascript.</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D8BF7CDA-A8E3-A8D5-1B7F-E7D3B84797C7}"/>
              </a:ext>
            </a:extLst>
          </p:cNvPr>
          <p:cNvSpPr>
            <a:spLocks noGrp="1"/>
          </p:cNvSpPr>
          <p:nvPr>
            <p:ph type="dt" sz="half" idx="10"/>
          </p:nvPr>
        </p:nvSpPr>
        <p:spPr/>
        <p:txBody>
          <a:bodyPr/>
          <a:lstStyle/>
          <a:p>
            <a:fld id="{476B9461-E9A2-4096-88CA-AEC976D5119D}" type="datetime1">
              <a:rPr lang="es-ES" smtClean="0"/>
              <a:t>27/02/2024</a:t>
            </a:fld>
            <a:endParaRPr lang="es-ES"/>
          </a:p>
        </p:txBody>
      </p:sp>
      <p:sp>
        <p:nvSpPr>
          <p:cNvPr id="5" name="Marcador de pie de página 4">
            <a:extLst>
              <a:ext uri="{FF2B5EF4-FFF2-40B4-BE49-F238E27FC236}">
                <a16:creationId xmlns:a16="http://schemas.microsoft.com/office/drawing/2014/main" id="{565F38AA-17E1-E6B1-4E2F-E22C0F37CD9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57F91D0-F728-E8CA-B4E4-E2448498B89A}"/>
              </a:ext>
            </a:extLst>
          </p:cNvPr>
          <p:cNvSpPr>
            <a:spLocks noGrp="1"/>
          </p:cNvSpPr>
          <p:nvPr>
            <p:ph type="sldNum" sz="quarter" idx="12"/>
          </p:nvPr>
        </p:nvSpPr>
        <p:spPr/>
        <p:txBody>
          <a:bodyPr/>
          <a:lstStyle/>
          <a:p>
            <a:fld id="{D602F45C-2B69-4F0F-ADF4-1D4CECE2C731}" type="slidenum">
              <a:rPr lang="es-ES" smtClean="0"/>
              <a:t>142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carrousel</a:t>
            </a:r>
            <a:r>
              <a:rPr lang="es-ES" dirty="0"/>
              <a:t>(Explicación)</a:t>
            </a:r>
          </a:p>
        </p:txBody>
      </p:sp>
      <p:sp>
        <p:nvSpPr>
          <p:cNvPr id="3" name="2 Marcador de contenido"/>
          <p:cNvSpPr>
            <a:spLocks noGrp="1"/>
          </p:cNvSpPr>
          <p:nvPr>
            <p:ph sz="quarter" idx="1"/>
          </p:nvPr>
        </p:nvSpPr>
        <p:spPr/>
        <p:txBody>
          <a:bodyPr>
            <a:normAutofit/>
          </a:bodyPr>
          <a:lstStyle/>
          <a:p>
            <a:pPr marL="0" indent="0">
              <a:buNone/>
            </a:pPr>
            <a:endParaRPr lang="en-US" dirty="0"/>
          </a:p>
          <a:p>
            <a:endParaRPr lang="es-ES" dirty="0"/>
          </a:p>
        </p:txBody>
      </p:sp>
      <p:graphicFrame>
        <p:nvGraphicFramePr>
          <p:cNvPr id="4" name="3 Tabla"/>
          <p:cNvGraphicFramePr>
            <a:graphicFrameLocks noGrp="1"/>
          </p:cNvGraphicFramePr>
          <p:nvPr/>
        </p:nvGraphicFramePr>
        <p:xfrm>
          <a:off x="2711625" y="1340769"/>
          <a:ext cx="6304307" cy="4910137"/>
        </p:xfrm>
        <a:graphic>
          <a:graphicData uri="http://schemas.openxmlformats.org/drawingml/2006/table">
            <a:tbl>
              <a:tblPr/>
              <a:tblGrid>
                <a:gridCol w="1897548">
                  <a:extLst>
                    <a:ext uri="{9D8B030D-6E8A-4147-A177-3AD203B41FA5}">
                      <a16:colId xmlns:a16="http://schemas.microsoft.com/office/drawing/2014/main" val="20000"/>
                    </a:ext>
                  </a:extLst>
                </a:gridCol>
                <a:gridCol w="4406759">
                  <a:extLst>
                    <a:ext uri="{9D8B030D-6E8A-4147-A177-3AD203B41FA5}">
                      <a16:colId xmlns:a16="http://schemas.microsoft.com/office/drawing/2014/main" val="20001"/>
                    </a:ext>
                  </a:extLst>
                </a:gridCol>
              </a:tblGrid>
              <a:tr h="311049">
                <a:tc>
                  <a:txBody>
                    <a:bodyPr/>
                    <a:lstStyle/>
                    <a:p>
                      <a:pPr algn="l" fontAlgn="t"/>
                      <a:r>
                        <a:rPr lang="es-ES" sz="1300" dirty="0" err="1">
                          <a:solidFill>
                            <a:schemeClr val="bg1"/>
                          </a:solidFill>
                          <a:effectLst/>
                        </a:rPr>
                        <a:t>Class</a:t>
                      </a:r>
                      <a:endParaRPr lang="es-ES" sz="1300" dirty="0">
                        <a:solidFill>
                          <a:schemeClr val="bg1"/>
                        </a:solidFill>
                        <a:effectLst/>
                      </a:endParaRP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70C0"/>
                    </a:solidFill>
                  </a:tcPr>
                </a:tc>
                <a:tc>
                  <a:txBody>
                    <a:bodyPr/>
                    <a:lstStyle/>
                    <a:p>
                      <a:pPr algn="l" fontAlgn="t"/>
                      <a:r>
                        <a:rPr lang="es-ES" sz="1300" dirty="0" err="1">
                          <a:solidFill>
                            <a:schemeClr val="bg1"/>
                          </a:solidFill>
                          <a:effectLst/>
                        </a:rPr>
                        <a:t>Description</a:t>
                      </a:r>
                      <a:endParaRPr lang="es-ES" sz="1300" dirty="0">
                        <a:solidFill>
                          <a:schemeClr val="bg1"/>
                        </a:solidFill>
                        <a:effectLst/>
                      </a:endParaRP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0070C0"/>
                    </a:solidFill>
                  </a:tcPr>
                </a:tc>
                <a:extLst>
                  <a:ext uri="{0D108BD9-81ED-4DB2-BD59-A6C34878D82A}">
                    <a16:rowId xmlns:a16="http://schemas.microsoft.com/office/drawing/2014/main" val="10000"/>
                  </a:ext>
                </a:extLst>
              </a:tr>
              <a:tr h="311049">
                <a:tc>
                  <a:txBody>
                    <a:bodyPr/>
                    <a:lstStyle/>
                    <a:p>
                      <a:pPr algn="l" fontAlgn="t"/>
                      <a:r>
                        <a:rPr lang="es-ES" sz="1300">
                          <a:effectLst/>
                        </a:rPr>
                        <a:t>.carousel</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s-ES" sz="1300">
                          <a:effectLst/>
                        </a:rPr>
                        <a:t>Creates a carousel</a:t>
                      </a: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910931">
                <a:tc>
                  <a:txBody>
                    <a:bodyPr/>
                    <a:lstStyle/>
                    <a:p>
                      <a:pPr algn="l" fontAlgn="t"/>
                      <a:r>
                        <a:rPr lang="es-ES" sz="1300">
                          <a:effectLst/>
                        </a:rPr>
                        <a:t>.carousel-indicators</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err="1">
                          <a:effectLst/>
                        </a:rPr>
                        <a:t>Añade</a:t>
                      </a:r>
                      <a:r>
                        <a:rPr lang="en-US" sz="1300" baseline="0" dirty="0">
                          <a:effectLst/>
                        </a:rPr>
                        <a:t> </a:t>
                      </a:r>
                      <a:r>
                        <a:rPr lang="en-US" sz="1300" baseline="0" dirty="0" err="1">
                          <a:effectLst/>
                        </a:rPr>
                        <a:t>indicadores</a:t>
                      </a:r>
                      <a:r>
                        <a:rPr lang="en-US" sz="1300" baseline="0" dirty="0">
                          <a:effectLst/>
                        </a:rPr>
                        <a:t> al carrousel.</a:t>
                      </a:r>
                      <a:endParaRPr lang="en-US" sz="1300" dirty="0">
                        <a:effectLst/>
                      </a:endParaRP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11049">
                <a:tc>
                  <a:txBody>
                    <a:bodyPr/>
                    <a:lstStyle/>
                    <a:p>
                      <a:pPr algn="l" fontAlgn="t"/>
                      <a:r>
                        <a:rPr lang="es-ES" sz="1300">
                          <a:effectLst/>
                        </a:rPr>
                        <a:t>.carousel-inner</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dirty="0" err="1">
                          <a:effectLst/>
                        </a:rPr>
                        <a:t>Añade</a:t>
                      </a:r>
                      <a:r>
                        <a:rPr lang="en-US" sz="1300" dirty="0">
                          <a:effectLst/>
                        </a:rPr>
                        <a:t> los items al carrousel</a:t>
                      </a: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311049">
                <a:tc>
                  <a:txBody>
                    <a:bodyPr/>
                    <a:lstStyle/>
                    <a:p>
                      <a:pPr algn="l" fontAlgn="t"/>
                      <a:r>
                        <a:rPr lang="es-ES" sz="1300">
                          <a:effectLst/>
                        </a:rPr>
                        <a:t>.carousel-item</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err="1">
                          <a:effectLst/>
                        </a:rPr>
                        <a:t>Especifica</a:t>
                      </a:r>
                      <a:r>
                        <a:rPr lang="en-US" sz="1300" dirty="0">
                          <a:effectLst/>
                        </a:rPr>
                        <a:t> el </a:t>
                      </a:r>
                      <a:r>
                        <a:rPr lang="en-US" sz="1300" dirty="0" err="1">
                          <a:effectLst/>
                        </a:rPr>
                        <a:t>contenido</a:t>
                      </a:r>
                      <a:r>
                        <a:rPr lang="en-US" sz="1300" dirty="0">
                          <a:effectLst/>
                        </a:rPr>
                        <a:t> de</a:t>
                      </a:r>
                      <a:r>
                        <a:rPr lang="en-US" sz="1300" baseline="0" dirty="0">
                          <a:effectLst/>
                        </a:rPr>
                        <a:t> </a:t>
                      </a:r>
                      <a:r>
                        <a:rPr lang="en-US" sz="1300" baseline="0" dirty="0" err="1">
                          <a:effectLst/>
                        </a:rPr>
                        <a:t>cada</a:t>
                      </a:r>
                      <a:r>
                        <a:rPr lang="en-US" sz="1300" baseline="0" dirty="0">
                          <a:effectLst/>
                        </a:rPr>
                        <a:t> item.</a:t>
                      </a:r>
                      <a:endParaRPr lang="en-US" sz="1300" dirty="0">
                        <a:effectLst/>
                      </a:endParaRP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511010">
                <a:tc>
                  <a:txBody>
                    <a:bodyPr/>
                    <a:lstStyle/>
                    <a:p>
                      <a:pPr algn="l" fontAlgn="t"/>
                      <a:r>
                        <a:rPr lang="es-ES" sz="1300">
                          <a:effectLst/>
                        </a:rPr>
                        <a:t>.carousel-control-prev</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dirty="0" err="1">
                          <a:effectLst/>
                        </a:rPr>
                        <a:t>Añade</a:t>
                      </a:r>
                      <a:r>
                        <a:rPr lang="en-US" sz="1300" dirty="0">
                          <a:effectLst/>
                        </a:rPr>
                        <a:t> un control </a:t>
                      </a:r>
                      <a:r>
                        <a:rPr lang="en-US" sz="1300" dirty="0" err="1">
                          <a:effectLst/>
                        </a:rPr>
                        <a:t>para</a:t>
                      </a:r>
                      <a:r>
                        <a:rPr lang="en-US" sz="1300" dirty="0">
                          <a:effectLst/>
                        </a:rPr>
                        <a:t> </a:t>
                      </a:r>
                      <a:r>
                        <a:rPr lang="en-US" sz="1300" dirty="0" err="1">
                          <a:effectLst/>
                        </a:rPr>
                        <a:t>hacer</a:t>
                      </a:r>
                      <a:r>
                        <a:rPr lang="en-US" sz="1300" baseline="0" dirty="0">
                          <a:effectLst/>
                        </a:rPr>
                        <a:t> visible la </a:t>
                      </a:r>
                      <a:r>
                        <a:rPr lang="en-US" sz="1300" baseline="0" dirty="0" err="1">
                          <a:effectLst/>
                        </a:rPr>
                        <a:t>imagen</a:t>
                      </a:r>
                      <a:r>
                        <a:rPr lang="en-US" sz="1300" baseline="0" dirty="0">
                          <a:effectLst/>
                        </a:rPr>
                        <a:t> anterior</a:t>
                      </a:r>
                      <a:endParaRPr lang="en-US" sz="1300" dirty="0">
                        <a:effectLst/>
                      </a:endParaRP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5"/>
                  </a:ext>
                </a:extLst>
              </a:tr>
              <a:tr h="511010">
                <a:tc>
                  <a:txBody>
                    <a:bodyPr/>
                    <a:lstStyle/>
                    <a:p>
                      <a:pPr algn="l" fontAlgn="t"/>
                      <a:r>
                        <a:rPr lang="es-ES" sz="1300">
                          <a:effectLst/>
                        </a:rPr>
                        <a:t>.carousel-control-next</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err="1">
                          <a:effectLst/>
                        </a:rPr>
                        <a:t>Añade</a:t>
                      </a:r>
                      <a:r>
                        <a:rPr lang="en-US" sz="1300" dirty="0">
                          <a:effectLst/>
                        </a:rPr>
                        <a:t> un control </a:t>
                      </a:r>
                      <a:r>
                        <a:rPr lang="en-US" sz="1300" dirty="0" err="1">
                          <a:effectLst/>
                        </a:rPr>
                        <a:t>para</a:t>
                      </a:r>
                      <a:r>
                        <a:rPr lang="en-US" sz="1300" dirty="0">
                          <a:effectLst/>
                        </a:rPr>
                        <a:t> </a:t>
                      </a:r>
                      <a:r>
                        <a:rPr lang="en-US" sz="1300" dirty="0" err="1">
                          <a:effectLst/>
                        </a:rPr>
                        <a:t>hacer</a:t>
                      </a:r>
                      <a:r>
                        <a:rPr lang="en-US" sz="1300" dirty="0">
                          <a:effectLst/>
                        </a:rPr>
                        <a:t> visible la </a:t>
                      </a:r>
                      <a:r>
                        <a:rPr lang="en-US" sz="1300" dirty="0" err="1">
                          <a:effectLst/>
                        </a:rPr>
                        <a:t>imagen</a:t>
                      </a:r>
                      <a:r>
                        <a:rPr lang="en-US" sz="1300" baseline="0" dirty="0">
                          <a:effectLst/>
                        </a:rPr>
                        <a:t> posterior.</a:t>
                      </a:r>
                      <a:endParaRPr lang="en-US" sz="1300" dirty="0">
                        <a:effectLst/>
                      </a:endParaRP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511010">
                <a:tc>
                  <a:txBody>
                    <a:bodyPr/>
                    <a:lstStyle/>
                    <a:p>
                      <a:pPr algn="l" fontAlgn="t"/>
                      <a:r>
                        <a:rPr lang="es-ES" sz="1300">
                          <a:effectLst/>
                        </a:rPr>
                        <a:t>.carousel-control-prev-icon</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sz="1300" dirty="0" err="1">
                          <a:effectLst/>
                        </a:rPr>
                        <a:t>Icono</a:t>
                      </a:r>
                      <a:r>
                        <a:rPr lang="en-US" sz="1300" dirty="0">
                          <a:effectLst/>
                        </a:rPr>
                        <a:t> de </a:t>
                      </a:r>
                      <a:r>
                        <a:rPr lang="en-US" sz="1300" dirty="0" err="1">
                          <a:effectLst/>
                        </a:rPr>
                        <a:t>botón</a:t>
                      </a:r>
                      <a:r>
                        <a:rPr lang="en-US" sz="1300" dirty="0">
                          <a:effectLst/>
                        </a:rPr>
                        <a:t> </a:t>
                      </a:r>
                      <a:r>
                        <a:rPr lang="en-US" sz="1300" dirty="0" err="1">
                          <a:effectLst/>
                        </a:rPr>
                        <a:t>previo</a:t>
                      </a:r>
                      <a:r>
                        <a:rPr lang="en-US" sz="1300" dirty="0">
                          <a:effectLst/>
                        </a:rPr>
                        <a:t>.</a:t>
                      </a: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7"/>
                  </a:ext>
                </a:extLst>
              </a:tr>
              <a:tr h="511010">
                <a:tc>
                  <a:txBody>
                    <a:bodyPr/>
                    <a:lstStyle/>
                    <a:p>
                      <a:pPr algn="l" fontAlgn="t"/>
                      <a:r>
                        <a:rPr lang="es-ES" sz="1300">
                          <a:effectLst/>
                        </a:rPr>
                        <a:t>.carousel-control-next-icon</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sz="1300" dirty="0" err="1">
                          <a:effectLst/>
                        </a:rPr>
                        <a:t>Icono</a:t>
                      </a:r>
                      <a:r>
                        <a:rPr lang="en-US" sz="1300" dirty="0">
                          <a:effectLst/>
                        </a:rPr>
                        <a:t> de </a:t>
                      </a:r>
                      <a:r>
                        <a:rPr lang="en-US" sz="1300" dirty="0" err="1">
                          <a:effectLst/>
                        </a:rPr>
                        <a:t>botón</a:t>
                      </a:r>
                      <a:r>
                        <a:rPr lang="en-US" sz="1300" dirty="0">
                          <a:effectLst/>
                        </a:rPr>
                        <a:t> </a:t>
                      </a:r>
                      <a:r>
                        <a:rPr lang="en-US" sz="1300" dirty="0" err="1">
                          <a:effectLst/>
                        </a:rPr>
                        <a:t>siguiente</a:t>
                      </a:r>
                      <a:r>
                        <a:rPr lang="en-US" sz="1300" dirty="0">
                          <a:effectLst/>
                        </a:rPr>
                        <a:t>.</a:t>
                      </a: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r h="710970">
                <a:tc>
                  <a:txBody>
                    <a:bodyPr/>
                    <a:lstStyle/>
                    <a:p>
                      <a:pPr algn="l" fontAlgn="t"/>
                      <a:r>
                        <a:rPr lang="es-ES" sz="1300">
                          <a:effectLst/>
                        </a:rPr>
                        <a:t>.slide</a:t>
                      </a:r>
                    </a:p>
                  </a:txBody>
                  <a:tcPr marL="111089"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tc>
                  <a:txBody>
                    <a:bodyPr/>
                    <a:lstStyle/>
                    <a:p>
                      <a:pPr algn="l" fontAlgn="t"/>
                      <a:r>
                        <a:rPr lang="en-US" sz="1300" dirty="0" err="1">
                          <a:effectLst/>
                        </a:rPr>
                        <a:t>Añade</a:t>
                      </a:r>
                      <a:r>
                        <a:rPr lang="en-US" sz="1300" dirty="0">
                          <a:effectLst/>
                        </a:rPr>
                        <a:t> </a:t>
                      </a:r>
                      <a:r>
                        <a:rPr lang="en-US" sz="1300" dirty="0" err="1">
                          <a:effectLst/>
                        </a:rPr>
                        <a:t>una</a:t>
                      </a:r>
                      <a:r>
                        <a:rPr lang="en-US" sz="1300" dirty="0">
                          <a:effectLst/>
                        </a:rPr>
                        <a:t> </a:t>
                      </a:r>
                      <a:r>
                        <a:rPr lang="en-US" sz="1300" dirty="0" err="1">
                          <a:effectLst/>
                        </a:rPr>
                        <a:t>transición</a:t>
                      </a:r>
                      <a:r>
                        <a:rPr lang="en-US" sz="1300" dirty="0">
                          <a:effectLst/>
                        </a:rPr>
                        <a:t> y un </a:t>
                      </a:r>
                      <a:r>
                        <a:rPr lang="en-US" sz="1300" dirty="0" err="1">
                          <a:effectLst/>
                        </a:rPr>
                        <a:t>efecto</a:t>
                      </a:r>
                      <a:r>
                        <a:rPr lang="en-US" sz="1300" dirty="0">
                          <a:effectLst/>
                        </a:rPr>
                        <a:t> de </a:t>
                      </a:r>
                      <a:r>
                        <a:rPr lang="en-US" sz="1300" dirty="0" err="1">
                          <a:effectLst/>
                        </a:rPr>
                        <a:t>animación</a:t>
                      </a:r>
                      <a:r>
                        <a:rPr lang="en-US" sz="1300" dirty="0">
                          <a:effectLst/>
                        </a:rPr>
                        <a:t> al </a:t>
                      </a:r>
                      <a:r>
                        <a:rPr lang="en-US" sz="1300" dirty="0" err="1">
                          <a:effectLst/>
                        </a:rPr>
                        <a:t>pasar</a:t>
                      </a:r>
                      <a:r>
                        <a:rPr lang="en-US" sz="1300" dirty="0">
                          <a:effectLst/>
                        </a:rPr>
                        <a:t> </a:t>
                      </a:r>
                      <a:r>
                        <a:rPr lang="en-US" sz="1300" dirty="0" err="1">
                          <a:effectLst/>
                        </a:rPr>
                        <a:t>las</a:t>
                      </a:r>
                      <a:r>
                        <a:rPr lang="en-US" sz="1300" dirty="0">
                          <a:effectLst/>
                        </a:rPr>
                        <a:t> </a:t>
                      </a:r>
                      <a:r>
                        <a:rPr lang="en-US" sz="1300" dirty="0" err="1">
                          <a:effectLst/>
                        </a:rPr>
                        <a:t>imagenes</a:t>
                      </a:r>
                      <a:r>
                        <a:rPr lang="en-US" sz="1300" dirty="0">
                          <a:effectLst/>
                        </a:rPr>
                        <a:t>.</a:t>
                      </a:r>
                    </a:p>
                  </a:txBody>
                  <a:tcPr marL="55545" marR="55545" marT="55545" marB="55545">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1F1F1"/>
                    </a:solidFill>
                  </a:tcPr>
                </a:tc>
                <a:extLst>
                  <a:ext uri="{0D108BD9-81ED-4DB2-BD59-A6C34878D82A}">
                    <a16:rowId xmlns:a16="http://schemas.microsoft.com/office/drawing/2014/main" val="10009"/>
                  </a:ext>
                </a:extLst>
              </a:tr>
            </a:tbl>
          </a:graphicData>
        </a:graphic>
      </p:graphicFrame>
      <p:sp>
        <p:nvSpPr>
          <p:cNvPr id="5" name="Marcador de fecha 4">
            <a:extLst>
              <a:ext uri="{FF2B5EF4-FFF2-40B4-BE49-F238E27FC236}">
                <a16:creationId xmlns:a16="http://schemas.microsoft.com/office/drawing/2014/main" id="{8AC2A329-4CE0-669A-23DA-460385D3523A}"/>
              </a:ext>
            </a:extLst>
          </p:cNvPr>
          <p:cNvSpPr>
            <a:spLocks noGrp="1"/>
          </p:cNvSpPr>
          <p:nvPr>
            <p:ph type="dt" sz="half" idx="10"/>
          </p:nvPr>
        </p:nvSpPr>
        <p:spPr/>
        <p:txBody>
          <a:bodyPr/>
          <a:lstStyle/>
          <a:p>
            <a:fld id="{E0900F00-F301-44A6-B0CF-E4158FA720FE}" type="datetime1">
              <a:rPr lang="es-ES" smtClean="0"/>
              <a:t>27/02/2024</a:t>
            </a:fld>
            <a:endParaRPr lang="es-ES"/>
          </a:p>
        </p:txBody>
      </p:sp>
      <p:sp>
        <p:nvSpPr>
          <p:cNvPr id="6" name="Marcador de pie de página 5">
            <a:extLst>
              <a:ext uri="{FF2B5EF4-FFF2-40B4-BE49-F238E27FC236}">
                <a16:creationId xmlns:a16="http://schemas.microsoft.com/office/drawing/2014/main" id="{795D1978-4411-51EE-EE63-87F6C3265490}"/>
              </a:ext>
            </a:extLst>
          </p:cNvPr>
          <p:cNvSpPr>
            <a:spLocks noGrp="1"/>
          </p:cNvSpPr>
          <p:nvPr>
            <p:ph type="ftr" sz="quarter" idx="11"/>
          </p:nvPr>
        </p:nvSpPr>
        <p:spPr/>
        <p:txBody>
          <a:bodyPr/>
          <a:lstStyle/>
          <a:p>
            <a:r>
              <a:rPr lang="es-ES"/>
              <a:t>Diseño de Interfaces Web - Tema 12. Bootstrap</a:t>
            </a:r>
          </a:p>
        </p:txBody>
      </p:sp>
      <p:sp>
        <p:nvSpPr>
          <p:cNvPr id="7" name="Marcador de número de diapositiva 6">
            <a:extLst>
              <a:ext uri="{FF2B5EF4-FFF2-40B4-BE49-F238E27FC236}">
                <a16:creationId xmlns:a16="http://schemas.microsoft.com/office/drawing/2014/main" id="{7045C5EE-89AA-DF33-4A46-B3C9871021ED}"/>
              </a:ext>
            </a:extLst>
          </p:cNvPr>
          <p:cNvSpPr>
            <a:spLocks noGrp="1"/>
          </p:cNvSpPr>
          <p:nvPr>
            <p:ph type="sldNum" sz="quarter" idx="12"/>
          </p:nvPr>
        </p:nvSpPr>
        <p:spPr/>
        <p:txBody>
          <a:bodyPr/>
          <a:lstStyle/>
          <a:p>
            <a:fld id="{D602F45C-2B69-4F0F-ADF4-1D4CECE2C731}" type="slidenum">
              <a:rPr lang="es-ES" smtClean="0"/>
              <a:t>143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carrousel</a:t>
            </a:r>
            <a:endParaRPr lang="es-ES" dirty="0"/>
          </a:p>
        </p:txBody>
      </p:sp>
      <p:sp>
        <p:nvSpPr>
          <p:cNvPr id="3" name="2 Marcador de contenido"/>
          <p:cNvSpPr>
            <a:spLocks noGrp="1"/>
          </p:cNvSpPr>
          <p:nvPr>
            <p:ph sz="quarter" idx="1"/>
          </p:nvPr>
        </p:nvSpPr>
        <p:spPr/>
        <p:txBody>
          <a:bodyPr>
            <a:normAutofit/>
          </a:bodyPr>
          <a:lstStyle/>
          <a:p>
            <a:r>
              <a:rPr lang="en-US" dirty="0"/>
              <a:t>Bootstrap </a:t>
            </a:r>
            <a:r>
              <a:rPr lang="en-US" dirty="0" err="1"/>
              <a:t>nos</a:t>
            </a:r>
            <a:r>
              <a:rPr lang="en-US" dirty="0"/>
              <a:t> </a:t>
            </a:r>
            <a:r>
              <a:rPr lang="en-US" dirty="0" err="1"/>
              <a:t>permite</a:t>
            </a:r>
            <a:r>
              <a:rPr lang="en-US" dirty="0"/>
              <a:t> </a:t>
            </a:r>
            <a:r>
              <a:rPr lang="en-US" dirty="0" err="1"/>
              <a:t>añadir</a:t>
            </a:r>
            <a:r>
              <a:rPr lang="en-US" dirty="0"/>
              <a:t> </a:t>
            </a:r>
            <a:r>
              <a:rPr lang="en-US" dirty="0" err="1"/>
              <a:t>títulos</a:t>
            </a:r>
            <a:r>
              <a:rPr lang="en-US" dirty="0"/>
              <a:t> a </a:t>
            </a:r>
            <a:r>
              <a:rPr lang="en-US" dirty="0" err="1"/>
              <a:t>nuestro</a:t>
            </a:r>
            <a:r>
              <a:rPr lang="en-US" dirty="0"/>
              <a:t> carrousel de </a:t>
            </a:r>
            <a:r>
              <a:rPr lang="en-US" dirty="0" err="1"/>
              <a:t>imágenes</a:t>
            </a:r>
            <a:r>
              <a:rPr lang="en-US" dirty="0"/>
              <a:t>.</a:t>
            </a:r>
          </a:p>
          <a:p>
            <a:r>
              <a:rPr lang="es-ES" dirty="0"/>
              <a:t>Añadir elementos en el interior &lt;div </a:t>
            </a:r>
            <a:r>
              <a:rPr lang="es-ES" dirty="0" err="1"/>
              <a:t>class</a:t>
            </a:r>
            <a:r>
              <a:rPr lang="es-ES" dirty="0"/>
              <a:t>="</a:t>
            </a:r>
            <a:r>
              <a:rPr lang="es-ES" dirty="0" err="1"/>
              <a:t>carousel-caption</a:t>
            </a:r>
            <a:r>
              <a:rPr lang="es-ES" dirty="0"/>
              <a:t>"&gt;dentro de cada uno &lt;div </a:t>
            </a:r>
            <a:r>
              <a:rPr lang="es-ES" dirty="0" err="1"/>
              <a:t>class</a:t>
            </a:r>
            <a:r>
              <a:rPr lang="es-ES" dirty="0"/>
              <a:t>="</a:t>
            </a:r>
            <a:r>
              <a:rPr lang="es-ES" dirty="0" err="1"/>
              <a:t>carousel-item</a:t>
            </a:r>
            <a:r>
              <a:rPr lang="es-ES" dirty="0"/>
              <a:t>"&gt;para crear un título para cada diapositiva:</a:t>
            </a:r>
            <a:endParaRPr lang="en-US" dirty="0"/>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B604C57F-2C3E-8529-6EFB-54E7486DB2A4}"/>
              </a:ext>
            </a:extLst>
          </p:cNvPr>
          <p:cNvSpPr>
            <a:spLocks noGrp="1"/>
          </p:cNvSpPr>
          <p:nvPr>
            <p:ph type="dt" sz="half" idx="10"/>
          </p:nvPr>
        </p:nvSpPr>
        <p:spPr/>
        <p:txBody>
          <a:bodyPr/>
          <a:lstStyle/>
          <a:p>
            <a:fld id="{C746848D-DCA9-47BA-8CDD-3C2D912181ED}" type="datetime1">
              <a:rPr lang="es-ES" smtClean="0"/>
              <a:t>27/02/2024</a:t>
            </a:fld>
            <a:endParaRPr lang="es-ES"/>
          </a:p>
        </p:txBody>
      </p:sp>
      <p:sp>
        <p:nvSpPr>
          <p:cNvPr id="5" name="Marcador de pie de página 4">
            <a:extLst>
              <a:ext uri="{FF2B5EF4-FFF2-40B4-BE49-F238E27FC236}">
                <a16:creationId xmlns:a16="http://schemas.microsoft.com/office/drawing/2014/main" id="{0746D8E4-B7C6-BB8B-952C-B62BA2C3138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E100AEE-567C-B0B6-91C4-3568E7D92225}"/>
              </a:ext>
            </a:extLst>
          </p:cNvPr>
          <p:cNvSpPr>
            <a:spLocks noGrp="1"/>
          </p:cNvSpPr>
          <p:nvPr>
            <p:ph type="sldNum" sz="quarter" idx="12"/>
          </p:nvPr>
        </p:nvSpPr>
        <p:spPr/>
        <p:txBody>
          <a:bodyPr/>
          <a:lstStyle/>
          <a:p>
            <a:fld id="{D602F45C-2B69-4F0F-ADF4-1D4CECE2C731}" type="slidenum">
              <a:rPr lang="es-ES" smtClean="0"/>
              <a:t>144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8B8C4E-8396-5220-2085-7D13FF456A02}"/>
              </a:ext>
            </a:extLst>
          </p:cNvPr>
          <p:cNvSpPr>
            <a:spLocks noGrp="1"/>
          </p:cNvSpPr>
          <p:nvPr>
            <p:ph type="title"/>
          </p:nvPr>
        </p:nvSpPr>
        <p:spPr/>
        <p:txBody>
          <a:bodyPr/>
          <a:lstStyle/>
          <a:p>
            <a:r>
              <a:rPr lang="es-ES" dirty="0"/>
              <a:t>13. Componentes: </a:t>
            </a:r>
            <a:r>
              <a:rPr lang="es-ES" dirty="0" err="1"/>
              <a:t>carrousel</a:t>
            </a:r>
            <a:endParaRPr lang="es-ES" dirty="0"/>
          </a:p>
        </p:txBody>
      </p:sp>
      <p:sp>
        <p:nvSpPr>
          <p:cNvPr id="3" name="Marcador de contenido 2">
            <a:extLst>
              <a:ext uri="{FF2B5EF4-FFF2-40B4-BE49-F238E27FC236}">
                <a16:creationId xmlns:a16="http://schemas.microsoft.com/office/drawing/2014/main" id="{CCCEFEB8-927D-A8F6-9DC4-CCBEA1F89454}"/>
              </a:ext>
            </a:extLst>
          </p:cNvPr>
          <p:cNvSpPr>
            <a:spLocks noGrp="1"/>
          </p:cNvSpPr>
          <p:nvPr>
            <p:ph idx="1"/>
          </p:nvPr>
        </p:nvSpPr>
        <p:spPr/>
        <p:txBody>
          <a:bodyPr/>
          <a:lstStyle/>
          <a:p>
            <a:r>
              <a:rPr lang="es-ES" dirty="0"/>
              <a:t>Para reproducir automáticamente el </a:t>
            </a:r>
            <a:r>
              <a:rPr lang="es-ES" dirty="0" err="1"/>
              <a:t>carrousel</a:t>
            </a:r>
            <a:r>
              <a:rPr lang="es-ES" dirty="0"/>
              <a:t> se necesita: data</a:t>
            </a:r>
            <a:r>
              <a:rPr lang="es-ES" b="1" dirty="0"/>
              <a:t>-bs-</a:t>
            </a:r>
            <a:r>
              <a:rPr lang="es-ES" b="1" dirty="0" err="1"/>
              <a:t>ride</a:t>
            </a:r>
            <a:r>
              <a:rPr lang="es-ES" b="1" dirty="0"/>
              <a:t>="</a:t>
            </a:r>
            <a:r>
              <a:rPr lang="es-ES" b="1" dirty="0" err="1"/>
              <a:t>carousel</a:t>
            </a:r>
            <a:r>
              <a:rPr lang="es-ES" b="1" dirty="0"/>
              <a:t>"</a:t>
            </a:r>
          </a:p>
          <a:p>
            <a:r>
              <a:rPr lang="en-US" dirty="0">
                <a:hlinkClick r:id="rId2" action="ppaction://hlinkfile"/>
              </a:rPr>
              <a:t>Ejemplo</a:t>
            </a:r>
            <a:endParaRPr lang="es-ES" dirty="0"/>
          </a:p>
          <a:p>
            <a:endParaRPr lang="es-ES" dirty="0"/>
          </a:p>
        </p:txBody>
      </p:sp>
      <p:sp>
        <p:nvSpPr>
          <p:cNvPr id="4" name="Marcador de pie de página 3">
            <a:extLst>
              <a:ext uri="{FF2B5EF4-FFF2-40B4-BE49-F238E27FC236}">
                <a16:creationId xmlns:a16="http://schemas.microsoft.com/office/drawing/2014/main" id="{9B581D03-0A28-2B22-75ED-FC5E9E9B7BF3}"/>
              </a:ext>
            </a:extLst>
          </p:cNvPr>
          <p:cNvSpPr>
            <a:spLocks noGrp="1"/>
          </p:cNvSpPr>
          <p:nvPr>
            <p:ph type="ftr" sz="quarter" idx="11"/>
          </p:nvPr>
        </p:nvSpPr>
        <p:spPr/>
        <p:txBody>
          <a:bodyPr/>
          <a:lstStyle/>
          <a:p>
            <a:r>
              <a:rPr lang="es-ES"/>
              <a:t>Diseño de Interfaces Web - Tema 12. Bootstrap</a:t>
            </a:r>
          </a:p>
        </p:txBody>
      </p:sp>
      <p:sp>
        <p:nvSpPr>
          <p:cNvPr id="5" name="Marcador de fecha 4">
            <a:extLst>
              <a:ext uri="{FF2B5EF4-FFF2-40B4-BE49-F238E27FC236}">
                <a16:creationId xmlns:a16="http://schemas.microsoft.com/office/drawing/2014/main" id="{C3E0F358-1087-17C8-9F93-342BFCDC15D2}"/>
              </a:ext>
            </a:extLst>
          </p:cNvPr>
          <p:cNvSpPr>
            <a:spLocks noGrp="1"/>
          </p:cNvSpPr>
          <p:nvPr>
            <p:ph type="dt" sz="half" idx="10"/>
          </p:nvPr>
        </p:nvSpPr>
        <p:spPr/>
        <p:txBody>
          <a:bodyPr/>
          <a:lstStyle/>
          <a:p>
            <a:fld id="{A2D14965-CAEF-4C7D-BDFB-8BA2DF9FFC45}" type="datetime1">
              <a:rPr lang="es-ES" smtClean="0"/>
              <a:t>27/02/2024</a:t>
            </a:fld>
            <a:endParaRPr lang="es-ES"/>
          </a:p>
        </p:txBody>
      </p:sp>
      <p:sp>
        <p:nvSpPr>
          <p:cNvPr id="6" name="Marcador de número de diapositiva 5">
            <a:extLst>
              <a:ext uri="{FF2B5EF4-FFF2-40B4-BE49-F238E27FC236}">
                <a16:creationId xmlns:a16="http://schemas.microsoft.com/office/drawing/2014/main" id="{8FF1B076-0A0B-ABEC-0E2D-04F2D220D941}"/>
              </a:ext>
            </a:extLst>
          </p:cNvPr>
          <p:cNvSpPr>
            <a:spLocks noGrp="1"/>
          </p:cNvSpPr>
          <p:nvPr>
            <p:ph type="sldNum" sz="quarter" idx="12"/>
          </p:nvPr>
        </p:nvSpPr>
        <p:spPr/>
        <p:txBody>
          <a:bodyPr/>
          <a:lstStyle/>
          <a:p>
            <a:fld id="{D602F45C-2B69-4F0F-ADF4-1D4CECE2C731}" type="slidenum">
              <a:rPr lang="es-ES" smtClean="0"/>
              <a:t>145</a:t>
            </a:fld>
            <a:endParaRPr lang="es-ES"/>
          </a:p>
        </p:txBody>
      </p:sp>
    </p:spTree>
    <p:extLst>
      <p:ext uri="{BB962C8B-B14F-4D97-AF65-F5344CB8AC3E}">
        <p14:creationId xmlns:p14="http://schemas.microsoft.com/office/powerpoint/2010/main" val="119549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paginación</a:t>
            </a:r>
          </a:p>
        </p:txBody>
      </p:sp>
      <p:sp>
        <p:nvSpPr>
          <p:cNvPr id="3" name="2 Marcador de contenido"/>
          <p:cNvSpPr>
            <a:spLocks noGrp="1"/>
          </p:cNvSpPr>
          <p:nvPr>
            <p:ph sz="quarter" idx="1"/>
          </p:nvPr>
        </p:nvSpPr>
        <p:spPr/>
        <p:txBody>
          <a:bodyPr>
            <a:normAutofit/>
          </a:bodyPr>
          <a:lstStyle/>
          <a:p>
            <a:r>
              <a:rPr lang="es-ES" dirty="0"/>
              <a:t>Para mostrar un menú de paginación Bootstrap 5 nos proporciona una clase llamada "</a:t>
            </a:r>
            <a:r>
              <a:rPr lang="es-ES" dirty="0" err="1">
                <a:solidFill>
                  <a:srgbClr val="FF3300"/>
                </a:solidFill>
              </a:rPr>
              <a:t>pagination</a:t>
            </a:r>
            <a:r>
              <a:rPr lang="es-ES" dirty="0"/>
              <a:t>" que debemos asignarla a una lista no ordenada de HTML.</a:t>
            </a:r>
          </a:p>
          <a:p>
            <a:r>
              <a:rPr lang="es-ES" dirty="0"/>
              <a:t>Las clases que debemos utilizar son:</a:t>
            </a:r>
          </a:p>
          <a:p>
            <a:pPr lvl="1"/>
            <a:r>
              <a:rPr lang="es-ES" dirty="0" err="1">
                <a:solidFill>
                  <a:srgbClr val="FF3300"/>
                </a:solidFill>
              </a:rPr>
              <a:t>pagination</a:t>
            </a:r>
            <a:r>
              <a:rPr lang="es-ES" dirty="0">
                <a:solidFill>
                  <a:srgbClr val="FF3300"/>
                </a:solidFill>
              </a:rPr>
              <a:t> </a:t>
            </a:r>
            <a:r>
              <a:rPr lang="es-ES" dirty="0"/>
              <a:t>(se aplica a un "</a:t>
            </a:r>
            <a:r>
              <a:rPr lang="es-ES" dirty="0" err="1"/>
              <a:t>ul</a:t>
            </a:r>
            <a:r>
              <a:rPr lang="es-ES" dirty="0"/>
              <a:t>")</a:t>
            </a:r>
          </a:p>
          <a:p>
            <a:pPr lvl="1"/>
            <a:r>
              <a:rPr lang="es-ES" dirty="0">
                <a:solidFill>
                  <a:srgbClr val="FF3300"/>
                </a:solidFill>
              </a:rPr>
              <a:t>page-</a:t>
            </a:r>
            <a:r>
              <a:rPr lang="es-ES" dirty="0" err="1">
                <a:solidFill>
                  <a:srgbClr val="FF3300"/>
                </a:solidFill>
              </a:rPr>
              <a:t>item</a:t>
            </a:r>
            <a:r>
              <a:rPr lang="es-ES" dirty="0"/>
              <a:t> (se aplica a cada "li")</a:t>
            </a:r>
          </a:p>
          <a:p>
            <a:pPr lvl="1"/>
            <a:r>
              <a:rPr lang="es-ES" dirty="0">
                <a:solidFill>
                  <a:srgbClr val="FF3300"/>
                </a:solidFill>
              </a:rPr>
              <a:t>page-link</a:t>
            </a:r>
            <a:r>
              <a:rPr lang="es-ES" dirty="0"/>
              <a:t> (se aplica a cada "a")</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32D2850F-4782-A3DB-1A7D-2166763F828B}"/>
              </a:ext>
            </a:extLst>
          </p:cNvPr>
          <p:cNvSpPr>
            <a:spLocks noGrp="1"/>
          </p:cNvSpPr>
          <p:nvPr>
            <p:ph type="dt" sz="half" idx="10"/>
          </p:nvPr>
        </p:nvSpPr>
        <p:spPr/>
        <p:txBody>
          <a:bodyPr/>
          <a:lstStyle/>
          <a:p>
            <a:fld id="{E264B93A-9A45-4654-B075-899233C66421}" type="datetime1">
              <a:rPr lang="es-ES" smtClean="0"/>
              <a:t>27/02/2024</a:t>
            </a:fld>
            <a:endParaRPr lang="es-ES"/>
          </a:p>
        </p:txBody>
      </p:sp>
      <p:sp>
        <p:nvSpPr>
          <p:cNvPr id="5" name="Marcador de pie de página 4">
            <a:extLst>
              <a:ext uri="{FF2B5EF4-FFF2-40B4-BE49-F238E27FC236}">
                <a16:creationId xmlns:a16="http://schemas.microsoft.com/office/drawing/2014/main" id="{749440CE-1B53-059C-A451-5B5739A67E6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FA9650C-FBF0-046F-A359-B94723788B13}"/>
              </a:ext>
            </a:extLst>
          </p:cNvPr>
          <p:cNvSpPr>
            <a:spLocks noGrp="1"/>
          </p:cNvSpPr>
          <p:nvPr>
            <p:ph type="sldNum" sz="quarter" idx="12"/>
          </p:nvPr>
        </p:nvSpPr>
        <p:spPr/>
        <p:txBody>
          <a:bodyPr/>
          <a:lstStyle/>
          <a:p>
            <a:fld id="{D602F45C-2B69-4F0F-ADF4-1D4CECE2C731}" type="slidenum">
              <a:rPr lang="es-ES" smtClean="0"/>
              <a:t>146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paginación</a:t>
            </a:r>
          </a:p>
        </p:txBody>
      </p:sp>
      <p:sp>
        <p:nvSpPr>
          <p:cNvPr id="3" name="2 Marcador de contenido"/>
          <p:cNvSpPr>
            <a:spLocks noGrp="1"/>
          </p:cNvSpPr>
          <p:nvPr>
            <p:ph sz="quarter" idx="1"/>
          </p:nvPr>
        </p:nvSpPr>
        <p:spPr/>
        <p:txBody>
          <a:bodyPr>
            <a:normAutofit/>
          </a:bodyPr>
          <a:lstStyle/>
          <a:p>
            <a:r>
              <a:rPr lang="es-ES" dirty="0"/>
              <a:t>Para indicar el elemento activo se aplica la clase </a:t>
            </a:r>
            <a:r>
              <a:rPr lang="es-ES" dirty="0">
                <a:solidFill>
                  <a:srgbClr val="FF3300"/>
                </a:solidFill>
              </a:rPr>
              <a:t>.active </a:t>
            </a:r>
            <a:r>
              <a:rPr lang="es-ES" dirty="0"/>
              <a:t>en el elemento correspondiente.</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03157052-C167-2510-90C4-59BB42638FD8}"/>
              </a:ext>
            </a:extLst>
          </p:cNvPr>
          <p:cNvSpPr>
            <a:spLocks noGrp="1"/>
          </p:cNvSpPr>
          <p:nvPr>
            <p:ph type="dt" sz="half" idx="10"/>
          </p:nvPr>
        </p:nvSpPr>
        <p:spPr/>
        <p:txBody>
          <a:bodyPr/>
          <a:lstStyle/>
          <a:p>
            <a:fld id="{F24B0A16-79DB-4A1D-8DBC-890A6F4FC2E0}" type="datetime1">
              <a:rPr lang="es-ES" smtClean="0"/>
              <a:t>27/02/2024</a:t>
            </a:fld>
            <a:endParaRPr lang="es-ES"/>
          </a:p>
        </p:txBody>
      </p:sp>
      <p:sp>
        <p:nvSpPr>
          <p:cNvPr id="5" name="Marcador de pie de página 4">
            <a:extLst>
              <a:ext uri="{FF2B5EF4-FFF2-40B4-BE49-F238E27FC236}">
                <a16:creationId xmlns:a16="http://schemas.microsoft.com/office/drawing/2014/main" id="{795EFE1C-8B5D-8803-D838-5CB282D9FA0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227735E-7F23-DE96-2E9A-1DAB2766632E}"/>
              </a:ext>
            </a:extLst>
          </p:cNvPr>
          <p:cNvSpPr>
            <a:spLocks noGrp="1"/>
          </p:cNvSpPr>
          <p:nvPr>
            <p:ph type="sldNum" sz="quarter" idx="12"/>
          </p:nvPr>
        </p:nvSpPr>
        <p:spPr/>
        <p:txBody>
          <a:bodyPr/>
          <a:lstStyle/>
          <a:p>
            <a:fld id="{D602F45C-2B69-4F0F-ADF4-1D4CECE2C731}" type="slidenum">
              <a:rPr lang="es-ES" smtClean="0"/>
              <a:t>147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paginación</a:t>
            </a:r>
          </a:p>
        </p:txBody>
      </p:sp>
      <p:sp>
        <p:nvSpPr>
          <p:cNvPr id="3" name="2 Marcador de contenido"/>
          <p:cNvSpPr>
            <a:spLocks noGrp="1"/>
          </p:cNvSpPr>
          <p:nvPr>
            <p:ph sz="quarter" idx="1"/>
          </p:nvPr>
        </p:nvSpPr>
        <p:spPr/>
        <p:txBody>
          <a:bodyPr>
            <a:normAutofit/>
          </a:bodyPr>
          <a:lstStyle/>
          <a:p>
            <a:r>
              <a:rPr lang="es-ES" dirty="0"/>
              <a:t>Para indicar que un </a:t>
            </a:r>
            <a:r>
              <a:rPr lang="es-ES" dirty="0" err="1"/>
              <a:t>item</a:t>
            </a:r>
            <a:r>
              <a:rPr lang="es-ES" dirty="0"/>
              <a:t> está desactivado, se utiliza la clase .</a:t>
            </a:r>
            <a:r>
              <a:rPr lang="es-ES" dirty="0" err="1"/>
              <a:t>disable</a:t>
            </a:r>
            <a:r>
              <a:rPr lang="es-ES" dirty="0"/>
              <a:t> en el elemento correspondiente.</a:t>
            </a:r>
          </a:p>
          <a:p>
            <a:r>
              <a:rPr lang="es-ES" dirty="0"/>
              <a:t>Por ejemplo, el enlace “</a:t>
            </a:r>
            <a:r>
              <a:rPr lang="es-ES" dirty="0" err="1"/>
              <a:t>Previous</a:t>
            </a:r>
            <a:r>
              <a:rPr lang="es-ES" dirty="0"/>
              <a:t>” quedará desactivado cuando no tengamos más paginas anteriores, y “Next” cuando no tengamos más páginas siguientes.</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461423D4-ADBA-FD6A-3F4A-91C8A3F7EA99}"/>
              </a:ext>
            </a:extLst>
          </p:cNvPr>
          <p:cNvSpPr>
            <a:spLocks noGrp="1"/>
          </p:cNvSpPr>
          <p:nvPr>
            <p:ph type="dt" sz="half" idx="10"/>
          </p:nvPr>
        </p:nvSpPr>
        <p:spPr/>
        <p:txBody>
          <a:bodyPr/>
          <a:lstStyle/>
          <a:p>
            <a:fld id="{74FDCB79-F431-4D47-A338-0992B7FE0C5A}" type="datetime1">
              <a:rPr lang="es-ES" smtClean="0"/>
              <a:t>27/02/2024</a:t>
            </a:fld>
            <a:endParaRPr lang="es-ES"/>
          </a:p>
        </p:txBody>
      </p:sp>
      <p:sp>
        <p:nvSpPr>
          <p:cNvPr id="5" name="Marcador de pie de página 4">
            <a:extLst>
              <a:ext uri="{FF2B5EF4-FFF2-40B4-BE49-F238E27FC236}">
                <a16:creationId xmlns:a16="http://schemas.microsoft.com/office/drawing/2014/main" id="{172D67B0-98DD-3227-7CA4-0465A7BBAD1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8514761-B241-7BC4-D8C8-B11324275EC4}"/>
              </a:ext>
            </a:extLst>
          </p:cNvPr>
          <p:cNvSpPr>
            <a:spLocks noGrp="1"/>
          </p:cNvSpPr>
          <p:nvPr>
            <p:ph type="sldNum" sz="quarter" idx="12"/>
          </p:nvPr>
        </p:nvSpPr>
        <p:spPr/>
        <p:txBody>
          <a:bodyPr/>
          <a:lstStyle/>
          <a:p>
            <a:fld id="{D602F45C-2B69-4F0F-ADF4-1D4CECE2C731}" type="slidenum">
              <a:rPr lang="es-ES" smtClean="0"/>
              <a:t>148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paginación (Tamaño)</a:t>
            </a:r>
          </a:p>
        </p:txBody>
      </p:sp>
      <p:sp>
        <p:nvSpPr>
          <p:cNvPr id="3" name="2 Marcador de contenido"/>
          <p:cNvSpPr>
            <a:spLocks noGrp="1"/>
          </p:cNvSpPr>
          <p:nvPr>
            <p:ph sz="quarter" idx="1"/>
          </p:nvPr>
        </p:nvSpPr>
        <p:spPr/>
        <p:txBody>
          <a:bodyPr>
            <a:normAutofit/>
          </a:bodyPr>
          <a:lstStyle/>
          <a:p>
            <a:r>
              <a:rPr lang="es-ES" dirty="0"/>
              <a:t>Igualmente que en elementos anteriores, podemos especificar el tamaño de nuestro menú de paginación. </a:t>
            </a:r>
          </a:p>
          <a:p>
            <a:r>
              <a:rPr lang="es-ES" dirty="0"/>
              <a:t>Para ello se hace uso de las clases:</a:t>
            </a:r>
          </a:p>
          <a:p>
            <a:pPr lvl="1"/>
            <a:r>
              <a:rPr lang="es-ES" dirty="0"/>
              <a:t>.</a:t>
            </a:r>
            <a:r>
              <a:rPr lang="es-ES" dirty="0" err="1"/>
              <a:t>pagination-lg</a:t>
            </a:r>
            <a:endParaRPr lang="es-ES" dirty="0"/>
          </a:p>
          <a:p>
            <a:pPr lvl="1"/>
            <a:r>
              <a:rPr lang="es-ES" dirty="0"/>
              <a:t>.</a:t>
            </a:r>
            <a:r>
              <a:rPr lang="es-ES" dirty="0" err="1"/>
              <a:t>pagination-sm</a:t>
            </a:r>
            <a:endParaRPr lang="es-ES" dirty="0"/>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C692163C-2697-CCC8-4852-A71CAF40332D}"/>
              </a:ext>
            </a:extLst>
          </p:cNvPr>
          <p:cNvSpPr>
            <a:spLocks noGrp="1"/>
          </p:cNvSpPr>
          <p:nvPr>
            <p:ph type="dt" sz="half" idx="10"/>
          </p:nvPr>
        </p:nvSpPr>
        <p:spPr/>
        <p:txBody>
          <a:bodyPr/>
          <a:lstStyle/>
          <a:p>
            <a:fld id="{768CCA2C-C609-4152-8D4C-B1A2BBC8AD15}" type="datetime1">
              <a:rPr lang="es-ES" smtClean="0"/>
              <a:t>27/02/2024</a:t>
            </a:fld>
            <a:endParaRPr lang="es-ES"/>
          </a:p>
        </p:txBody>
      </p:sp>
      <p:sp>
        <p:nvSpPr>
          <p:cNvPr id="5" name="Marcador de pie de página 4">
            <a:extLst>
              <a:ext uri="{FF2B5EF4-FFF2-40B4-BE49-F238E27FC236}">
                <a16:creationId xmlns:a16="http://schemas.microsoft.com/office/drawing/2014/main" id="{FB372150-5706-803A-FD5E-BD31E680489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2B6ED24-C4E6-A371-D340-43C927F842D2}"/>
              </a:ext>
            </a:extLst>
          </p:cNvPr>
          <p:cNvSpPr>
            <a:spLocks noGrp="1"/>
          </p:cNvSpPr>
          <p:nvPr>
            <p:ph type="sldNum" sz="quarter" idx="12"/>
          </p:nvPr>
        </p:nvSpPr>
        <p:spPr/>
        <p:txBody>
          <a:bodyPr/>
          <a:lstStyle/>
          <a:p>
            <a:fld id="{D602F45C-2B69-4F0F-ADF4-1D4CECE2C731}" type="slidenum">
              <a:rPr lang="es-ES" smtClean="0"/>
              <a:t>149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C46717CB-87EE-41ED-AFE7-907108F8A375}"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15</a:t>
            </a:fld>
            <a:endParaRPr lang="es-ES"/>
          </a:p>
        </p:txBody>
      </p:sp>
    </p:spTree>
    <p:extLst>
      <p:ext uri="{BB962C8B-B14F-4D97-AF65-F5344CB8AC3E}">
        <p14:creationId xmlns:p14="http://schemas.microsoft.com/office/powerpoint/2010/main" val="12107753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paginación (Alineación)</a:t>
            </a:r>
          </a:p>
        </p:txBody>
      </p:sp>
      <p:sp>
        <p:nvSpPr>
          <p:cNvPr id="3" name="2 Marcador de contenido"/>
          <p:cNvSpPr>
            <a:spLocks noGrp="1"/>
          </p:cNvSpPr>
          <p:nvPr>
            <p:ph sz="quarter" idx="1"/>
          </p:nvPr>
        </p:nvSpPr>
        <p:spPr/>
        <p:txBody>
          <a:bodyPr>
            <a:normAutofit/>
          </a:bodyPr>
          <a:lstStyle/>
          <a:p>
            <a:r>
              <a:rPr lang="es-ES" dirty="0"/>
              <a:t>Igualmente que en elementos anteriores, podemos especificar la alineación de nuestro menú de paginación. </a:t>
            </a:r>
          </a:p>
          <a:p>
            <a:r>
              <a:rPr lang="es-ES" dirty="0"/>
              <a:t>Para ello se hace uso de las clases:</a:t>
            </a:r>
          </a:p>
          <a:p>
            <a:pPr lvl="1"/>
            <a:r>
              <a:rPr lang="es-ES" dirty="0" err="1"/>
              <a:t>justify</a:t>
            </a:r>
            <a:r>
              <a:rPr lang="es-ES" dirty="0"/>
              <a:t>-</a:t>
            </a:r>
            <a:r>
              <a:rPr lang="es-ES" dirty="0" err="1"/>
              <a:t>content</a:t>
            </a:r>
            <a:r>
              <a:rPr lang="es-ES" dirty="0"/>
              <a:t>-center</a:t>
            </a:r>
          </a:p>
          <a:p>
            <a:pPr lvl="1"/>
            <a:r>
              <a:rPr lang="es-ES" dirty="0" err="1"/>
              <a:t>justify-content-end</a:t>
            </a:r>
            <a:endParaRPr lang="es-ES" dirty="0"/>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0B08C953-C55E-418D-B99A-9AAC8EFC9BD7}"/>
              </a:ext>
            </a:extLst>
          </p:cNvPr>
          <p:cNvSpPr>
            <a:spLocks noGrp="1"/>
          </p:cNvSpPr>
          <p:nvPr>
            <p:ph type="dt" sz="half" idx="10"/>
          </p:nvPr>
        </p:nvSpPr>
        <p:spPr/>
        <p:txBody>
          <a:bodyPr/>
          <a:lstStyle/>
          <a:p>
            <a:fld id="{50314975-BC75-4A30-82BD-2F4803128792}" type="datetime1">
              <a:rPr lang="es-ES" smtClean="0"/>
              <a:t>27/02/2024</a:t>
            </a:fld>
            <a:endParaRPr lang="es-ES"/>
          </a:p>
        </p:txBody>
      </p:sp>
      <p:sp>
        <p:nvSpPr>
          <p:cNvPr id="5" name="Marcador de pie de página 4">
            <a:extLst>
              <a:ext uri="{FF2B5EF4-FFF2-40B4-BE49-F238E27FC236}">
                <a16:creationId xmlns:a16="http://schemas.microsoft.com/office/drawing/2014/main" id="{8E0A8795-C4AB-0D7E-6625-06B8B753182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6AE038F-485E-72B3-C3DB-B3D691C092C7}"/>
              </a:ext>
            </a:extLst>
          </p:cNvPr>
          <p:cNvSpPr>
            <a:spLocks noGrp="1"/>
          </p:cNvSpPr>
          <p:nvPr>
            <p:ph type="sldNum" sz="quarter" idx="12"/>
          </p:nvPr>
        </p:nvSpPr>
        <p:spPr/>
        <p:txBody>
          <a:bodyPr/>
          <a:lstStyle/>
          <a:p>
            <a:fld id="{D602F45C-2B69-4F0F-ADF4-1D4CECE2C731}" type="slidenum">
              <a:rPr lang="es-ES" smtClean="0"/>
              <a:t>150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breadcrumb</a:t>
            </a:r>
            <a:r>
              <a:rPr lang="es-ES" dirty="0"/>
              <a:t> </a:t>
            </a:r>
          </a:p>
        </p:txBody>
      </p:sp>
      <p:sp>
        <p:nvSpPr>
          <p:cNvPr id="3" name="2 Marcador de contenido"/>
          <p:cNvSpPr>
            <a:spLocks noGrp="1"/>
          </p:cNvSpPr>
          <p:nvPr>
            <p:ph sz="quarter" idx="1"/>
          </p:nvPr>
        </p:nvSpPr>
        <p:spPr/>
        <p:txBody>
          <a:bodyPr>
            <a:normAutofit fontScale="92500" lnSpcReduction="10000"/>
          </a:bodyPr>
          <a:lstStyle/>
          <a:p>
            <a:r>
              <a:rPr lang="es-ES" dirty="0" err="1"/>
              <a:t>breadcrumb</a:t>
            </a:r>
            <a:r>
              <a:rPr lang="es-ES" dirty="0"/>
              <a:t> significa "</a:t>
            </a:r>
            <a:r>
              <a:rPr lang="es-ES" dirty="0">
                <a:solidFill>
                  <a:srgbClr val="0070C0"/>
                </a:solidFill>
              </a:rPr>
              <a:t>migas de pan</a:t>
            </a:r>
            <a:r>
              <a:rPr lang="es-ES" dirty="0"/>
              <a:t>" y su nombre tiene origen en el cuento de "pulgarcito" donde dicho personaje dejaba migas de pan para recordar el camino de regreso.</a:t>
            </a:r>
          </a:p>
          <a:p>
            <a:r>
              <a:rPr lang="es-ES" dirty="0"/>
              <a:t>En la web </a:t>
            </a:r>
            <a:r>
              <a:rPr lang="es-ES" dirty="0" err="1"/>
              <a:t>breadrumb</a:t>
            </a:r>
            <a:r>
              <a:rPr lang="es-ES" dirty="0"/>
              <a:t> son una lista de enlaces jerárquicos desde la página principal hasta la página que estamos visitando. </a:t>
            </a:r>
          </a:p>
          <a:p>
            <a:r>
              <a:rPr lang="es-ES" dirty="0"/>
              <a:t>Para ello se hace uso de las clases:</a:t>
            </a:r>
          </a:p>
          <a:p>
            <a:pPr lvl="1"/>
            <a:r>
              <a:rPr lang="es-ES" dirty="0">
                <a:solidFill>
                  <a:srgbClr val="FF3300"/>
                </a:solidFill>
              </a:rPr>
              <a:t>. </a:t>
            </a:r>
            <a:r>
              <a:rPr lang="es-ES" dirty="0" err="1">
                <a:solidFill>
                  <a:srgbClr val="FF3300"/>
                </a:solidFill>
              </a:rPr>
              <a:t>breadcrumb</a:t>
            </a:r>
            <a:r>
              <a:rPr lang="es-ES" dirty="0">
                <a:solidFill>
                  <a:srgbClr val="FF3300"/>
                </a:solidFill>
              </a:rPr>
              <a:t> </a:t>
            </a:r>
            <a:r>
              <a:rPr lang="es-ES" dirty="0"/>
              <a:t>para el elemento &lt;</a:t>
            </a:r>
            <a:r>
              <a:rPr lang="es-ES" dirty="0" err="1"/>
              <a:t>ul</a:t>
            </a:r>
            <a:r>
              <a:rPr lang="es-ES" dirty="0"/>
              <a:t>&gt;</a:t>
            </a:r>
          </a:p>
          <a:p>
            <a:pPr lvl="1"/>
            <a:r>
              <a:rPr lang="es-ES" dirty="0">
                <a:solidFill>
                  <a:srgbClr val="FF3300"/>
                </a:solidFill>
              </a:rPr>
              <a:t>.</a:t>
            </a:r>
            <a:r>
              <a:rPr lang="es-ES" dirty="0" err="1">
                <a:solidFill>
                  <a:srgbClr val="FF3300"/>
                </a:solidFill>
              </a:rPr>
              <a:t>breadcrumb-item</a:t>
            </a:r>
            <a:r>
              <a:rPr lang="es-ES" dirty="0">
                <a:solidFill>
                  <a:srgbClr val="FF3300"/>
                </a:solidFill>
              </a:rPr>
              <a:t> </a:t>
            </a:r>
            <a:r>
              <a:rPr lang="es-ES" dirty="0"/>
              <a:t>para los elementos &lt;li&gt;</a:t>
            </a:r>
          </a:p>
          <a:p>
            <a:pPr lvl="1"/>
            <a:r>
              <a:rPr lang="es-ES" dirty="0">
                <a:solidFill>
                  <a:srgbClr val="FF3300"/>
                </a:solidFill>
              </a:rPr>
              <a:t>.active </a:t>
            </a:r>
            <a:r>
              <a:rPr lang="es-ES" dirty="0"/>
              <a:t>para indicar en el directorio en el que nos encontramos</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225994B3-5EFB-7FB2-ADA9-1627EA58F19B}"/>
              </a:ext>
            </a:extLst>
          </p:cNvPr>
          <p:cNvSpPr>
            <a:spLocks noGrp="1"/>
          </p:cNvSpPr>
          <p:nvPr>
            <p:ph type="dt" sz="half" idx="10"/>
          </p:nvPr>
        </p:nvSpPr>
        <p:spPr/>
        <p:txBody>
          <a:bodyPr/>
          <a:lstStyle/>
          <a:p>
            <a:fld id="{5173664F-0280-45E0-9652-B1BE5D8CB5B1}" type="datetime1">
              <a:rPr lang="es-ES" smtClean="0"/>
              <a:t>27/02/2024</a:t>
            </a:fld>
            <a:endParaRPr lang="es-ES"/>
          </a:p>
        </p:txBody>
      </p:sp>
      <p:sp>
        <p:nvSpPr>
          <p:cNvPr id="5" name="Marcador de pie de página 4">
            <a:extLst>
              <a:ext uri="{FF2B5EF4-FFF2-40B4-BE49-F238E27FC236}">
                <a16:creationId xmlns:a16="http://schemas.microsoft.com/office/drawing/2014/main" id="{3094D771-DFDE-B8E9-7ADF-126EF5E796B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077136C-5077-EB5F-672B-0E95F748C83C}"/>
              </a:ext>
            </a:extLst>
          </p:cNvPr>
          <p:cNvSpPr>
            <a:spLocks noGrp="1"/>
          </p:cNvSpPr>
          <p:nvPr>
            <p:ph type="sldNum" sz="quarter" idx="12"/>
          </p:nvPr>
        </p:nvSpPr>
        <p:spPr/>
        <p:txBody>
          <a:bodyPr/>
          <a:lstStyle/>
          <a:p>
            <a:fld id="{D602F45C-2B69-4F0F-ADF4-1D4CECE2C731}" type="slidenum">
              <a:rPr lang="es-ES" smtClean="0"/>
              <a:t>151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progress</a:t>
            </a:r>
            <a:endParaRPr lang="es-ES" dirty="0"/>
          </a:p>
        </p:txBody>
      </p:sp>
      <p:sp>
        <p:nvSpPr>
          <p:cNvPr id="3" name="2 Marcador de contenido"/>
          <p:cNvSpPr>
            <a:spLocks noGrp="1"/>
          </p:cNvSpPr>
          <p:nvPr>
            <p:ph sz="quarter" idx="1"/>
          </p:nvPr>
        </p:nvSpPr>
        <p:spPr/>
        <p:txBody>
          <a:bodyPr>
            <a:normAutofit lnSpcReduction="10000"/>
          </a:bodyPr>
          <a:lstStyle/>
          <a:p>
            <a:r>
              <a:rPr lang="es-ES" dirty="0"/>
              <a:t>Otra herramienta que nos presenta el </a:t>
            </a:r>
            <a:r>
              <a:rPr lang="es-ES" dirty="0" err="1"/>
              <a:t>framework</a:t>
            </a:r>
            <a:r>
              <a:rPr lang="es-ES" dirty="0"/>
              <a:t> Bootstrap 5 son las barras de progreso. Normalmente se las utiliza para indicar cuanto se ha avanzado en una actividad. </a:t>
            </a:r>
          </a:p>
          <a:p>
            <a:r>
              <a:rPr lang="es-ES" dirty="0"/>
              <a:t>Para crear una barra de progreso debemos definir un div con la clase "</a:t>
            </a:r>
            <a:r>
              <a:rPr lang="es-ES" dirty="0" err="1">
                <a:solidFill>
                  <a:srgbClr val="FF3300"/>
                </a:solidFill>
              </a:rPr>
              <a:t>progress</a:t>
            </a:r>
            <a:r>
              <a:rPr lang="es-ES" dirty="0"/>
              <a:t>" y un div interno al anterior con la clase "</a:t>
            </a:r>
            <a:r>
              <a:rPr lang="es-ES" dirty="0" err="1">
                <a:solidFill>
                  <a:srgbClr val="FF3300"/>
                </a:solidFill>
              </a:rPr>
              <a:t>progress</a:t>
            </a:r>
            <a:r>
              <a:rPr lang="es-ES" dirty="0">
                <a:solidFill>
                  <a:srgbClr val="FF3300"/>
                </a:solidFill>
              </a:rPr>
              <a:t>-bar</a:t>
            </a:r>
            <a:r>
              <a:rPr lang="es-ES" dirty="0"/>
              <a:t>": </a:t>
            </a:r>
          </a:p>
          <a:p>
            <a:r>
              <a:rPr lang="es-ES" dirty="0"/>
              <a:t>Además de los dos div con las respectivas clases es obligatorio inicializar la propiedad </a:t>
            </a:r>
            <a:r>
              <a:rPr lang="es-ES" dirty="0" err="1"/>
              <a:t>style</a:t>
            </a:r>
            <a:r>
              <a:rPr lang="es-ES" dirty="0"/>
              <a:t> indicando el porcentaje a mostrar en el avance.</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8E327250-3846-2DC9-54F2-D58480B743E2}"/>
              </a:ext>
            </a:extLst>
          </p:cNvPr>
          <p:cNvSpPr>
            <a:spLocks noGrp="1"/>
          </p:cNvSpPr>
          <p:nvPr>
            <p:ph type="dt" sz="half" idx="10"/>
          </p:nvPr>
        </p:nvSpPr>
        <p:spPr/>
        <p:txBody>
          <a:bodyPr/>
          <a:lstStyle/>
          <a:p>
            <a:fld id="{71638B35-514D-4441-8B91-B40EAF29B9C3}" type="datetime1">
              <a:rPr lang="es-ES" smtClean="0"/>
              <a:t>27/02/2024</a:t>
            </a:fld>
            <a:endParaRPr lang="es-ES"/>
          </a:p>
        </p:txBody>
      </p:sp>
      <p:sp>
        <p:nvSpPr>
          <p:cNvPr id="5" name="Marcador de pie de página 4">
            <a:extLst>
              <a:ext uri="{FF2B5EF4-FFF2-40B4-BE49-F238E27FC236}">
                <a16:creationId xmlns:a16="http://schemas.microsoft.com/office/drawing/2014/main" id="{9ED739AE-173B-3EEF-72D1-757EE6521DF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C80E55F-ADB6-0F77-C6C6-56771A25A5B7}"/>
              </a:ext>
            </a:extLst>
          </p:cNvPr>
          <p:cNvSpPr>
            <a:spLocks noGrp="1"/>
          </p:cNvSpPr>
          <p:nvPr>
            <p:ph type="sldNum" sz="quarter" idx="12"/>
          </p:nvPr>
        </p:nvSpPr>
        <p:spPr/>
        <p:txBody>
          <a:bodyPr/>
          <a:lstStyle/>
          <a:p>
            <a:fld id="{D602F45C-2B69-4F0F-ADF4-1D4CECE2C731}" type="slidenum">
              <a:rPr lang="es-ES" smtClean="0"/>
              <a:t>152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progress</a:t>
            </a:r>
            <a:r>
              <a:rPr lang="es-ES" dirty="0"/>
              <a:t> (Colores)</a:t>
            </a:r>
          </a:p>
        </p:txBody>
      </p:sp>
      <p:sp>
        <p:nvSpPr>
          <p:cNvPr id="3" name="2 Marcador de contenido"/>
          <p:cNvSpPr>
            <a:spLocks noGrp="1"/>
          </p:cNvSpPr>
          <p:nvPr>
            <p:ph sz="quarter" idx="1"/>
          </p:nvPr>
        </p:nvSpPr>
        <p:spPr/>
        <p:txBody>
          <a:bodyPr>
            <a:normAutofit/>
          </a:bodyPr>
          <a:lstStyle/>
          <a:p>
            <a:r>
              <a:rPr lang="es-ES" dirty="0"/>
              <a:t>Podemos especificar los colores de fondo para nuestras barras de progreso, haciendo uso de las clases que ya conocemos.</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94AF5CEC-55C1-3D0C-3B61-8CFC8E5FB00D}"/>
              </a:ext>
            </a:extLst>
          </p:cNvPr>
          <p:cNvSpPr>
            <a:spLocks noGrp="1"/>
          </p:cNvSpPr>
          <p:nvPr>
            <p:ph type="dt" sz="half" idx="10"/>
          </p:nvPr>
        </p:nvSpPr>
        <p:spPr/>
        <p:txBody>
          <a:bodyPr/>
          <a:lstStyle/>
          <a:p>
            <a:fld id="{90B246B7-B61A-4C84-93F1-011EDEA394D8}" type="datetime1">
              <a:rPr lang="es-ES" smtClean="0"/>
              <a:t>27/02/2024</a:t>
            </a:fld>
            <a:endParaRPr lang="es-ES"/>
          </a:p>
        </p:txBody>
      </p:sp>
      <p:sp>
        <p:nvSpPr>
          <p:cNvPr id="5" name="Marcador de pie de página 4">
            <a:extLst>
              <a:ext uri="{FF2B5EF4-FFF2-40B4-BE49-F238E27FC236}">
                <a16:creationId xmlns:a16="http://schemas.microsoft.com/office/drawing/2014/main" id="{A2EE6004-1191-5297-A72F-697D83054C9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7B05416-A08F-E8EF-9167-5F9EEB90B33A}"/>
              </a:ext>
            </a:extLst>
          </p:cNvPr>
          <p:cNvSpPr>
            <a:spLocks noGrp="1"/>
          </p:cNvSpPr>
          <p:nvPr>
            <p:ph type="sldNum" sz="quarter" idx="12"/>
          </p:nvPr>
        </p:nvSpPr>
        <p:spPr/>
        <p:txBody>
          <a:bodyPr/>
          <a:lstStyle/>
          <a:p>
            <a:fld id="{D602F45C-2B69-4F0F-ADF4-1D4CECE2C731}" type="slidenum">
              <a:rPr lang="es-ES" smtClean="0"/>
              <a:t>153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progress</a:t>
            </a:r>
            <a:r>
              <a:rPr lang="es-ES" dirty="0"/>
              <a:t> (efecto rayado)</a:t>
            </a:r>
          </a:p>
        </p:txBody>
      </p:sp>
      <p:sp>
        <p:nvSpPr>
          <p:cNvPr id="3" name="2 Marcador de contenido"/>
          <p:cNvSpPr>
            <a:spLocks noGrp="1"/>
          </p:cNvSpPr>
          <p:nvPr>
            <p:ph sz="quarter" idx="1"/>
          </p:nvPr>
        </p:nvSpPr>
        <p:spPr/>
        <p:txBody>
          <a:bodyPr>
            <a:normAutofit/>
          </a:bodyPr>
          <a:lstStyle/>
          <a:p>
            <a:r>
              <a:rPr lang="es-ES" dirty="0"/>
              <a:t>Podemos añadir a nuestra barra de progreso un efecto de rayado mediante la clase </a:t>
            </a:r>
            <a:r>
              <a:rPr lang="es-ES" dirty="0">
                <a:solidFill>
                  <a:srgbClr val="FF3300"/>
                </a:solidFill>
              </a:rPr>
              <a:t>.</a:t>
            </a:r>
            <a:r>
              <a:rPr lang="es-ES" dirty="0" err="1">
                <a:solidFill>
                  <a:srgbClr val="FF3300"/>
                </a:solidFill>
              </a:rPr>
              <a:t>progress</a:t>
            </a:r>
            <a:r>
              <a:rPr lang="es-ES" dirty="0">
                <a:solidFill>
                  <a:srgbClr val="FF3300"/>
                </a:solidFill>
              </a:rPr>
              <a:t>-bar-</a:t>
            </a:r>
            <a:r>
              <a:rPr lang="es-ES" dirty="0" err="1">
                <a:solidFill>
                  <a:srgbClr val="FF3300"/>
                </a:solidFill>
              </a:rPr>
              <a:t>striped</a:t>
            </a:r>
            <a:r>
              <a:rPr lang="es-ES" dirty="0">
                <a:solidFill>
                  <a:srgbClr val="FF3300"/>
                </a:solidFill>
              </a:rPr>
              <a:t>.</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AB4EBB82-0924-32D6-DCF6-1BE7F8B114FD}"/>
              </a:ext>
            </a:extLst>
          </p:cNvPr>
          <p:cNvSpPr>
            <a:spLocks noGrp="1"/>
          </p:cNvSpPr>
          <p:nvPr>
            <p:ph type="dt" sz="half" idx="10"/>
          </p:nvPr>
        </p:nvSpPr>
        <p:spPr/>
        <p:txBody>
          <a:bodyPr/>
          <a:lstStyle/>
          <a:p>
            <a:fld id="{CD031FBD-8A45-4C4D-91B2-ED9FC47A4FD5}" type="datetime1">
              <a:rPr lang="es-ES" smtClean="0"/>
              <a:t>27/02/2024</a:t>
            </a:fld>
            <a:endParaRPr lang="es-ES"/>
          </a:p>
        </p:txBody>
      </p:sp>
      <p:sp>
        <p:nvSpPr>
          <p:cNvPr id="5" name="Marcador de pie de página 4">
            <a:extLst>
              <a:ext uri="{FF2B5EF4-FFF2-40B4-BE49-F238E27FC236}">
                <a16:creationId xmlns:a16="http://schemas.microsoft.com/office/drawing/2014/main" id="{7DD9C1F0-1246-3DC4-118D-A1D138BF64D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4451ECD-2C2B-06E3-BA3A-4F74597C4336}"/>
              </a:ext>
            </a:extLst>
          </p:cNvPr>
          <p:cNvSpPr>
            <a:spLocks noGrp="1"/>
          </p:cNvSpPr>
          <p:nvPr>
            <p:ph type="sldNum" sz="quarter" idx="12"/>
          </p:nvPr>
        </p:nvSpPr>
        <p:spPr/>
        <p:txBody>
          <a:bodyPr/>
          <a:lstStyle/>
          <a:p>
            <a:fld id="{D602F45C-2B69-4F0F-ADF4-1D4CECE2C731}" type="slidenum">
              <a:rPr lang="es-ES" smtClean="0"/>
              <a:t>154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progress</a:t>
            </a:r>
            <a:r>
              <a:rPr lang="es-ES" dirty="0"/>
              <a:t> (Animadas)</a:t>
            </a:r>
          </a:p>
        </p:txBody>
      </p:sp>
      <p:sp>
        <p:nvSpPr>
          <p:cNvPr id="3" name="2 Marcador de contenido"/>
          <p:cNvSpPr>
            <a:spLocks noGrp="1"/>
          </p:cNvSpPr>
          <p:nvPr>
            <p:ph sz="quarter" idx="1"/>
          </p:nvPr>
        </p:nvSpPr>
        <p:spPr/>
        <p:txBody>
          <a:bodyPr>
            <a:normAutofit/>
          </a:bodyPr>
          <a:lstStyle/>
          <a:p>
            <a:r>
              <a:rPr lang="es-ES" dirty="0"/>
              <a:t>Además </a:t>
            </a:r>
            <a:r>
              <a:rPr lang="es-ES" dirty="0" err="1"/>
              <a:t>pordemos</a:t>
            </a:r>
            <a:r>
              <a:rPr lang="es-ES" dirty="0"/>
              <a:t> añadir a nuestra barra de progreso un efecto de animación mediante la clase </a:t>
            </a:r>
            <a:r>
              <a:rPr lang="es-ES" dirty="0">
                <a:solidFill>
                  <a:srgbClr val="FF3300"/>
                </a:solidFill>
              </a:rPr>
              <a:t>.</a:t>
            </a:r>
            <a:r>
              <a:rPr lang="es-ES" dirty="0" err="1">
                <a:solidFill>
                  <a:srgbClr val="FF3300"/>
                </a:solidFill>
              </a:rPr>
              <a:t>progress</a:t>
            </a:r>
            <a:r>
              <a:rPr lang="es-ES" dirty="0">
                <a:solidFill>
                  <a:srgbClr val="FF3300"/>
                </a:solidFill>
              </a:rPr>
              <a:t>-bar-</a:t>
            </a:r>
            <a:r>
              <a:rPr lang="es-ES" dirty="0" err="1">
                <a:solidFill>
                  <a:srgbClr val="FF3300"/>
                </a:solidFill>
              </a:rPr>
              <a:t>animated</a:t>
            </a:r>
            <a:r>
              <a:rPr lang="es-ES" dirty="0">
                <a:solidFill>
                  <a:srgbClr val="FF3300"/>
                </a:solidFill>
              </a:rPr>
              <a:t>.</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23430786-615F-803B-FE66-A60FF8DA7C91}"/>
              </a:ext>
            </a:extLst>
          </p:cNvPr>
          <p:cNvSpPr>
            <a:spLocks noGrp="1"/>
          </p:cNvSpPr>
          <p:nvPr>
            <p:ph type="dt" sz="half" idx="10"/>
          </p:nvPr>
        </p:nvSpPr>
        <p:spPr/>
        <p:txBody>
          <a:bodyPr/>
          <a:lstStyle/>
          <a:p>
            <a:fld id="{8283F370-2028-4B9E-8A7E-718C9BB4712C}" type="datetime1">
              <a:rPr lang="es-ES" smtClean="0"/>
              <a:t>27/02/2024</a:t>
            </a:fld>
            <a:endParaRPr lang="es-ES"/>
          </a:p>
        </p:txBody>
      </p:sp>
      <p:sp>
        <p:nvSpPr>
          <p:cNvPr id="5" name="Marcador de pie de página 4">
            <a:extLst>
              <a:ext uri="{FF2B5EF4-FFF2-40B4-BE49-F238E27FC236}">
                <a16:creationId xmlns:a16="http://schemas.microsoft.com/office/drawing/2014/main" id="{959A015E-AEF5-21B1-62AC-DDE1DBD07D0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AB0ABB0-5E4E-586A-0787-F0F7A7464FB7}"/>
              </a:ext>
            </a:extLst>
          </p:cNvPr>
          <p:cNvSpPr>
            <a:spLocks noGrp="1"/>
          </p:cNvSpPr>
          <p:nvPr>
            <p:ph type="sldNum" sz="quarter" idx="12"/>
          </p:nvPr>
        </p:nvSpPr>
        <p:spPr/>
        <p:txBody>
          <a:bodyPr/>
          <a:lstStyle/>
          <a:p>
            <a:fld id="{D602F45C-2B69-4F0F-ADF4-1D4CECE2C731}" type="slidenum">
              <a:rPr lang="es-ES" smtClean="0"/>
              <a:t>155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progress</a:t>
            </a:r>
            <a:r>
              <a:rPr lang="es-ES" dirty="0"/>
              <a:t> (</a:t>
            </a:r>
            <a:r>
              <a:rPr lang="es-ES" dirty="0" err="1"/>
              <a:t>Multiple</a:t>
            </a:r>
            <a:r>
              <a:rPr lang="es-ES" dirty="0"/>
              <a:t>)</a:t>
            </a:r>
          </a:p>
        </p:txBody>
      </p:sp>
      <p:sp>
        <p:nvSpPr>
          <p:cNvPr id="3" name="2 Marcador de contenido"/>
          <p:cNvSpPr>
            <a:spLocks noGrp="1"/>
          </p:cNvSpPr>
          <p:nvPr>
            <p:ph sz="quarter" idx="1"/>
          </p:nvPr>
        </p:nvSpPr>
        <p:spPr/>
        <p:txBody>
          <a:bodyPr>
            <a:normAutofit/>
          </a:bodyPr>
          <a:lstStyle/>
          <a:p>
            <a:r>
              <a:rPr lang="es-ES" dirty="0"/>
              <a:t>Podemos disponer </a:t>
            </a:r>
            <a:r>
              <a:rPr lang="es-ES" dirty="0" err="1"/>
              <a:t>multiples</a:t>
            </a:r>
            <a:r>
              <a:rPr lang="es-ES" dirty="0"/>
              <a:t> barras sobre la misma. De esa forma podemos indicar diferentes estados a medida que avanza el progreso de nuestra barra.</a:t>
            </a:r>
            <a:endParaRPr lang="es-ES" dirty="0">
              <a:solidFill>
                <a:srgbClr val="FF3300"/>
              </a:solidFill>
            </a:endParaRP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7E986BF4-FA5D-DEEA-8D8F-88F9A6A45938}"/>
              </a:ext>
            </a:extLst>
          </p:cNvPr>
          <p:cNvSpPr>
            <a:spLocks noGrp="1"/>
          </p:cNvSpPr>
          <p:nvPr>
            <p:ph type="dt" sz="half" idx="10"/>
          </p:nvPr>
        </p:nvSpPr>
        <p:spPr/>
        <p:txBody>
          <a:bodyPr/>
          <a:lstStyle/>
          <a:p>
            <a:fld id="{D1EF7731-7455-4FCB-8958-1BA82E3080A9}" type="datetime1">
              <a:rPr lang="es-ES" smtClean="0"/>
              <a:t>27/02/2024</a:t>
            </a:fld>
            <a:endParaRPr lang="es-ES"/>
          </a:p>
        </p:txBody>
      </p:sp>
      <p:sp>
        <p:nvSpPr>
          <p:cNvPr id="5" name="Marcador de pie de página 4">
            <a:extLst>
              <a:ext uri="{FF2B5EF4-FFF2-40B4-BE49-F238E27FC236}">
                <a16:creationId xmlns:a16="http://schemas.microsoft.com/office/drawing/2014/main" id="{7F97AA29-C0FE-216F-2241-0867C4DBB9D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131564A-8479-9F27-C926-F2B929D9822D}"/>
              </a:ext>
            </a:extLst>
          </p:cNvPr>
          <p:cNvSpPr>
            <a:spLocks noGrp="1"/>
          </p:cNvSpPr>
          <p:nvPr>
            <p:ph type="sldNum" sz="quarter" idx="12"/>
          </p:nvPr>
        </p:nvSpPr>
        <p:spPr/>
        <p:txBody>
          <a:bodyPr/>
          <a:lstStyle/>
          <a:p>
            <a:fld id="{D602F45C-2B69-4F0F-ADF4-1D4CECE2C731}" type="slidenum">
              <a:rPr lang="es-ES" smtClean="0"/>
              <a:t>156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Una lista desplegable es una interfaz visual que al ser presionada muestra una lista de opciones que puede elegir el visitante.</a:t>
            </a:r>
          </a:p>
          <a:p>
            <a:r>
              <a:rPr lang="es-ES" dirty="0"/>
              <a:t>La funcionalidad de los </a:t>
            </a:r>
            <a:r>
              <a:rPr lang="es-ES" dirty="0" err="1"/>
              <a:t>dropdowns</a:t>
            </a:r>
            <a:r>
              <a:rPr lang="es-ES" dirty="0"/>
              <a:t> o listas desplegables se logra gracias a Javascript, por lo que no debemos olvidar de agregar el archivo bootstrap.min.js.</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05A0929C-13C9-AAF7-6916-13DD4F7504F0}"/>
              </a:ext>
            </a:extLst>
          </p:cNvPr>
          <p:cNvSpPr>
            <a:spLocks noGrp="1"/>
          </p:cNvSpPr>
          <p:nvPr>
            <p:ph type="dt" sz="half" idx="10"/>
          </p:nvPr>
        </p:nvSpPr>
        <p:spPr/>
        <p:txBody>
          <a:bodyPr/>
          <a:lstStyle/>
          <a:p>
            <a:fld id="{3D230613-3FF5-437C-9804-9FFE6EB0FA73}" type="datetime1">
              <a:rPr lang="es-ES" smtClean="0"/>
              <a:t>27/02/2024</a:t>
            </a:fld>
            <a:endParaRPr lang="es-ES"/>
          </a:p>
        </p:txBody>
      </p:sp>
      <p:sp>
        <p:nvSpPr>
          <p:cNvPr id="5" name="Marcador de pie de página 4">
            <a:extLst>
              <a:ext uri="{FF2B5EF4-FFF2-40B4-BE49-F238E27FC236}">
                <a16:creationId xmlns:a16="http://schemas.microsoft.com/office/drawing/2014/main" id="{AC450A8E-F3FC-169A-FBD5-83EF2CD9217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4503472-D552-56F5-BFBC-9FCD53A210CB}"/>
              </a:ext>
            </a:extLst>
          </p:cNvPr>
          <p:cNvSpPr>
            <a:spLocks noGrp="1"/>
          </p:cNvSpPr>
          <p:nvPr>
            <p:ph type="sldNum" sz="quarter" idx="12"/>
          </p:nvPr>
        </p:nvSpPr>
        <p:spPr/>
        <p:txBody>
          <a:bodyPr/>
          <a:lstStyle/>
          <a:p>
            <a:fld id="{D602F45C-2B69-4F0F-ADF4-1D4CECE2C731}" type="slidenum">
              <a:rPr lang="es-ES" smtClean="0"/>
              <a:t>157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El div principal debe definir la clase "</a:t>
            </a:r>
            <a:r>
              <a:rPr lang="es-ES" dirty="0" err="1">
                <a:solidFill>
                  <a:srgbClr val="0070C0"/>
                </a:solidFill>
              </a:rPr>
              <a:t>dropdown</a:t>
            </a:r>
            <a:r>
              <a:rPr lang="es-ES" dirty="0"/>
              <a:t>":</a:t>
            </a:r>
          </a:p>
          <a:p>
            <a:pPr lvl="1"/>
            <a:r>
              <a:rPr lang="es-ES" dirty="0"/>
              <a:t>&lt;div </a:t>
            </a:r>
            <a:r>
              <a:rPr lang="es-ES" dirty="0" err="1"/>
              <a:t>class</a:t>
            </a:r>
            <a:r>
              <a:rPr lang="es-ES" dirty="0"/>
              <a:t>="</a:t>
            </a:r>
            <a:r>
              <a:rPr lang="es-ES" dirty="0" err="1">
                <a:solidFill>
                  <a:srgbClr val="FF3300"/>
                </a:solidFill>
              </a:rPr>
              <a:t>dropdown</a:t>
            </a:r>
            <a:r>
              <a:rPr lang="es-ES" dirty="0"/>
              <a:t>"&gt;</a:t>
            </a:r>
          </a:p>
          <a:p>
            <a:r>
              <a:rPr lang="es-ES" dirty="0"/>
              <a:t>Dentro de este div disponemos un "</a:t>
            </a:r>
            <a:r>
              <a:rPr lang="es-ES" dirty="0" err="1"/>
              <a:t>button</a:t>
            </a:r>
            <a:r>
              <a:rPr lang="es-ES" dirty="0"/>
              <a:t>" que debe agregar a parte de las clases que conocemos </a:t>
            </a:r>
            <a:r>
              <a:rPr lang="es-ES" dirty="0" err="1"/>
              <a:t>btn</a:t>
            </a:r>
            <a:r>
              <a:rPr lang="es-ES" dirty="0"/>
              <a:t>, </a:t>
            </a:r>
            <a:r>
              <a:rPr lang="es-ES" dirty="0" err="1"/>
              <a:t>btn-primary</a:t>
            </a:r>
            <a:r>
              <a:rPr lang="es-ES" dirty="0"/>
              <a:t> la clase </a:t>
            </a:r>
            <a:r>
              <a:rPr lang="es-ES" dirty="0" err="1">
                <a:solidFill>
                  <a:srgbClr val="0070C0"/>
                </a:solidFill>
              </a:rPr>
              <a:t>dropdown-toggle</a:t>
            </a:r>
            <a:r>
              <a:rPr lang="es-ES" dirty="0"/>
              <a:t>. </a:t>
            </a:r>
          </a:p>
          <a:p>
            <a:r>
              <a:rPr lang="es-ES" dirty="0"/>
              <a:t>Debemos definir la propiedad id con un nombre:</a:t>
            </a:r>
          </a:p>
          <a:p>
            <a:pPr marL="274320" lvl="1" indent="0">
              <a:buNone/>
            </a:pPr>
            <a:r>
              <a:rPr lang="es-ES" sz="2000" dirty="0"/>
              <a:t>&lt;</a:t>
            </a:r>
            <a:r>
              <a:rPr lang="es-ES" sz="2000" dirty="0" err="1"/>
              <a:t>button</a:t>
            </a:r>
            <a:r>
              <a:rPr lang="es-ES" sz="2000" dirty="0"/>
              <a:t> </a:t>
            </a:r>
            <a:r>
              <a:rPr lang="es-ES" sz="2000" dirty="0" err="1"/>
              <a:t>class</a:t>
            </a:r>
            <a:r>
              <a:rPr lang="es-ES" sz="2000" dirty="0"/>
              <a:t>="</a:t>
            </a:r>
            <a:r>
              <a:rPr lang="es-ES" sz="2000" dirty="0" err="1"/>
              <a:t>btn</a:t>
            </a:r>
            <a:r>
              <a:rPr lang="es-ES" sz="2000" dirty="0"/>
              <a:t> </a:t>
            </a:r>
            <a:r>
              <a:rPr lang="es-ES" sz="2000" dirty="0" err="1"/>
              <a:t>btn-primary</a:t>
            </a:r>
            <a:r>
              <a:rPr lang="es-ES" sz="2000" dirty="0"/>
              <a:t> </a:t>
            </a:r>
            <a:r>
              <a:rPr lang="es-ES" sz="2000" dirty="0" err="1">
                <a:solidFill>
                  <a:srgbClr val="00B050"/>
                </a:solidFill>
              </a:rPr>
              <a:t>dropdown-toggle</a:t>
            </a:r>
            <a:r>
              <a:rPr lang="es-ES" sz="2000" dirty="0"/>
              <a:t>" type="</a:t>
            </a:r>
            <a:r>
              <a:rPr lang="es-ES" sz="2000" dirty="0" err="1"/>
              <a:t>button</a:t>
            </a:r>
            <a:r>
              <a:rPr lang="es-ES" sz="2000" dirty="0"/>
              <a:t>" id="dropdown1" data-</a:t>
            </a:r>
            <a:r>
              <a:rPr lang="es-ES" sz="2000" dirty="0" err="1"/>
              <a:t>toggle</a:t>
            </a:r>
            <a:r>
              <a:rPr lang="es-ES" sz="2000" dirty="0"/>
              <a:t>="</a:t>
            </a:r>
            <a:r>
              <a:rPr lang="es-ES" sz="2000" dirty="0" err="1">
                <a:solidFill>
                  <a:srgbClr val="00B050"/>
                </a:solidFill>
              </a:rPr>
              <a:t>dropdown</a:t>
            </a:r>
            <a:r>
              <a:rPr lang="es-ES" sz="2000" dirty="0"/>
              <a:t>"&gt;</a:t>
            </a:r>
          </a:p>
          <a:p>
            <a:pPr marL="274320" lvl="1" indent="0">
              <a:buNone/>
            </a:pPr>
            <a:r>
              <a:rPr lang="es-ES" sz="2000" dirty="0"/>
              <a:t>	Buscadores </a:t>
            </a:r>
          </a:p>
          <a:p>
            <a:pPr marL="274320" lvl="1" indent="0">
              <a:buNone/>
            </a:pPr>
            <a:r>
              <a:rPr lang="es-ES" sz="2000" dirty="0"/>
              <a:t>&lt;/</a:t>
            </a:r>
            <a:r>
              <a:rPr lang="es-ES" sz="2000" dirty="0" err="1"/>
              <a:t>button</a:t>
            </a:r>
            <a:r>
              <a:rPr lang="es-ES" sz="2000" dirty="0"/>
              <a:t>&gt;</a:t>
            </a:r>
          </a:p>
        </p:txBody>
      </p:sp>
      <p:sp>
        <p:nvSpPr>
          <p:cNvPr id="4" name="Marcador de fecha 3">
            <a:extLst>
              <a:ext uri="{FF2B5EF4-FFF2-40B4-BE49-F238E27FC236}">
                <a16:creationId xmlns:a16="http://schemas.microsoft.com/office/drawing/2014/main" id="{C611D9F9-E12F-D649-51CD-6ABE6D5A293F}"/>
              </a:ext>
            </a:extLst>
          </p:cNvPr>
          <p:cNvSpPr>
            <a:spLocks noGrp="1"/>
          </p:cNvSpPr>
          <p:nvPr>
            <p:ph type="dt" sz="half" idx="10"/>
          </p:nvPr>
        </p:nvSpPr>
        <p:spPr/>
        <p:txBody>
          <a:bodyPr/>
          <a:lstStyle/>
          <a:p>
            <a:fld id="{6BFAB020-B430-45AA-963D-406744263764}" type="datetime1">
              <a:rPr lang="es-ES" smtClean="0"/>
              <a:t>27/02/2024</a:t>
            </a:fld>
            <a:endParaRPr lang="es-ES"/>
          </a:p>
        </p:txBody>
      </p:sp>
      <p:sp>
        <p:nvSpPr>
          <p:cNvPr id="5" name="Marcador de pie de página 4">
            <a:extLst>
              <a:ext uri="{FF2B5EF4-FFF2-40B4-BE49-F238E27FC236}">
                <a16:creationId xmlns:a16="http://schemas.microsoft.com/office/drawing/2014/main" id="{7935DD1B-F651-F487-51E1-33DC77D8EBB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28389E2-B43C-FB27-8778-10FC0712D2FC}"/>
              </a:ext>
            </a:extLst>
          </p:cNvPr>
          <p:cNvSpPr>
            <a:spLocks noGrp="1"/>
          </p:cNvSpPr>
          <p:nvPr>
            <p:ph type="sldNum" sz="quarter" idx="12"/>
          </p:nvPr>
        </p:nvSpPr>
        <p:spPr/>
        <p:txBody>
          <a:bodyPr/>
          <a:lstStyle/>
          <a:p>
            <a:fld id="{D602F45C-2B69-4F0F-ADF4-1D4CECE2C731}" type="slidenum">
              <a:rPr lang="es-ES" smtClean="0"/>
              <a:t>158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La lista de opciones que se mostrarán deben estar agrupadas en un div con la clase "</a:t>
            </a:r>
            <a:r>
              <a:rPr lang="es-ES" dirty="0" err="1">
                <a:solidFill>
                  <a:srgbClr val="FF3300"/>
                </a:solidFill>
              </a:rPr>
              <a:t>dropdown-menu</a:t>
            </a:r>
            <a:r>
              <a:rPr lang="es-ES" dirty="0"/>
              <a:t>", y las opciones son anclas que deben tener definida la clase "</a:t>
            </a:r>
            <a:r>
              <a:rPr lang="es-ES" dirty="0" err="1">
                <a:solidFill>
                  <a:srgbClr val="FF3300"/>
                </a:solidFill>
              </a:rPr>
              <a:t>dropdown-item</a:t>
            </a:r>
            <a:r>
              <a:rPr lang="es-ES" dirty="0"/>
              <a:t>":</a:t>
            </a:r>
          </a:p>
          <a:p>
            <a:pPr marL="0" indent="0">
              <a:buNone/>
            </a:pPr>
            <a:r>
              <a:rPr lang="en-US" sz="2000" dirty="0"/>
              <a:t>&lt;div class="</a:t>
            </a:r>
            <a:r>
              <a:rPr lang="en-US" sz="2000" dirty="0">
                <a:solidFill>
                  <a:srgbClr val="00B050"/>
                </a:solidFill>
              </a:rPr>
              <a:t>dropdown-menu</a:t>
            </a:r>
            <a:r>
              <a:rPr lang="en-US" sz="2000" dirty="0"/>
              <a:t>"&gt; </a:t>
            </a:r>
          </a:p>
          <a:p>
            <a:pPr marL="274320" lvl="1" indent="0">
              <a:buNone/>
            </a:pPr>
            <a:r>
              <a:rPr lang="en-US" sz="1700" dirty="0"/>
              <a:t>&lt;a class="</a:t>
            </a:r>
            <a:r>
              <a:rPr lang="en-US" sz="1700" dirty="0">
                <a:solidFill>
                  <a:srgbClr val="0070C0"/>
                </a:solidFill>
              </a:rPr>
              <a:t>dropdown-item</a:t>
            </a:r>
            <a:r>
              <a:rPr lang="en-US" sz="1700" dirty="0"/>
              <a:t>" </a:t>
            </a:r>
            <a:r>
              <a:rPr lang="en-US" sz="1700" dirty="0" err="1"/>
              <a:t>href</a:t>
            </a:r>
            <a:r>
              <a:rPr lang="en-US" sz="1700" dirty="0"/>
              <a:t>="http://www.google.com"&gt;Google&lt;/a&gt; </a:t>
            </a:r>
          </a:p>
          <a:p>
            <a:pPr marL="274320" lvl="1" indent="0">
              <a:buNone/>
            </a:pPr>
            <a:r>
              <a:rPr lang="en-US" sz="1700" dirty="0"/>
              <a:t>&lt;a class="</a:t>
            </a:r>
            <a:r>
              <a:rPr lang="en-US" sz="1700" dirty="0">
                <a:solidFill>
                  <a:srgbClr val="0070C0"/>
                </a:solidFill>
              </a:rPr>
              <a:t>dropdown-item</a:t>
            </a:r>
            <a:r>
              <a:rPr lang="en-US" sz="1700" dirty="0"/>
              <a:t>" </a:t>
            </a:r>
            <a:r>
              <a:rPr lang="en-US" sz="1700" dirty="0" err="1"/>
              <a:t>href</a:t>
            </a:r>
            <a:r>
              <a:rPr lang="en-US" sz="1700" dirty="0"/>
              <a:t>="http://www.bing.com"&gt;Bing&lt;/a&gt;</a:t>
            </a:r>
          </a:p>
          <a:p>
            <a:pPr marL="274320" lvl="1" indent="0">
              <a:buNone/>
            </a:pPr>
            <a:r>
              <a:rPr lang="en-US" sz="1700" dirty="0"/>
              <a:t>&lt;a class="</a:t>
            </a:r>
            <a:r>
              <a:rPr lang="en-US" sz="1700" dirty="0">
                <a:solidFill>
                  <a:srgbClr val="0070C0"/>
                </a:solidFill>
              </a:rPr>
              <a:t>dropdown-item</a:t>
            </a:r>
            <a:r>
              <a:rPr lang="en-US" sz="1700" dirty="0"/>
              <a:t>" </a:t>
            </a:r>
            <a:r>
              <a:rPr lang="en-US" sz="1700" dirty="0" err="1"/>
              <a:t>href</a:t>
            </a:r>
            <a:r>
              <a:rPr lang="en-US" sz="1700" dirty="0"/>
              <a:t>="http://www.yahoo.com"&gt;Yahoo&lt;/a&gt; </a:t>
            </a:r>
          </a:p>
          <a:p>
            <a:pPr marL="0" indent="0">
              <a:buNone/>
            </a:pPr>
            <a:r>
              <a:rPr lang="en-US" sz="2000" dirty="0"/>
              <a:t>&lt;/div&gt;</a:t>
            </a:r>
            <a:endParaRPr lang="es-ES" sz="2000" dirty="0"/>
          </a:p>
        </p:txBody>
      </p:sp>
      <p:sp>
        <p:nvSpPr>
          <p:cNvPr id="4" name="Marcador de fecha 3">
            <a:extLst>
              <a:ext uri="{FF2B5EF4-FFF2-40B4-BE49-F238E27FC236}">
                <a16:creationId xmlns:a16="http://schemas.microsoft.com/office/drawing/2014/main" id="{E2C4B2B0-DBB6-CE49-5EA3-5065F7E858EE}"/>
              </a:ext>
            </a:extLst>
          </p:cNvPr>
          <p:cNvSpPr>
            <a:spLocks noGrp="1"/>
          </p:cNvSpPr>
          <p:nvPr>
            <p:ph type="dt" sz="half" idx="10"/>
          </p:nvPr>
        </p:nvSpPr>
        <p:spPr/>
        <p:txBody>
          <a:bodyPr/>
          <a:lstStyle/>
          <a:p>
            <a:fld id="{FE0017A9-3C1C-4849-BB50-047A024A6D80}" type="datetime1">
              <a:rPr lang="es-ES" smtClean="0"/>
              <a:t>27/02/2024</a:t>
            </a:fld>
            <a:endParaRPr lang="es-ES"/>
          </a:p>
        </p:txBody>
      </p:sp>
      <p:sp>
        <p:nvSpPr>
          <p:cNvPr id="5" name="Marcador de pie de página 4">
            <a:extLst>
              <a:ext uri="{FF2B5EF4-FFF2-40B4-BE49-F238E27FC236}">
                <a16:creationId xmlns:a16="http://schemas.microsoft.com/office/drawing/2014/main" id="{56131F07-4F9E-CDD3-2CE0-A793F783385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3D26C5A4-F61E-B07C-2849-3B751F03A715}"/>
              </a:ext>
            </a:extLst>
          </p:cNvPr>
          <p:cNvSpPr>
            <a:spLocks noGrp="1"/>
          </p:cNvSpPr>
          <p:nvPr>
            <p:ph type="sldNum" sz="quarter" idx="12"/>
          </p:nvPr>
        </p:nvSpPr>
        <p:spPr/>
        <p:txBody>
          <a:bodyPr/>
          <a:lstStyle/>
          <a:p>
            <a:fld id="{D602F45C-2B69-4F0F-ADF4-1D4CECE2C731}" type="slidenum">
              <a:rPr lang="es-ES" smtClean="0"/>
              <a:t>159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r>
              <a:rPr lang="es-ES" dirty="0"/>
              <a:t>Tamaños de la rejilla. La siguiente tabla muestra cómo funcionan las diferentes opciones de cuadrícula con diferentes tamaños de ventana gráfica.</a:t>
            </a:r>
          </a:p>
          <a:p>
            <a:endParaRPr lang="es-ES" dirty="0"/>
          </a:p>
        </p:txBody>
      </p:sp>
      <p:sp>
        <p:nvSpPr>
          <p:cNvPr id="4" name="Marcador de fecha 3">
            <a:extLst>
              <a:ext uri="{FF2B5EF4-FFF2-40B4-BE49-F238E27FC236}">
                <a16:creationId xmlns:a16="http://schemas.microsoft.com/office/drawing/2014/main" id="{4CA8C130-1541-9645-2F49-412E60D5383C}"/>
              </a:ext>
            </a:extLst>
          </p:cNvPr>
          <p:cNvSpPr>
            <a:spLocks noGrp="1"/>
          </p:cNvSpPr>
          <p:nvPr>
            <p:ph type="dt" sz="half" idx="10"/>
          </p:nvPr>
        </p:nvSpPr>
        <p:spPr/>
        <p:txBody>
          <a:bodyPr/>
          <a:lstStyle/>
          <a:p>
            <a:fld id="{1CC5376D-1143-4DE5-85D1-C1947899F067}" type="datetime1">
              <a:rPr lang="es-ES" smtClean="0"/>
              <a:t>27/02/2024</a:t>
            </a:fld>
            <a:endParaRPr lang="es-ES"/>
          </a:p>
        </p:txBody>
      </p:sp>
      <p:sp>
        <p:nvSpPr>
          <p:cNvPr id="5" name="Marcador de pie de página 4">
            <a:extLst>
              <a:ext uri="{FF2B5EF4-FFF2-40B4-BE49-F238E27FC236}">
                <a16:creationId xmlns:a16="http://schemas.microsoft.com/office/drawing/2014/main" id="{B1B8790D-314F-4E92-51C6-DDD266288BB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68FD244-0A26-2A3E-D1CD-866A9319DABB}"/>
              </a:ext>
            </a:extLst>
          </p:cNvPr>
          <p:cNvSpPr>
            <a:spLocks noGrp="1"/>
          </p:cNvSpPr>
          <p:nvPr>
            <p:ph type="sldNum" sz="quarter" idx="12"/>
          </p:nvPr>
        </p:nvSpPr>
        <p:spPr/>
        <p:txBody>
          <a:bodyPr/>
          <a:lstStyle/>
          <a:p>
            <a:fld id="{D602F45C-2B69-4F0F-ADF4-1D4CECE2C731}" type="slidenum">
              <a:rPr lang="es-ES" smtClean="0"/>
              <a:t>16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lnSpcReduction="10000"/>
          </a:bodyPr>
          <a:lstStyle/>
          <a:p>
            <a:r>
              <a:rPr lang="es-ES" dirty="0"/>
              <a:t>Si queremos que haya una línea separadora entre opciones debemos agregar un div vacío con la clase "</a:t>
            </a:r>
            <a:r>
              <a:rPr lang="es-ES" dirty="0" err="1">
                <a:solidFill>
                  <a:srgbClr val="FF3300"/>
                </a:solidFill>
              </a:rPr>
              <a:t>dropdown-divider</a:t>
            </a:r>
            <a:r>
              <a:rPr lang="es-ES" dirty="0"/>
              <a:t>":</a:t>
            </a:r>
          </a:p>
          <a:p>
            <a:pPr marL="45720" indent="0">
              <a:buNone/>
            </a:pP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ul</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dropdown-menu</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&gt;&lt;</a:t>
            </a:r>
            <a:r>
              <a:rPr lang="es-ES" sz="1400" b="0" dirty="0">
                <a:solidFill>
                  <a:srgbClr val="569CD6"/>
                </a:solidFill>
                <a:effectLst/>
                <a:latin typeface="Consolas" panose="020B0609020204030204" pitchFamily="49" charset="0"/>
              </a:rPr>
              <a:t>a</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dropdown-item</a:t>
            </a:r>
            <a:r>
              <a:rPr lang="es-ES" sz="1400" b="0" dirty="0">
                <a:solidFill>
                  <a:srgbClr val="CE9178"/>
                </a:solidFill>
                <a:effectLst/>
                <a:latin typeface="Consolas" panose="020B0609020204030204" pitchFamily="49" charset="0"/>
              </a:rPr>
              <a:t>"</a:t>
            </a:r>
            <a:r>
              <a:rPr lang="es-ES" sz="1400" b="0" dirty="0">
                <a:solidFill>
                  <a:srgbClr val="CCCCCC"/>
                </a:solidFill>
                <a:effectLst/>
                <a:latin typeface="Consolas" panose="020B0609020204030204" pitchFamily="49" charset="0"/>
              </a:rPr>
              <a:t> </a:t>
            </a:r>
            <a:r>
              <a:rPr lang="es-ES" sz="1400" b="0" dirty="0" err="1">
                <a:solidFill>
                  <a:srgbClr val="9CDCFE"/>
                </a:solidFill>
                <a:effectLst/>
                <a:latin typeface="Consolas" panose="020B0609020204030204" pitchFamily="49" charset="0"/>
              </a:rPr>
              <a:t>href</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a:t>
            </a:r>
            <a:r>
              <a:rPr lang="es-ES" sz="1400" b="0" dirty="0" err="1">
                <a:solidFill>
                  <a:srgbClr val="CCCCCC"/>
                </a:solidFill>
                <a:effectLst/>
                <a:latin typeface="Consolas" panose="020B0609020204030204" pitchFamily="49" charset="0"/>
              </a:rPr>
              <a:t>Action</a:t>
            </a:r>
            <a:r>
              <a:rPr lang="es-ES" sz="1400" b="0" dirty="0">
                <a:solidFill>
                  <a:srgbClr val="808080"/>
                </a:solidFill>
                <a:effectLst/>
                <a:latin typeface="Consolas" panose="020B0609020204030204" pitchFamily="49" charset="0"/>
              </a:rPr>
              <a:t>&lt;/</a:t>
            </a:r>
            <a:r>
              <a:rPr lang="es-ES" sz="1400" b="0" dirty="0">
                <a:solidFill>
                  <a:srgbClr val="569CD6"/>
                </a:solidFill>
                <a:effectLst/>
                <a:latin typeface="Consolas" panose="020B0609020204030204" pitchFamily="49" charset="0"/>
              </a:rPr>
              <a:t>a</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&gt;&lt;</a:t>
            </a:r>
            <a:r>
              <a:rPr lang="es-ES" sz="1400" b="0" dirty="0">
                <a:solidFill>
                  <a:srgbClr val="569CD6"/>
                </a:solidFill>
                <a:effectLst/>
                <a:latin typeface="Consolas" panose="020B0609020204030204" pitchFamily="49" charset="0"/>
              </a:rPr>
              <a:t>a</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dropdown-item</a:t>
            </a:r>
            <a:r>
              <a:rPr lang="es-ES" sz="1400" b="0" dirty="0">
                <a:solidFill>
                  <a:srgbClr val="CE9178"/>
                </a:solidFill>
                <a:effectLst/>
                <a:latin typeface="Consolas" panose="020B0609020204030204" pitchFamily="49" charset="0"/>
              </a:rPr>
              <a:t>"</a:t>
            </a:r>
            <a:r>
              <a:rPr lang="es-ES" sz="1400" b="0" dirty="0">
                <a:solidFill>
                  <a:srgbClr val="CCCCCC"/>
                </a:solidFill>
                <a:effectLst/>
                <a:latin typeface="Consolas" panose="020B0609020204030204" pitchFamily="49" charset="0"/>
              </a:rPr>
              <a:t> </a:t>
            </a:r>
            <a:r>
              <a:rPr lang="es-ES" sz="1400" b="0" dirty="0" err="1">
                <a:solidFill>
                  <a:srgbClr val="9CDCFE"/>
                </a:solidFill>
                <a:effectLst/>
                <a:latin typeface="Consolas" panose="020B0609020204030204" pitchFamily="49" charset="0"/>
              </a:rPr>
              <a:t>href</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a:t>
            </a:r>
            <a:r>
              <a:rPr lang="es-ES" sz="1400" b="0" dirty="0" err="1">
                <a:solidFill>
                  <a:srgbClr val="CCCCCC"/>
                </a:solidFill>
                <a:effectLst/>
                <a:latin typeface="Consolas" panose="020B0609020204030204" pitchFamily="49" charset="0"/>
              </a:rPr>
              <a:t>Another</a:t>
            </a:r>
            <a:r>
              <a:rPr lang="es-ES" sz="1400" b="0" dirty="0">
                <a:solidFill>
                  <a:srgbClr val="CCCCCC"/>
                </a:solidFill>
                <a:effectLst/>
                <a:latin typeface="Consolas" panose="020B0609020204030204" pitchFamily="49" charset="0"/>
              </a:rPr>
              <a:t> </a:t>
            </a:r>
            <a:r>
              <a:rPr lang="es-ES" sz="1400" b="0" dirty="0" err="1">
                <a:solidFill>
                  <a:srgbClr val="CCCCCC"/>
                </a:solidFill>
                <a:effectLst/>
                <a:latin typeface="Consolas" panose="020B0609020204030204" pitchFamily="49" charset="0"/>
              </a:rPr>
              <a:t>action</a:t>
            </a:r>
            <a:r>
              <a:rPr lang="es-ES" sz="1400" b="0" dirty="0">
                <a:solidFill>
                  <a:srgbClr val="808080"/>
                </a:solidFill>
                <a:effectLst/>
                <a:latin typeface="Consolas" panose="020B0609020204030204" pitchFamily="49" charset="0"/>
              </a:rPr>
              <a:t>&lt;/</a:t>
            </a:r>
            <a:r>
              <a:rPr lang="es-ES" sz="1400" b="0" dirty="0">
                <a:solidFill>
                  <a:srgbClr val="569CD6"/>
                </a:solidFill>
                <a:effectLst/>
                <a:latin typeface="Consolas" panose="020B0609020204030204" pitchFamily="49" charset="0"/>
              </a:rPr>
              <a:t>a</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&gt;&lt;</a:t>
            </a:r>
            <a:r>
              <a:rPr lang="es-ES" sz="1400" b="0" dirty="0">
                <a:solidFill>
                  <a:srgbClr val="569CD6"/>
                </a:solidFill>
                <a:effectLst/>
                <a:latin typeface="Consolas" panose="020B0609020204030204" pitchFamily="49" charset="0"/>
              </a:rPr>
              <a:t>a</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dropdown-item</a:t>
            </a:r>
            <a:r>
              <a:rPr lang="es-ES" sz="1400" b="0" dirty="0">
                <a:solidFill>
                  <a:srgbClr val="CE9178"/>
                </a:solidFill>
                <a:effectLst/>
                <a:latin typeface="Consolas" panose="020B0609020204030204" pitchFamily="49" charset="0"/>
              </a:rPr>
              <a:t>"</a:t>
            </a:r>
            <a:r>
              <a:rPr lang="es-ES" sz="1400" b="0" dirty="0">
                <a:solidFill>
                  <a:srgbClr val="CCCCCC"/>
                </a:solidFill>
                <a:effectLst/>
                <a:latin typeface="Consolas" panose="020B0609020204030204" pitchFamily="49" charset="0"/>
              </a:rPr>
              <a:t> </a:t>
            </a:r>
            <a:r>
              <a:rPr lang="es-ES" sz="1400" b="0" dirty="0" err="1">
                <a:solidFill>
                  <a:srgbClr val="9CDCFE"/>
                </a:solidFill>
                <a:effectLst/>
                <a:latin typeface="Consolas" panose="020B0609020204030204" pitchFamily="49" charset="0"/>
              </a:rPr>
              <a:t>href</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a:t>
            </a:r>
            <a:r>
              <a:rPr lang="es-ES" sz="1400" b="0" dirty="0" err="1">
                <a:solidFill>
                  <a:srgbClr val="CCCCCC"/>
                </a:solidFill>
                <a:effectLst/>
                <a:latin typeface="Consolas" panose="020B0609020204030204" pitchFamily="49" charset="0"/>
              </a:rPr>
              <a:t>Something</a:t>
            </a:r>
            <a:r>
              <a:rPr lang="es-ES" sz="1400" b="0" dirty="0">
                <a:solidFill>
                  <a:srgbClr val="CCCCCC"/>
                </a:solidFill>
                <a:effectLst/>
                <a:latin typeface="Consolas" panose="020B0609020204030204" pitchFamily="49" charset="0"/>
              </a:rPr>
              <a:t> </a:t>
            </a:r>
            <a:r>
              <a:rPr lang="es-ES" sz="1400" b="0" dirty="0" err="1">
                <a:solidFill>
                  <a:srgbClr val="CCCCCC"/>
                </a:solidFill>
                <a:effectLst/>
                <a:latin typeface="Consolas" panose="020B0609020204030204" pitchFamily="49" charset="0"/>
              </a:rPr>
              <a:t>else</a:t>
            </a:r>
            <a:r>
              <a:rPr lang="es-ES" sz="1400" b="0" dirty="0">
                <a:solidFill>
                  <a:srgbClr val="CCCCCC"/>
                </a:solidFill>
                <a:effectLst/>
                <a:latin typeface="Consolas" panose="020B0609020204030204" pitchFamily="49" charset="0"/>
              </a:rPr>
              <a:t> </a:t>
            </a:r>
            <a:r>
              <a:rPr lang="es-ES" sz="1400" b="0" dirty="0" err="1">
                <a:solidFill>
                  <a:srgbClr val="CCCCCC"/>
                </a:solidFill>
                <a:effectLst/>
                <a:latin typeface="Consolas" panose="020B0609020204030204" pitchFamily="49" charset="0"/>
              </a:rPr>
              <a:t>here</a:t>
            </a:r>
            <a:r>
              <a:rPr lang="es-ES" sz="1400" b="0" dirty="0">
                <a:solidFill>
                  <a:srgbClr val="808080"/>
                </a:solidFill>
                <a:effectLst/>
                <a:latin typeface="Consolas" panose="020B0609020204030204" pitchFamily="49" charset="0"/>
              </a:rPr>
              <a:t>&lt;/</a:t>
            </a:r>
            <a:r>
              <a:rPr lang="es-ES" sz="1400" b="0" dirty="0">
                <a:solidFill>
                  <a:srgbClr val="569CD6"/>
                </a:solidFill>
                <a:effectLst/>
                <a:latin typeface="Consolas" panose="020B0609020204030204" pitchFamily="49" charset="0"/>
              </a:rPr>
              <a:t>a</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hr</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dropdown-divider</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&gt;&lt;</a:t>
            </a:r>
            <a:r>
              <a:rPr lang="es-ES" sz="1400" b="0" dirty="0">
                <a:solidFill>
                  <a:srgbClr val="569CD6"/>
                </a:solidFill>
                <a:effectLst/>
                <a:latin typeface="Consolas" panose="020B0609020204030204" pitchFamily="49" charset="0"/>
              </a:rPr>
              <a:t>a</a:t>
            </a:r>
            <a:r>
              <a:rPr lang="es-ES" sz="1400" b="0" dirty="0">
                <a:solidFill>
                  <a:srgbClr val="CCCCCC"/>
                </a:solidFill>
                <a:effectLst/>
                <a:latin typeface="Consolas" panose="020B0609020204030204" pitchFamily="49" charset="0"/>
              </a:rPr>
              <a:t> </a:t>
            </a:r>
            <a:r>
              <a:rPr lang="es-ES" sz="1400" b="0" dirty="0">
                <a:solidFill>
                  <a:srgbClr val="9CDCFE"/>
                </a:solidFill>
                <a:effectLst/>
                <a:latin typeface="Consolas" panose="020B0609020204030204" pitchFamily="49" charset="0"/>
              </a:rPr>
              <a:t>class</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err="1">
                <a:solidFill>
                  <a:srgbClr val="CE9178"/>
                </a:solidFill>
                <a:effectLst/>
                <a:latin typeface="Consolas" panose="020B0609020204030204" pitchFamily="49" charset="0"/>
              </a:rPr>
              <a:t>dropdown-item</a:t>
            </a:r>
            <a:r>
              <a:rPr lang="es-ES" sz="1400" b="0" dirty="0">
                <a:solidFill>
                  <a:srgbClr val="CE9178"/>
                </a:solidFill>
                <a:effectLst/>
                <a:latin typeface="Consolas" panose="020B0609020204030204" pitchFamily="49" charset="0"/>
              </a:rPr>
              <a:t>"</a:t>
            </a:r>
            <a:r>
              <a:rPr lang="es-ES" sz="1400" b="0" dirty="0">
                <a:solidFill>
                  <a:srgbClr val="CCCCCC"/>
                </a:solidFill>
                <a:effectLst/>
                <a:latin typeface="Consolas" panose="020B0609020204030204" pitchFamily="49" charset="0"/>
              </a:rPr>
              <a:t> </a:t>
            </a:r>
            <a:r>
              <a:rPr lang="es-ES" sz="1400" b="0" dirty="0" err="1">
                <a:solidFill>
                  <a:srgbClr val="9CDCFE"/>
                </a:solidFill>
                <a:effectLst/>
                <a:latin typeface="Consolas" panose="020B0609020204030204" pitchFamily="49" charset="0"/>
              </a:rPr>
              <a:t>href</a:t>
            </a:r>
            <a:r>
              <a:rPr lang="es-ES" sz="1400" b="0" dirty="0">
                <a:solidFill>
                  <a:srgbClr val="CCCCCC"/>
                </a:solidFill>
                <a:effectLst/>
                <a:latin typeface="Consolas" panose="020B0609020204030204" pitchFamily="49" charset="0"/>
              </a:rPr>
              <a:t>=</a:t>
            </a:r>
            <a:r>
              <a:rPr lang="es-ES" sz="1400" b="0" dirty="0">
                <a:solidFill>
                  <a:srgbClr val="CE9178"/>
                </a:solidFill>
                <a:effectLst/>
                <a:latin typeface="Consolas" panose="020B0609020204030204" pitchFamily="49" charset="0"/>
              </a:rPr>
              <a:t>"#"</a:t>
            </a:r>
            <a:r>
              <a:rPr lang="es-ES" sz="1400" b="0" dirty="0">
                <a:solidFill>
                  <a:srgbClr val="808080"/>
                </a:solidFill>
                <a:effectLst/>
                <a:latin typeface="Consolas" panose="020B0609020204030204" pitchFamily="49" charset="0"/>
              </a:rPr>
              <a:t>&gt;</a:t>
            </a:r>
            <a:r>
              <a:rPr lang="es-ES" sz="1400" b="0" dirty="0" err="1">
                <a:solidFill>
                  <a:srgbClr val="CCCCCC"/>
                </a:solidFill>
                <a:effectLst/>
                <a:latin typeface="Consolas" panose="020B0609020204030204" pitchFamily="49" charset="0"/>
              </a:rPr>
              <a:t>Separated</a:t>
            </a:r>
            <a:r>
              <a:rPr lang="es-ES" sz="1400" b="0" dirty="0">
                <a:solidFill>
                  <a:srgbClr val="CCCCCC"/>
                </a:solidFill>
                <a:effectLst/>
                <a:latin typeface="Consolas" panose="020B0609020204030204" pitchFamily="49" charset="0"/>
              </a:rPr>
              <a:t> link</a:t>
            </a:r>
            <a:r>
              <a:rPr lang="es-ES" sz="1400" b="0" dirty="0">
                <a:solidFill>
                  <a:srgbClr val="808080"/>
                </a:solidFill>
                <a:effectLst/>
                <a:latin typeface="Consolas" panose="020B0609020204030204" pitchFamily="49" charset="0"/>
              </a:rPr>
              <a:t>&lt;/</a:t>
            </a:r>
            <a:r>
              <a:rPr lang="es-ES" sz="1400" b="0" dirty="0">
                <a:solidFill>
                  <a:srgbClr val="569CD6"/>
                </a:solidFill>
                <a:effectLst/>
                <a:latin typeface="Consolas" panose="020B0609020204030204" pitchFamily="49" charset="0"/>
              </a:rPr>
              <a:t>a</a:t>
            </a:r>
            <a:r>
              <a:rPr lang="es-ES" sz="1400" b="0" dirty="0">
                <a:solidFill>
                  <a:srgbClr val="808080"/>
                </a:solidFill>
                <a:effectLst/>
                <a:latin typeface="Consolas" panose="020B0609020204030204" pitchFamily="49" charset="0"/>
              </a:rPr>
              <a:t>&gt;&lt;/</a:t>
            </a:r>
            <a:r>
              <a:rPr lang="es-ES" sz="1400" b="0" dirty="0" err="1">
                <a:solidFill>
                  <a:srgbClr val="569CD6"/>
                </a:solidFill>
                <a:effectLst/>
                <a:latin typeface="Consolas" panose="020B0609020204030204" pitchFamily="49" charset="0"/>
              </a:rPr>
              <a:t>li</a:t>
            </a:r>
            <a:r>
              <a:rPr lang="es-ES" sz="1400" b="0" dirty="0">
                <a:solidFill>
                  <a:srgbClr val="808080"/>
                </a:solidFill>
                <a:effectLst/>
                <a:latin typeface="Consolas" panose="020B0609020204030204" pitchFamily="49" charset="0"/>
              </a:rPr>
              <a:t>&gt;</a:t>
            </a:r>
            <a:endParaRPr lang="es-ES" sz="1400" b="0" dirty="0">
              <a:solidFill>
                <a:srgbClr val="CCCCCC"/>
              </a:solidFill>
              <a:effectLst/>
              <a:latin typeface="Consolas" panose="020B0609020204030204" pitchFamily="49" charset="0"/>
            </a:endParaRPr>
          </a:p>
          <a:p>
            <a:pPr marL="45720" indent="0">
              <a:buNone/>
            </a:pPr>
            <a:r>
              <a:rPr lang="es-ES" sz="1400" b="0" dirty="0">
                <a:solidFill>
                  <a:srgbClr val="CCCCCC"/>
                </a:solidFill>
                <a:effectLst/>
                <a:latin typeface="Consolas" panose="020B0609020204030204" pitchFamily="49" charset="0"/>
              </a:rPr>
              <a:t>  </a:t>
            </a:r>
            <a:r>
              <a:rPr lang="es-ES" sz="1400" b="0" dirty="0">
                <a:solidFill>
                  <a:srgbClr val="808080"/>
                </a:solidFill>
                <a:effectLst/>
                <a:latin typeface="Consolas" panose="020B0609020204030204" pitchFamily="49" charset="0"/>
              </a:rPr>
              <a:t>&lt;/</a:t>
            </a:r>
            <a:r>
              <a:rPr lang="es-ES" sz="1400" b="0" dirty="0" err="1">
                <a:solidFill>
                  <a:srgbClr val="569CD6"/>
                </a:solidFill>
                <a:effectLst/>
                <a:latin typeface="Consolas" panose="020B0609020204030204" pitchFamily="49" charset="0"/>
              </a:rPr>
              <a:t>ul</a:t>
            </a:r>
            <a:r>
              <a:rPr lang="es-ES" sz="1400" b="0" dirty="0">
                <a:solidFill>
                  <a:srgbClr val="808080"/>
                </a:solidFill>
                <a:effectLst/>
                <a:latin typeface="Consolas" panose="020B0609020204030204" pitchFamily="49" charset="0"/>
              </a:rPr>
              <a:t>&gt;</a:t>
            </a:r>
            <a:endParaRPr lang="es-ES" sz="2000" dirty="0"/>
          </a:p>
          <a:p>
            <a:r>
              <a:rPr lang="es-ES" dirty="0">
                <a:hlinkClick r:id="rId2" action="ppaction://hlinkfile"/>
              </a:rPr>
              <a:t>Ejemplo</a:t>
            </a:r>
            <a:endParaRPr lang="es-ES" dirty="0"/>
          </a:p>
          <a:p>
            <a:endParaRPr lang="es-ES" sz="2000" dirty="0"/>
          </a:p>
        </p:txBody>
      </p:sp>
      <p:sp>
        <p:nvSpPr>
          <p:cNvPr id="4" name="Marcador de fecha 3">
            <a:extLst>
              <a:ext uri="{FF2B5EF4-FFF2-40B4-BE49-F238E27FC236}">
                <a16:creationId xmlns:a16="http://schemas.microsoft.com/office/drawing/2014/main" id="{DD2966E0-DA0D-C608-755A-13FC9B15B92F}"/>
              </a:ext>
            </a:extLst>
          </p:cNvPr>
          <p:cNvSpPr>
            <a:spLocks noGrp="1"/>
          </p:cNvSpPr>
          <p:nvPr>
            <p:ph type="dt" sz="half" idx="10"/>
          </p:nvPr>
        </p:nvSpPr>
        <p:spPr/>
        <p:txBody>
          <a:bodyPr/>
          <a:lstStyle/>
          <a:p>
            <a:fld id="{EFEA5CD1-5D0E-4C40-8669-D4755A34DC48}" type="datetime1">
              <a:rPr lang="es-ES" smtClean="0"/>
              <a:t>27/02/2024</a:t>
            </a:fld>
            <a:endParaRPr lang="es-ES"/>
          </a:p>
        </p:txBody>
      </p:sp>
      <p:sp>
        <p:nvSpPr>
          <p:cNvPr id="5" name="Marcador de pie de página 4">
            <a:extLst>
              <a:ext uri="{FF2B5EF4-FFF2-40B4-BE49-F238E27FC236}">
                <a16:creationId xmlns:a16="http://schemas.microsoft.com/office/drawing/2014/main" id="{11960289-D0D6-6FAE-DB76-7BA19E4CA06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9CEEA0F-2FA2-D96A-F63C-8730D9AA2333}"/>
              </a:ext>
            </a:extLst>
          </p:cNvPr>
          <p:cNvSpPr>
            <a:spLocks noGrp="1"/>
          </p:cNvSpPr>
          <p:nvPr>
            <p:ph type="sldNum" sz="quarter" idx="12"/>
          </p:nvPr>
        </p:nvSpPr>
        <p:spPr/>
        <p:txBody>
          <a:bodyPr/>
          <a:lstStyle/>
          <a:p>
            <a:fld id="{D602F45C-2B69-4F0F-ADF4-1D4CECE2C731}" type="slidenum">
              <a:rPr lang="es-ES" smtClean="0"/>
              <a:t>160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Para definir el tamaño del </a:t>
            </a:r>
            <a:r>
              <a:rPr lang="es-ES" dirty="0" err="1"/>
              <a:t>dropdown</a:t>
            </a:r>
            <a:r>
              <a:rPr lang="es-ES" dirty="0"/>
              <a:t> lo hacemos indicando el tamaño del botón: </a:t>
            </a:r>
            <a:r>
              <a:rPr lang="es-ES" dirty="0" err="1"/>
              <a:t>btn-sm</a:t>
            </a:r>
            <a:r>
              <a:rPr lang="es-ES" dirty="0"/>
              <a:t>, </a:t>
            </a:r>
            <a:r>
              <a:rPr lang="es-ES" dirty="0" err="1"/>
              <a:t>btn-lg</a:t>
            </a:r>
            <a:r>
              <a:rPr lang="es-ES" dirty="0"/>
              <a:t> o el tamaño por defecto visto en el ejercicio anterior:</a:t>
            </a:r>
            <a:endParaRPr lang="es-ES" sz="2000" dirty="0"/>
          </a:p>
          <a:p>
            <a:r>
              <a:rPr lang="es-ES" dirty="0">
                <a:hlinkClick r:id="rId2" action="ppaction://hlinkfile"/>
              </a:rPr>
              <a:t>Ejemplo</a:t>
            </a:r>
            <a:endParaRPr lang="es-ES" dirty="0"/>
          </a:p>
          <a:p>
            <a:endParaRPr lang="es-ES" sz="2000" dirty="0"/>
          </a:p>
        </p:txBody>
      </p:sp>
      <p:sp>
        <p:nvSpPr>
          <p:cNvPr id="4" name="Marcador de fecha 3">
            <a:extLst>
              <a:ext uri="{FF2B5EF4-FFF2-40B4-BE49-F238E27FC236}">
                <a16:creationId xmlns:a16="http://schemas.microsoft.com/office/drawing/2014/main" id="{BEEEE835-DAA2-2FAA-AF29-7CED733DD78A}"/>
              </a:ext>
            </a:extLst>
          </p:cNvPr>
          <p:cNvSpPr>
            <a:spLocks noGrp="1"/>
          </p:cNvSpPr>
          <p:nvPr>
            <p:ph type="dt" sz="half" idx="10"/>
          </p:nvPr>
        </p:nvSpPr>
        <p:spPr/>
        <p:txBody>
          <a:bodyPr/>
          <a:lstStyle/>
          <a:p>
            <a:fld id="{0FA45A7A-34D7-4C57-A85F-2A29DFF4E72F}" type="datetime1">
              <a:rPr lang="es-ES" smtClean="0"/>
              <a:t>27/02/2024</a:t>
            </a:fld>
            <a:endParaRPr lang="es-ES"/>
          </a:p>
        </p:txBody>
      </p:sp>
      <p:sp>
        <p:nvSpPr>
          <p:cNvPr id="5" name="Marcador de pie de página 4">
            <a:extLst>
              <a:ext uri="{FF2B5EF4-FFF2-40B4-BE49-F238E27FC236}">
                <a16:creationId xmlns:a16="http://schemas.microsoft.com/office/drawing/2014/main" id="{47F05478-BF12-1DF8-2504-418FDCAE31A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E2DB9CA-140E-D589-BDE7-CD2423F57C33}"/>
              </a:ext>
            </a:extLst>
          </p:cNvPr>
          <p:cNvSpPr>
            <a:spLocks noGrp="1"/>
          </p:cNvSpPr>
          <p:nvPr>
            <p:ph type="sldNum" sz="quarter" idx="12"/>
          </p:nvPr>
        </p:nvSpPr>
        <p:spPr/>
        <p:txBody>
          <a:bodyPr/>
          <a:lstStyle/>
          <a:p>
            <a:fld id="{D602F45C-2B69-4F0F-ADF4-1D4CECE2C731}" type="slidenum">
              <a:rPr lang="es-ES" smtClean="0"/>
              <a:t>161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Si queremos que la lista desplegable se muestre en una dirección concreta:</a:t>
            </a:r>
          </a:p>
          <a:p>
            <a:pPr lvl="1"/>
            <a:r>
              <a:rPr lang="es-ES" b="0" dirty="0" err="1">
                <a:solidFill>
                  <a:srgbClr val="CE9178"/>
                </a:solidFill>
                <a:effectLst/>
                <a:latin typeface="Consolas" panose="020B0609020204030204" pitchFamily="49" charset="0"/>
              </a:rPr>
              <a:t>dropup</a:t>
            </a:r>
            <a:endParaRPr lang="es-ES" b="0" dirty="0">
              <a:solidFill>
                <a:srgbClr val="CCCCCC"/>
              </a:solidFill>
              <a:effectLst/>
              <a:latin typeface="Consolas" panose="020B0609020204030204" pitchFamily="49" charset="0"/>
            </a:endParaRPr>
          </a:p>
          <a:p>
            <a:pPr lvl="1"/>
            <a:r>
              <a:rPr lang="es-ES" b="0" dirty="0">
                <a:solidFill>
                  <a:srgbClr val="CE9178"/>
                </a:solidFill>
                <a:effectLst/>
                <a:latin typeface="Consolas" panose="020B0609020204030204" pitchFamily="49" charset="0"/>
              </a:rPr>
              <a:t>Split </a:t>
            </a:r>
            <a:r>
              <a:rPr lang="es-ES" b="0" dirty="0" err="1">
                <a:solidFill>
                  <a:srgbClr val="CE9178"/>
                </a:solidFill>
                <a:effectLst/>
                <a:latin typeface="Consolas" panose="020B0609020204030204" pitchFamily="49" charset="0"/>
              </a:rPr>
              <a:t>dropup</a:t>
            </a:r>
            <a:endParaRPr lang="es-ES" b="0" dirty="0">
              <a:solidFill>
                <a:srgbClr val="CCCCCC"/>
              </a:solidFill>
              <a:effectLst/>
              <a:latin typeface="Consolas" panose="020B0609020204030204" pitchFamily="49" charset="0"/>
            </a:endParaRPr>
          </a:p>
          <a:p>
            <a:pPr lvl="1"/>
            <a:r>
              <a:rPr lang="es-ES" b="0" dirty="0" err="1">
                <a:solidFill>
                  <a:srgbClr val="CE9178"/>
                </a:solidFill>
                <a:effectLst/>
                <a:latin typeface="Consolas" panose="020B0609020204030204" pitchFamily="49" charset="0"/>
              </a:rPr>
              <a:t>dropend</a:t>
            </a:r>
            <a:endParaRPr lang="es-ES" b="0" dirty="0">
              <a:solidFill>
                <a:srgbClr val="CCCCCC"/>
              </a:solidFill>
              <a:effectLst/>
              <a:latin typeface="Consolas" panose="020B0609020204030204" pitchFamily="49" charset="0"/>
            </a:endParaRPr>
          </a:p>
          <a:p>
            <a:pPr lvl="1"/>
            <a:r>
              <a:rPr lang="es-ES" b="0" dirty="0">
                <a:solidFill>
                  <a:srgbClr val="CE9178"/>
                </a:solidFill>
                <a:effectLst/>
                <a:latin typeface="Consolas" panose="020B0609020204030204" pitchFamily="49" charset="0"/>
              </a:rPr>
              <a:t>Split </a:t>
            </a:r>
            <a:r>
              <a:rPr lang="es-ES" b="0" dirty="0" err="1">
                <a:solidFill>
                  <a:srgbClr val="CE9178"/>
                </a:solidFill>
                <a:effectLst/>
                <a:latin typeface="Consolas" panose="020B0609020204030204" pitchFamily="49" charset="0"/>
              </a:rPr>
              <a:t>dropend</a:t>
            </a:r>
            <a:endParaRPr lang="es-ES" b="0" dirty="0">
              <a:solidFill>
                <a:srgbClr val="CE9178"/>
              </a:solidFill>
              <a:effectLst/>
              <a:latin typeface="Consolas" panose="020B0609020204030204" pitchFamily="49" charset="0"/>
            </a:endParaRPr>
          </a:p>
          <a:p>
            <a:pPr lvl="1"/>
            <a:r>
              <a:rPr lang="es-ES" b="0" dirty="0" err="1">
                <a:solidFill>
                  <a:srgbClr val="CE9178"/>
                </a:solidFill>
                <a:effectLst/>
                <a:latin typeface="Consolas" panose="020B0609020204030204" pitchFamily="49" charset="0"/>
              </a:rPr>
              <a:t>dropstart</a:t>
            </a:r>
            <a:endParaRPr lang="es-ES" b="0" dirty="0">
              <a:solidFill>
                <a:srgbClr val="CCCCCC"/>
              </a:solidFill>
              <a:effectLst/>
              <a:latin typeface="Consolas" panose="020B0609020204030204" pitchFamily="49" charset="0"/>
            </a:endParaRPr>
          </a:p>
          <a:p>
            <a:pPr lvl="1"/>
            <a:r>
              <a:rPr lang="es-ES" b="0" dirty="0">
                <a:solidFill>
                  <a:srgbClr val="CE9178"/>
                </a:solidFill>
                <a:effectLst/>
                <a:latin typeface="Consolas" panose="020B0609020204030204" pitchFamily="49" charset="0"/>
              </a:rPr>
              <a:t>Split </a:t>
            </a:r>
            <a:r>
              <a:rPr lang="es-ES" b="0" dirty="0" err="1">
                <a:solidFill>
                  <a:srgbClr val="CE9178"/>
                </a:solidFill>
                <a:effectLst/>
                <a:latin typeface="Consolas" panose="020B0609020204030204" pitchFamily="49" charset="0"/>
              </a:rPr>
              <a:t>dropstart</a:t>
            </a:r>
            <a:endParaRPr lang="es-ES" b="0" dirty="0">
              <a:solidFill>
                <a:srgbClr val="CCCCCC"/>
              </a:solidFill>
              <a:effectLst/>
              <a:latin typeface="Consolas" panose="020B0609020204030204" pitchFamily="49" charset="0"/>
            </a:endParaRPr>
          </a:p>
          <a:p>
            <a:pPr marL="365760" lvl="1" indent="0">
              <a:buNone/>
            </a:pPr>
            <a:r>
              <a:rPr lang="es-ES" dirty="0"/>
              <a:t>Split separa el botón del texto</a:t>
            </a:r>
          </a:p>
          <a:p>
            <a:r>
              <a:rPr lang="es-ES" dirty="0">
                <a:hlinkClick r:id="rId2" action="ppaction://hlinkfile"/>
              </a:rPr>
              <a:t>Ejemplo</a:t>
            </a:r>
            <a:endParaRPr lang="es-ES" dirty="0"/>
          </a:p>
          <a:p>
            <a:endParaRPr lang="es-ES" sz="2000" dirty="0"/>
          </a:p>
        </p:txBody>
      </p:sp>
      <p:sp>
        <p:nvSpPr>
          <p:cNvPr id="4" name="Marcador de fecha 3">
            <a:extLst>
              <a:ext uri="{FF2B5EF4-FFF2-40B4-BE49-F238E27FC236}">
                <a16:creationId xmlns:a16="http://schemas.microsoft.com/office/drawing/2014/main" id="{8AA5FBAD-AE25-B6E7-3E76-88260078B696}"/>
              </a:ext>
            </a:extLst>
          </p:cNvPr>
          <p:cNvSpPr>
            <a:spLocks noGrp="1"/>
          </p:cNvSpPr>
          <p:nvPr>
            <p:ph type="dt" sz="half" idx="10"/>
          </p:nvPr>
        </p:nvSpPr>
        <p:spPr/>
        <p:txBody>
          <a:bodyPr/>
          <a:lstStyle/>
          <a:p>
            <a:fld id="{86D3630A-80AA-4412-9CA0-94B29F5EF347}" type="datetime1">
              <a:rPr lang="es-ES" smtClean="0"/>
              <a:t>27/02/2024</a:t>
            </a:fld>
            <a:endParaRPr lang="es-ES"/>
          </a:p>
        </p:txBody>
      </p:sp>
      <p:sp>
        <p:nvSpPr>
          <p:cNvPr id="5" name="Marcador de pie de página 4">
            <a:extLst>
              <a:ext uri="{FF2B5EF4-FFF2-40B4-BE49-F238E27FC236}">
                <a16:creationId xmlns:a16="http://schemas.microsoft.com/office/drawing/2014/main" id="{7C265D35-7FD3-1A8D-2940-1930716A45C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8494C63-71FC-D8EB-915E-3B3DEB1A58F2}"/>
              </a:ext>
            </a:extLst>
          </p:cNvPr>
          <p:cNvSpPr>
            <a:spLocks noGrp="1"/>
          </p:cNvSpPr>
          <p:nvPr>
            <p:ph type="sldNum" sz="quarter" idx="12"/>
          </p:nvPr>
        </p:nvSpPr>
        <p:spPr/>
        <p:txBody>
          <a:bodyPr/>
          <a:lstStyle/>
          <a:p>
            <a:fld id="{D602F45C-2B69-4F0F-ADF4-1D4CECE2C731}" type="slidenum">
              <a:rPr lang="es-ES" smtClean="0"/>
              <a:t>162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Lista desplegable a izquierda o derecha.</a:t>
            </a:r>
          </a:p>
          <a:p>
            <a:pPr lvl="1"/>
            <a:r>
              <a:rPr lang="es-ES" dirty="0"/>
              <a:t>Podemos utilizar una presentación alternativa de la lista desplegable mostrando la misma a la izquierda o derecha del </a:t>
            </a:r>
            <a:r>
              <a:rPr lang="es-ES" dirty="0" err="1"/>
              <a:t>dropdown</a:t>
            </a:r>
            <a:r>
              <a:rPr lang="es-ES" dirty="0"/>
              <a:t>.</a:t>
            </a:r>
          </a:p>
          <a:p>
            <a:pPr lvl="1"/>
            <a:r>
              <a:rPr lang="es-ES" dirty="0"/>
              <a:t>Para que se muestra a la izquierda debemos fijar el </a:t>
            </a:r>
            <a:r>
              <a:rPr lang="es-ES" dirty="0" err="1"/>
              <a:t>div</a:t>
            </a:r>
            <a:r>
              <a:rPr lang="es-ES" dirty="0"/>
              <a:t> con la clase </a:t>
            </a:r>
            <a:r>
              <a:rPr lang="es-ES" b="1" dirty="0" err="1"/>
              <a:t>btn-group</a:t>
            </a:r>
            <a:r>
              <a:rPr lang="es-ES" dirty="0"/>
              <a:t> y el </a:t>
            </a:r>
            <a:r>
              <a:rPr lang="es-ES" dirty="0" err="1"/>
              <a:t>ul</a:t>
            </a:r>
            <a:r>
              <a:rPr lang="es-ES" dirty="0"/>
              <a:t> con  </a:t>
            </a:r>
            <a:r>
              <a:rPr lang="es-ES" dirty="0" err="1">
                <a:solidFill>
                  <a:srgbClr val="FF3300"/>
                </a:solidFill>
              </a:rPr>
              <a:t>dropdown-menu</a:t>
            </a:r>
            <a:r>
              <a:rPr lang="es-ES" dirty="0">
                <a:solidFill>
                  <a:srgbClr val="FF3300"/>
                </a:solidFill>
              </a:rPr>
              <a:t> </a:t>
            </a:r>
            <a:r>
              <a:rPr lang="es-ES" dirty="0" err="1">
                <a:solidFill>
                  <a:srgbClr val="FF3300"/>
                </a:solidFill>
              </a:rPr>
              <a:t>dropdown-menu-end</a:t>
            </a:r>
            <a:endParaRPr lang="es-ES" dirty="0">
              <a:solidFill>
                <a:srgbClr val="FF3300"/>
              </a:solidFill>
            </a:endParaRPr>
          </a:p>
          <a:p>
            <a:pPr lvl="1"/>
            <a:r>
              <a:rPr lang="es-ES" dirty="0"/>
              <a:t>Para que se muestra a la derecha debemos fijar el </a:t>
            </a:r>
            <a:r>
              <a:rPr lang="es-ES" dirty="0" err="1"/>
              <a:t>div</a:t>
            </a:r>
            <a:r>
              <a:rPr lang="es-ES" dirty="0"/>
              <a:t> con la clase </a:t>
            </a:r>
            <a:r>
              <a:rPr lang="es-ES" b="1" dirty="0" err="1"/>
              <a:t>btn-group</a:t>
            </a:r>
            <a:r>
              <a:rPr lang="es-ES" dirty="0"/>
              <a:t> y el </a:t>
            </a:r>
            <a:r>
              <a:rPr lang="es-ES" dirty="0" err="1"/>
              <a:t>ul</a:t>
            </a:r>
            <a:r>
              <a:rPr lang="es-ES" dirty="0"/>
              <a:t> con  </a:t>
            </a:r>
            <a:r>
              <a:rPr lang="es-ES" dirty="0" err="1">
                <a:solidFill>
                  <a:srgbClr val="FF3300"/>
                </a:solidFill>
              </a:rPr>
              <a:t>dropdown-menu</a:t>
            </a:r>
            <a:r>
              <a:rPr lang="es-ES" dirty="0">
                <a:solidFill>
                  <a:srgbClr val="FF3300"/>
                </a:solidFill>
              </a:rPr>
              <a:t> </a:t>
            </a:r>
            <a:r>
              <a:rPr lang="es-ES" dirty="0" err="1">
                <a:solidFill>
                  <a:srgbClr val="FF3300"/>
                </a:solidFill>
              </a:rPr>
              <a:t>start</a:t>
            </a:r>
            <a:endParaRPr lang="es-ES" dirty="0">
              <a:solidFill>
                <a:srgbClr val="FF3300"/>
              </a:solidFill>
            </a:endParaRPr>
          </a:p>
          <a:p>
            <a:r>
              <a:rPr lang="es-ES" dirty="0">
                <a:hlinkClick r:id="rId2" action="ppaction://hlinkfile"/>
              </a:rPr>
              <a:t>Ejemplo</a:t>
            </a:r>
            <a:endParaRPr lang="es-ES" dirty="0"/>
          </a:p>
          <a:p>
            <a:endParaRPr lang="es-ES" sz="2000" dirty="0"/>
          </a:p>
        </p:txBody>
      </p:sp>
      <p:sp>
        <p:nvSpPr>
          <p:cNvPr id="4" name="Marcador de fecha 3">
            <a:extLst>
              <a:ext uri="{FF2B5EF4-FFF2-40B4-BE49-F238E27FC236}">
                <a16:creationId xmlns:a16="http://schemas.microsoft.com/office/drawing/2014/main" id="{0DDDA169-1D58-9659-BF5D-9C493A0D6FB3}"/>
              </a:ext>
            </a:extLst>
          </p:cNvPr>
          <p:cNvSpPr>
            <a:spLocks noGrp="1"/>
          </p:cNvSpPr>
          <p:nvPr>
            <p:ph type="dt" sz="half" idx="10"/>
          </p:nvPr>
        </p:nvSpPr>
        <p:spPr/>
        <p:txBody>
          <a:bodyPr/>
          <a:lstStyle/>
          <a:p>
            <a:fld id="{C2EB62A7-1AAE-41E0-A062-E5ED366AA3AC}" type="datetime1">
              <a:rPr lang="es-ES" smtClean="0"/>
              <a:t>27/02/2024</a:t>
            </a:fld>
            <a:endParaRPr lang="es-ES"/>
          </a:p>
        </p:txBody>
      </p:sp>
      <p:sp>
        <p:nvSpPr>
          <p:cNvPr id="5" name="Marcador de pie de página 4">
            <a:extLst>
              <a:ext uri="{FF2B5EF4-FFF2-40B4-BE49-F238E27FC236}">
                <a16:creationId xmlns:a16="http://schemas.microsoft.com/office/drawing/2014/main" id="{B5AAC01C-1BFF-B50C-5A8D-A6C66C23840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40376AD-5118-2FA0-9C27-7F96D94D27A7}"/>
              </a:ext>
            </a:extLst>
          </p:cNvPr>
          <p:cNvSpPr>
            <a:spLocks noGrp="1"/>
          </p:cNvSpPr>
          <p:nvPr>
            <p:ph type="sldNum" sz="quarter" idx="12"/>
          </p:nvPr>
        </p:nvSpPr>
        <p:spPr/>
        <p:txBody>
          <a:bodyPr/>
          <a:lstStyle/>
          <a:p>
            <a:fld id="{D602F45C-2B69-4F0F-ADF4-1D4CECE2C731}" type="slidenum">
              <a:rPr lang="es-ES" smtClean="0"/>
              <a:t>163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p:cNvSpPr>
            <a:spLocks noGrp="1"/>
          </p:cNvSpPr>
          <p:nvPr>
            <p:ph sz="quarter" idx="1"/>
          </p:nvPr>
        </p:nvSpPr>
        <p:spPr/>
        <p:txBody>
          <a:bodyPr>
            <a:normAutofit/>
          </a:bodyPr>
          <a:lstStyle/>
          <a:p>
            <a:r>
              <a:rPr lang="es-ES" dirty="0"/>
              <a:t>Se puede aplicar la propiedad offset</a:t>
            </a:r>
          </a:p>
          <a:p>
            <a:r>
              <a:rPr lang="es-ES" dirty="0">
                <a:hlinkClick r:id="rId2" action="ppaction://hlinkfile"/>
              </a:rPr>
              <a:t>Ejemplo</a:t>
            </a:r>
            <a:endParaRPr lang="es-ES" dirty="0"/>
          </a:p>
          <a:p>
            <a:endParaRPr lang="es-ES" dirty="0"/>
          </a:p>
          <a:p>
            <a:endParaRPr lang="es-ES" sz="2000" dirty="0"/>
          </a:p>
        </p:txBody>
      </p:sp>
      <p:sp>
        <p:nvSpPr>
          <p:cNvPr id="4" name="Marcador de fecha 3">
            <a:extLst>
              <a:ext uri="{FF2B5EF4-FFF2-40B4-BE49-F238E27FC236}">
                <a16:creationId xmlns:a16="http://schemas.microsoft.com/office/drawing/2014/main" id="{198CEBCD-B61C-CBA7-EB8E-14B44D6CB90D}"/>
              </a:ext>
            </a:extLst>
          </p:cNvPr>
          <p:cNvSpPr>
            <a:spLocks noGrp="1"/>
          </p:cNvSpPr>
          <p:nvPr>
            <p:ph type="dt" sz="half" idx="10"/>
          </p:nvPr>
        </p:nvSpPr>
        <p:spPr/>
        <p:txBody>
          <a:bodyPr/>
          <a:lstStyle/>
          <a:p>
            <a:fld id="{36D53E4E-E4CF-47E7-8160-4212A969EB90}" type="datetime1">
              <a:rPr lang="es-ES" smtClean="0"/>
              <a:t>27/02/2024</a:t>
            </a:fld>
            <a:endParaRPr lang="es-ES"/>
          </a:p>
        </p:txBody>
      </p:sp>
      <p:sp>
        <p:nvSpPr>
          <p:cNvPr id="5" name="Marcador de pie de página 4">
            <a:extLst>
              <a:ext uri="{FF2B5EF4-FFF2-40B4-BE49-F238E27FC236}">
                <a16:creationId xmlns:a16="http://schemas.microsoft.com/office/drawing/2014/main" id="{8484331B-2577-3309-E47B-E59308F77F0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4E96374-A507-10CD-4F1E-CFDF459E4AD7}"/>
              </a:ext>
            </a:extLst>
          </p:cNvPr>
          <p:cNvSpPr>
            <a:spLocks noGrp="1"/>
          </p:cNvSpPr>
          <p:nvPr>
            <p:ph type="sldNum" sz="quarter" idx="12"/>
          </p:nvPr>
        </p:nvSpPr>
        <p:spPr/>
        <p:txBody>
          <a:bodyPr/>
          <a:lstStyle/>
          <a:p>
            <a:fld id="{D602F45C-2B69-4F0F-ADF4-1D4CECE2C731}" type="slidenum">
              <a:rPr lang="es-ES" smtClean="0"/>
              <a:t>164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707E-1ED6-4EEC-E327-F6FB5D7CA979}"/>
            </a:ext>
          </a:extLst>
        </p:cNvPr>
        <p:cNvGrpSpPr/>
        <p:nvPr/>
      </p:nvGrpSpPr>
      <p:grpSpPr>
        <a:xfrm>
          <a:off x="0" y="0"/>
          <a:ext cx="0" cy="0"/>
          <a:chOff x="0" y="0"/>
          <a:chExt cx="0" cy="0"/>
        </a:xfrm>
      </p:grpSpPr>
      <p:sp>
        <p:nvSpPr>
          <p:cNvPr id="2" name="1 Título">
            <a:extLst>
              <a:ext uri="{FF2B5EF4-FFF2-40B4-BE49-F238E27FC236}">
                <a16:creationId xmlns:a16="http://schemas.microsoft.com/office/drawing/2014/main" id="{D0DE8AD2-3BAC-E9FF-C105-B7B27FE60D62}"/>
              </a:ext>
            </a:extLst>
          </p:cNvPr>
          <p:cNvSpPr>
            <a:spLocks noGrp="1"/>
          </p:cNvSpPr>
          <p:nvPr>
            <p:ph type="title"/>
          </p:nvPr>
        </p:nvSpPr>
        <p:spPr/>
        <p:txBody>
          <a:bodyPr>
            <a:normAutofit fontScale="90000"/>
          </a:bodyPr>
          <a:lstStyle/>
          <a:p>
            <a:r>
              <a:rPr lang="es-ES" dirty="0"/>
              <a:t>13. Componentes: </a:t>
            </a:r>
            <a:r>
              <a:rPr lang="es-ES" dirty="0" err="1"/>
              <a:t>dropdown</a:t>
            </a:r>
            <a:r>
              <a:rPr lang="es-ES" dirty="0"/>
              <a:t> (lista desplegable)</a:t>
            </a:r>
          </a:p>
        </p:txBody>
      </p:sp>
      <p:sp>
        <p:nvSpPr>
          <p:cNvPr id="3" name="2 Marcador de contenido">
            <a:extLst>
              <a:ext uri="{FF2B5EF4-FFF2-40B4-BE49-F238E27FC236}">
                <a16:creationId xmlns:a16="http://schemas.microsoft.com/office/drawing/2014/main" id="{C4044AD6-506C-4C84-6195-369464C6B187}"/>
              </a:ext>
            </a:extLst>
          </p:cNvPr>
          <p:cNvSpPr>
            <a:spLocks noGrp="1"/>
          </p:cNvSpPr>
          <p:nvPr>
            <p:ph sz="quarter" idx="1"/>
          </p:nvPr>
        </p:nvSpPr>
        <p:spPr/>
        <p:txBody>
          <a:bodyPr>
            <a:normAutofit/>
          </a:bodyPr>
          <a:lstStyle/>
          <a:p>
            <a:r>
              <a:rPr lang="es-ES" dirty="0"/>
              <a:t>Se pueden quedar los menús abiertos con </a:t>
            </a:r>
            <a:r>
              <a:rPr lang="es-ES" b="1" dirty="0"/>
              <a:t>data-bs-auto-</a:t>
            </a:r>
            <a:r>
              <a:rPr lang="es-ES" b="1" dirty="0" err="1"/>
              <a:t>close</a:t>
            </a:r>
            <a:r>
              <a:rPr lang="es-ES" b="1" dirty="0"/>
              <a:t>="false"</a:t>
            </a:r>
          </a:p>
          <a:p>
            <a:r>
              <a:rPr lang="es-ES" dirty="0">
                <a:hlinkClick r:id="rId2" action="ppaction://hlinkfile"/>
              </a:rPr>
              <a:t>Ejemplo</a:t>
            </a:r>
            <a:endParaRPr lang="es-ES" dirty="0"/>
          </a:p>
          <a:p>
            <a:endParaRPr lang="es-ES" dirty="0"/>
          </a:p>
          <a:p>
            <a:endParaRPr lang="es-ES" sz="2000" dirty="0"/>
          </a:p>
        </p:txBody>
      </p:sp>
      <p:sp>
        <p:nvSpPr>
          <p:cNvPr id="4" name="Marcador de fecha 3">
            <a:extLst>
              <a:ext uri="{FF2B5EF4-FFF2-40B4-BE49-F238E27FC236}">
                <a16:creationId xmlns:a16="http://schemas.microsoft.com/office/drawing/2014/main" id="{330BA0D6-D3F2-C60D-5FD4-C0B794769E56}"/>
              </a:ext>
            </a:extLst>
          </p:cNvPr>
          <p:cNvSpPr>
            <a:spLocks noGrp="1"/>
          </p:cNvSpPr>
          <p:nvPr>
            <p:ph type="dt" sz="half" idx="10"/>
          </p:nvPr>
        </p:nvSpPr>
        <p:spPr/>
        <p:txBody>
          <a:bodyPr/>
          <a:lstStyle/>
          <a:p>
            <a:fld id="{36D53E4E-E4CF-47E7-8160-4212A969EB90}" type="datetime1">
              <a:rPr lang="es-ES" smtClean="0"/>
              <a:t>27/02/2024</a:t>
            </a:fld>
            <a:endParaRPr lang="es-ES"/>
          </a:p>
        </p:txBody>
      </p:sp>
      <p:sp>
        <p:nvSpPr>
          <p:cNvPr id="5" name="Marcador de pie de página 4">
            <a:extLst>
              <a:ext uri="{FF2B5EF4-FFF2-40B4-BE49-F238E27FC236}">
                <a16:creationId xmlns:a16="http://schemas.microsoft.com/office/drawing/2014/main" id="{7175D783-A0A3-CAA9-174A-A3174D34321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1A42B09-21D2-9A2C-2AA4-AC7FEBFAFBD5}"/>
              </a:ext>
            </a:extLst>
          </p:cNvPr>
          <p:cNvSpPr>
            <a:spLocks noGrp="1"/>
          </p:cNvSpPr>
          <p:nvPr>
            <p:ph type="sldNum" sz="quarter" idx="12"/>
          </p:nvPr>
        </p:nvSpPr>
        <p:spPr/>
        <p:txBody>
          <a:bodyPr/>
          <a:lstStyle/>
          <a:p>
            <a:fld id="{D602F45C-2B69-4F0F-ADF4-1D4CECE2C731}" type="slidenum">
              <a:rPr lang="es-ES" smtClean="0"/>
              <a:t>165</a:t>
            </a:fld>
            <a:endParaRPr lang="es-ES"/>
          </a:p>
        </p:txBody>
      </p:sp>
    </p:spTree>
    <p:extLst>
      <p:ext uri="{BB962C8B-B14F-4D97-AF65-F5344CB8AC3E}">
        <p14:creationId xmlns:p14="http://schemas.microsoft.com/office/powerpoint/2010/main" val="3226070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collapse</a:t>
            </a:r>
            <a:endParaRPr lang="es-ES" dirty="0"/>
          </a:p>
        </p:txBody>
      </p:sp>
      <p:sp>
        <p:nvSpPr>
          <p:cNvPr id="3" name="2 Marcador de contenido"/>
          <p:cNvSpPr>
            <a:spLocks noGrp="1"/>
          </p:cNvSpPr>
          <p:nvPr>
            <p:ph sz="quarter" idx="1"/>
          </p:nvPr>
        </p:nvSpPr>
        <p:spPr/>
        <p:txBody>
          <a:bodyPr>
            <a:normAutofit/>
          </a:bodyPr>
          <a:lstStyle/>
          <a:p>
            <a:r>
              <a:rPr lang="es-ES" dirty="0"/>
              <a:t>La componente </a:t>
            </a:r>
            <a:r>
              <a:rPr lang="es-ES" dirty="0" err="1"/>
              <a:t>collapse</a:t>
            </a:r>
            <a:r>
              <a:rPr lang="es-ES" dirty="0"/>
              <a:t> permite mostrar u ocultar el contenido de un "div" cuando se presiona un botón o ancla.</a:t>
            </a:r>
          </a:p>
          <a:p>
            <a:r>
              <a:rPr lang="es-ES" dirty="0"/>
              <a:t>Para su funcionamiento requiere importar las librerías de Javascript.</a:t>
            </a:r>
          </a:p>
          <a:p>
            <a:r>
              <a:rPr lang="es-ES" dirty="0"/>
              <a:t>La clase involucrada para su funcionamiento se llama "</a:t>
            </a:r>
            <a:r>
              <a:rPr lang="es-ES" dirty="0" err="1"/>
              <a:t>collapse</a:t>
            </a:r>
            <a:r>
              <a:rPr lang="es-ES" dirty="0"/>
              <a:t>".</a:t>
            </a:r>
          </a:p>
          <a:p>
            <a:r>
              <a:rPr lang="es-ES" dirty="0">
                <a:hlinkClick r:id="rId2" action="ppaction://hlinkfile"/>
              </a:rPr>
              <a:t>Ejemplo</a:t>
            </a:r>
            <a:endParaRPr lang="es-ES" dirty="0"/>
          </a:p>
          <a:p>
            <a:endParaRPr lang="es-ES" sz="2000" dirty="0"/>
          </a:p>
        </p:txBody>
      </p:sp>
      <p:sp>
        <p:nvSpPr>
          <p:cNvPr id="4" name="Marcador de fecha 3">
            <a:extLst>
              <a:ext uri="{FF2B5EF4-FFF2-40B4-BE49-F238E27FC236}">
                <a16:creationId xmlns:a16="http://schemas.microsoft.com/office/drawing/2014/main" id="{30C4B045-614F-B0D8-749F-6FB7F9AC2E2F}"/>
              </a:ext>
            </a:extLst>
          </p:cNvPr>
          <p:cNvSpPr>
            <a:spLocks noGrp="1"/>
          </p:cNvSpPr>
          <p:nvPr>
            <p:ph type="dt" sz="half" idx="10"/>
          </p:nvPr>
        </p:nvSpPr>
        <p:spPr/>
        <p:txBody>
          <a:bodyPr/>
          <a:lstStyle/>
          <a:p>
            <a:fld id="{8CCA3C6D-F81C-4955-8D90-D6243E381645}" type="datetime1">
              <a:rPr lang="es-ES" smtClean="0"/>
              <a:t>27/02/2024</a:t>
            </a:fld>
            <a:endParaRPr lang="es-ES"/>
          </a:p>
        </p:txBody>
      </p:sp>
      <p:sp>
        <p:nvSpPr>
          <p:cNvPr id="5" name="Marcador de pie de página 4">
            <a:extLst>
              <a:ext uri="{FF2B5EF4-FFF2-40B4-BE49-F238E27FC236}">
                <a16:creationId xmlns:a16="http://schemas.microsoft.com/office/drawing/2014/main" id="{6DC3CD6D-EC0F-BA88-2BF2-BCBEC04958F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46D213B-5CFC-ADF9-4C21-311430439001}"/>
              </a:ext>
            </a:extLst>
          </p:cNvPr>
          <p:cNvSpPr>
            <a:spLocks noGrp="1"/>
          </p:cNvSpPr>
          <p:nvPr>
            <p:ph type="sldNum" sz="quarter" idx="12"/>
          </p:nvPr>
        </p:nvSpPr>
        <p:spPr/>
        <p:txBody>
          <a:bodyPr/>
          <a:lstStyle/>
          <a:p>
            <a:fld id="{D602F45C-2B69-4F0F-ADF4-1D4CECE2C731}" type="slidenum">
              <a:rPr lang="es-ES" smtClean="0"/>
              <a:t>166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collapse</a:t>
            </a:r>
            <a:endParaRPr lang="es-ES" dirty="0"/>
          </a:p>
        </p:txBody>
      </p:sp>
      <p:sp>
        <p:nvSpPr>
          <p:cNvPr id="3" name="2 Marcador de contenido"/>
          <p:cNvSpPr>
            <a:spLocks noGrp="1"/>
          </p:cNvSpPr>
          <p:nvPr>
            <p:ph sz="quarter" idx="1"/>
          </p:nvPr>
        </p:nvSpPr>
        <p:spPr>
          <a:xfrm>
            <a:off x="1341120" y="1345474"/>
            <a:ext cx="9509760" cy="5195285"/>
          </a:xfrm>
        </p:spPr>
        <p:txBody>
          <a:bodyPr>
            <a:normAutofit fontScale="62500" lnSpcReduction="20000"/>
          </a:bodyPr>
          <a:lstStyle/>
          <a:p>
            <a:r>
              <a:rPr lang="es-ES" dirty="0"/>
              <a:t>Explicación:</a:t>
            </a:r>
          </a:p>
          <a:p>
            <a:pPr lvl="1"/>
            <a:r>
              <a:rPr lang="es-ES" dirty="0"/>
              <a:t>El hipervínculo debe definir la propiedad data-</a:t>
            </a:r>
            <a:r>
              <a:rPr lang="es-ES" dirty="0" err="1"/>
              <a:t>toggle</a:t>
            </a:r>
            <a:r>
              <a:rPr lang="es-ES" dirty="0"/>
              <a:t> con el valor "</a:t>
            </a:r>
            <a:r>
              <a:rPr lang="es-ES" dirty="0" err="1"/>
              <a:t>collapse</a:t>
            </a:r>
            <a:r>
              <a:rPr lang="es-ES" dirty="0"/>
              <a:t>" y la propiedad </a:t>
            </a:r>
            <a:r>
              <a:rPr lang="es-ES" dirty="0" err="1"/>
              <a:t>href</a:t>
            </a:r>
            <a:r>
              <a:rPr lang="es-ES" dirty="0"/>
              <a:t> con el id definido en el div más el </a:t>
            </a:r>
            <a:r>
              <a:rPr lang="es-ES" dirty="0" err="1"/>
              <a:t>caracter</a:t>
            </a:r>
            <a:r>
              <a:rPr lang="es-ES" dirty="0"/>
              <a:t> #:</a:t>
            </a:r>
          </a:p>
          <a:p>
            <a:pPr marL="365760" lvl="1" indent="0">
              <a:buNone/>
            </a:pPr>
            <a:r>
              <a:rPr lang="es-ES" sz="1700" b="1" dirty="0"/>
              <a:t> &lt;a class="</a:t>
            </a:r>
            <a:r>
              <a:rPr lang="es-ES" sz="1700" b="1" dirty="0" err="1"/>
              <a:t>btn</a:t>
            </a:r>
            <a:r>
              <a:rPr lang="es-ES" sz="1700" b="1" dirty="0"/>
              <a:t> </a:t>
            </a:r>
            <a:r>
              <a:rPr lang="es-ES" sz="1700" b="1" dirty="0" err="1"/>
              <a:t>btn-primary</a:t>
            </a:r>
            <a:r>
              <a:rPr lang="es-ES" sz="1700" b="1" dirty="0"/>
              <a:t>" data-bs-</a:t>
            </a:r>
            <a:r>
              <a:rPr lang="es-ES" sz="1700" b="1" dirty="0" err="1"/>
              <a:t>toggle</a:t>
            </a:r>
            <a:r>
              <a:rPr lang="es-ES" sz="1700" b="1" dirty="0"/>
              <a:t>="</a:t>
            </a:r>
            <a:r>
              <a:rPr lang="es-ES" sz="1700" b="1" dirty="0" err="1"/>
              <a:t>collapse</a:t>
            </a:r>
            <a:r>
              <a:rPr lang="es-ES" sz="1700" b="1" dirty="0"/>
              <a:t>" </a:t>
            </a:r>
            <a:r>
              <a:rPr lang="es-ES" sz="1700" b="1" dirty="0" err="1"/>
              <a:t>href</a:t>
            </a:r>
            <a:r>
              <a:rPr lang="es-ES" sz="1700" b="1" dirty="0"/>
              <a:t>="#</a:t>
            </a:r>
            <a:r>
              <a:rPr lang="es-ES" sz="1700" b="1" dirty="0" err="1"/>
              <a:t>collapseExample</a:t>
            </a:r>
            <a:r>
              <a:rPr lang="es-ES" sz="1700" b="1" dirty="0"/>
              <a:t>" role="</a:t>
            </a:r>
            <a:r>
              <a:rPr lang="es-ES" sz="1700" b="1" dirty="0" err="1"/>
              <a:t>button</a:t>
            </a:r>
            <a:r>
              <a:rPr lang="es-ES" sz="1700" b="1" dirty="0"/>
              <a:t>" aria-</a:t>
            </a:r>
            <a:r>
              <a:rPr lang="es-ES" sz="1700" b="1" dirty="0" err="1"/>
              <a:t>expanded</a:t>
            </a:r>
            <a:r>
              <a:rPr lang="es-ES" sz="1700" b="1" dirty="0"/>
              <a:t>="false" aria-</a:t>
            </a:r>
            <a:r>
              <a:rPr lang="es-ES" sz="1700" b="1" dirty="0" err="1"/>
              <a:t>controls</a:t>
            </a:r>
            <a:r>
              <a:rPr lang="es-ES" sz="1700" b="1" dirty="0"/>
              <a:t>="</a:t>
            </a:r>
            <a:r>
              <a:rPr lang="es-ES" sz="1700" b="1" dirty="0" err="1"/>
              <a:t>collapseExample</a:t>
            </a:r>
            <a:r>
              <a:rPr lang="es-ES" sz="1700" b="1" dirty="0"/>
              <a:t>"&gt;</a:t>
            </a:r>
          </a:p>
          <a:p>
            <a:pPr marL="365760" lvl="1" indent="0">
              <a:buNone/>
            </a:pPr>
            <a:r>
              <a:rPr lang="es-ES" sz="1700" b="1" dirty="0"/>
              <a:t>        Link </a:t>
            </a:r>
            <a:r>
              <a:rPr lang="es-ES" sz="1700" b="1" dirty="0" err="1"/>
              <a:t>with</a:t>
            </a:r>
            <a:r>
              <a:rPr lang="es-ES" sz="1700" b="1" dirty="0"/>
              <a:t> </a:t>
            </a:r>
            <a:r>
              <a:rPr lang="es-ES" sz="1700" b="1" dirty="0" err="1"/>
              <a:t>href</a:t>
            </a:r>
            <a:endParaRPr lang="es-ES" sz="1700" b="1" dirty="0"/>
          </a:p>
          <a:p>
            <a:pPr marL="365760" lvl="1" indent="0">
              <a:buNone/>
            </a:pPr>
            <a:r>
              <a:rPr lang="es-ES" sz="1700" b="1" dirty="0"/>
              <a:t>      &lt;/a&gt;</a:t>
            </a:r>
          </a:p>
          <a:p>
            <a:pPr lvl="1"/>
            <a:r>
              <a:rPr lang="es-ES" sz="2400" dirty="0"/>
              <a:t>Posteriormente el div que inicialmente se encuentra oculto debe tener definidas las propiedades "id" y la clase "</a:t>
            </a:r>
            <a:r>
              <a:rPr lang="es-ES" sz="2400" dirty="0" err="1"/>
              <a:t>collapse</a:t>
            </a:r>
            <a:r>
              <a:rPr lang="es-ES" sz="2400" dirty="0"/>
              <a:t>":</a:t>
            </a:r>
          </a:p>
          <a:p>
            <a:pPr marL="274320" lvl="1" indent="0">
              <a:buNone/>
            </a:pPr>
            <a:r>
              <a:rPr lang="en-US" sz="2100" dirty="0"/>
              <a:t>&lt;div class="collapse" id="</a:t>
            </a:r>
            <a:r>
              <a:rPr lang="en-US" sz="2100" dirty="0" err="1"/>
              <a:t>collapseExample</a:t>
            </a:r>
            <a:r>
              <a:rPr lang="en-US" sz="2100" dirty="0"/>
              <a:t>"&gt;</a:t>
            </a:r>
          </a:p>
          <a:p>
            <a:pPr marL="274320" lvl="1" indent="0">
              <a:buNone/>
            </a:pPr>
            <a:r>
              <a:rPr lang="en-US" sz="2100" dirty="0"/>
              <a:t>      &lt;div class="card card-body"&gt;</a:t>
            </a:r>
          </a:p>
          <a:p>
            <a:pPr marL="274320" lvl="1" indent="0">
              <a:buNone/>
            </a:pPr>
            <a:r>
              <a:rPr lang="en-US" sz="2100" dirty="0"/>
              <a:t>        Some placeholder content for the collapse component. This panel is hidden by default but revealed when the user activates the relevant trigger.</a:t>
            </a:r>
          </a:p>
          <a:p>
            <a:pPr marL="274320" lvl="1" indent="0">
              <a:buNone/>
            </a:pPr>
            <a:r>
              <a:rPr lang="en-US" sz="2100" dirty="0"/>
              <a:t>      &lt;/div&gt;</a:t>
            </a:r>
          </a:p>
          <a:p>
            <a:pPr marL="274320" lvl="1" indent="0">
              <a:buNone/>
            </a:pPr>
            <a:r>
              <a:rPr lang="en-US" sz="2100" dirty="0"/>
              <a:t>    &lt;/div&gt;</a:t>
            </a:r>
          </a:p>
          <a:p>
            <a:pPr marL="274320" lvl="1" indent="0">
              <a:buNone/>
            </a:pPr>
            <a:r>
              <a:rPr lang="es-ES" dirty="0"/>
              <a:t>Si necesitamos que cuando carga la página el contenido del div esté visible y que eventualmente el visitante lo pueda ocultar debemos agregar la clase "show":</a:t>
            </a:r>
          </a:p>
          <a:p>
            <a:pPr lvl="1"/>
            <a:r>
              <a:rPr lang="es-ES" dirty="0"/>
              <a:t>&lt;div id="</a:t>
            </a:r>
            <a:r>
              <a:rPr lang="es-ES" dirty="0" err="1">
                <a:solidFill>
                  <a:srgbClr val="FF3300"/>
                </a:solidFill>
              </a:rPr>
              <a:t>politica</a:t>
            </a:r>
            <a:r>
              <a:rPr lang="es-ES" dirty="0"/>
              <a:t>" </a:t>
            </a:r>
            <a:r>
              <a:rPr lang="es-ES" dirty="0" err="1"/>
              <a:t>class</a:t>
            </a:r>
            <a:r>
              <a:rPr lang="es-ES" dirty="0"/>
              <a:t>="</a:t>
            </a:r>
            <a:r>
              <a:rPr lang="es-ES" dirty="0" err="1">
                <a:solidFill>
                  <a:srgbClr val="00B050"/>
                </a:solidFill>
              </a:rPr>
              <a:t>collapse</a:t>
            </a:r>
            <a:r>
              <a:rPr lang="es-ES" dirty="0"/>
              <a:t> </a:t>
            </a:r>
            <a:r>
              <a:rPr lang="es-ES" dirty="0">
                <a:solidFill>
                  <a:srgbClr val="0070C0"/>
                </a:solidFill>
              </a:rPr>
              <a:t>show</a:t>
            </a:r>
            <a:r>
              <a:rPr lang="es-ES" dirty="0"/>
              <a:t>"&gt;</a:t>
            </a:r>
          </a:p>
          <a:p>
            <a:r>
              <a:rPr lang="es-ES" dirty="0"/>
              <a:t>Es posible abrir de forma horizontal con </a:t>
            </a:r>
            <a:r>
              <a:rPr lang="es-ES" b="1" dirty="0" err="1"/>
              <a:t>collapse</a:t>
            </a:r>
            <a:r>
              <a:rPr lang="es-ES" b="1" dirty="0"/>
              <a:t>-horizontal </a:t>
            </a:r>
            <a:r>
              <a:rPr lang="es-ES" dirty="0"/>
              <a:t>o de forma </a:t>
            </a:r>
            <a:r>
              <a:rPr lang="es-ES" dirty="0" err="1"/>
              <a:t>multiple</a:t>
            </a:r>
            <a:r>
              <a:rPr lang="es-ES" dirty="0"/>
              <a:t> con </a:t>
            </a:r>
            <a:r>
              <a:rPr lang="es-ES" b="1" dirty="0" err="1"/>
              <a:t>multi-collapse</a:t>
            </a:r>
            <a:endParaRPr lang="es-ES" b="1" dirty="0"/>
          </a:p>
        </p:txBody>
      </p:sp>
      <p:sp>
        <p:nvSpPr>
          <p:cNvPr id="4" name="Marcador de fecha 3">
            <a:extLst>
              <a:ext uri="{FF2B5EF4-FFF2-40B4-BE49-F238E27FC236}">
                <a16:creationId xmlns:a16="http://schemas.microsoft.com/office/drawing/2014/main" id="{B0EB27FD-543A-8EBF-D398-647A1E68C046}"/>
              </a:ext>
            </a:extLst>
          </p:cNvPr>
          <p:cNvSpPr>
            <a:spLocks noGrp="1"/>
          </p:cNvSpPr>
          <p:nvPr>
            <p:ph type="dt" sz="half" idx="10"/>
          </p:nvPr>
        </p:nvSpPr>
        <p:spPr/>
        <p:txBody>
          <a:bodyPr/>
          <a:lstStyle/>
          <a:p>
            <a:fld id="{DDBB2937-1C28-42C3-A180-49F28E8AEAAA}" type="datetime1">
              <a:rPr lang="es-ES" smtClean="0"/>
              <a:t>27/02/2024</a:t>
            </a:fld>
            <a:endParaRPr lang="es-ES"/>
          </a:p>
        </p:txBody>
      </p:sp>
      <p:sp>
        <p:nvSpPr>
          <p:cNvPr id="5" name="Marcador de pie de página 4">
            <a:extLst>
              <a:ext uri="{FF2B5EF4-FFF2-40B4-BE49-F238E27FC236}">
                <a16:creationId xmlns:a16="http://schemas.microsoft.com/office/drawing/2014/main" id="{520AA4CB-9ADA-9185-B173-CA64301292C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E974F61-7C87-9A2C-6C0F-9A7F4199122E}"/>
              </a:ext>
            </a:extLst>
          </p:cNvPr>
          <p:cNvSpPr>
            <a:spLocks noGrp="1"/>
          </p:cNvSpPr>
          <p:nvPr>
            <p:ph type="sldNum" sz="quarter" idx="12"/>
          </p:nvPr>
        </p:nvSpPr>
        <p:spPr/>
        <p:txBody>
          <a:bodyPr/>
          <a:lstStyle/>
          <a:p>
            <a:fld id="{D602F45C-2B69-4F0F-ADF4-1D4CECE2C731}" type="slidenum">
              <a:rPr lang="es-ES" smtClean="0"/>
              <a:t>167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acordion</a:t>
            </a:r>
            <a:endParaRPr lang="es-ES" dirty="0"/>
          </a:p>
        </p:txBody>
      </p:sp>
      <p:sp>
        <p:nvSpPr>
          <p:cNvPr id="3" name="2 Marcador de contenido"/>
          <p:cNvSpPr>
            <a:spLocks noGrp="1"/>
          </p:cNvSpPr>
          <p:nvPr>
            <p:ph sz="quarter" idx="1"/>
          </p:nvPr>
        </p:nvSpPr>
        <p:spPr/>
        <p:txBody>
          <a:bodyPr>
            <a:normAutofit/>
          </a:bodyPr>
          <a:lstStyle/>
          <a:p>
            <a:r>
              <a:rPr lang="es-ES" dirty="0"/>
              <a:t>En Bootstrap 5 disponemos de una componente llamada “</a:t>
            </a:r>
            <a:r>
              <a:rPr lang="es-ES" dirty="0" err="1">
                <a:solidFill>
                  <a:srgbClr val="FF3300"/>
                </a:solidFill>
              </a:rPr>
              <a:t>accordion</a:t>
            </a:r>
            <a:r>
              <a:rPr lang="es-ES" dirty="0"/>
              <a:t>" que básicamente muestra una serie de enlaces que ocultan contenido. </a:t>
            </a:r>
          </a:p>
          <a:p>
            <a:r>
              <a:rPr lang="es-ES" dirty="0"/>
              <a:t>Cuando se presiona un hipervínculo se muestra el contenido para dicho enlace, luego cuando se presiona otro enlace se oculta el actual y se abre el nuevo.</a:t>
            </a:r>
          </a:p>
          <a:p>
            <a:r>
              <a:rPr lang="es-ES" dirty="0"/>
              <a:t>Es muy utilizado en la web en sitios sobre "preguntas frecuentes", "políticas de privacidad", "descripción de características de productos" etc.</a:t>
            </a:r>
          </a:p>
          <a:p>
            <a:r>
              <a:rPr lang="es-ES" dirty="0">
                <a:hlinkClick r:id="rId2" action="ppaction://hlinkfile"/>
              </a:rPr>
              <a:t>Ejemplo</a:t>
            </a:r>
            <a:endParaRPr lang="es-ES" dirty="0"/>
          </a:p>
          <a:p>
            <a:pPr lvl="1"/>
            <a:endParaRPr lang="es-ES" dirty="0"/>
          </a:p>
        </p:txBody>
      </p:sp>
      <p:sp>
        <p:nvSpPr>
          <p:cNvPr id="4" name="Marcador de fecha 3">
            <a:extLst>
              <a:ext uri="{FF2B5EF4-FFF2-40B4-BE49-F238E27FC236}">
                <a16:creationId xmlns:a16="http://schemas.microsoft.com/office/drawing/2014/main" id="{C02F13B9-3042-4B98-F64F-CF16474858A9}"/>
              </a:ext>
            </a:extLst>
          </p:cNvPr>
          <p:cNvSpPr>
            <a:spLocks noGrp="1"/>
          </p:cNvSpPr>
          <p:nvPr>
            <p:ph type="dt" sz="half" idx="10"/>
          </p:nvPr>
        </p:nvSpPr>
        <p:spPr/>
        <p:txBody>
          <a:bodyPr/>
          <a:lstStyle/>
          <a:p>
            <a:fld id="{EAEE5D4D-97CC-406D-BA21-194DB4769687}" type="datetime1">
              <a:rPr lang="es-ES" smtClean="0"/>
              <a:t>27/02/2024</a:t>
            </a:fld>
            <a:endParaRPr lang="es-ES"/>
          </a:p>
        </p:txBody>
      </p:sp>
      <p:sp>
        <p:nvSpPr>
          <p:cNvPr id="5" name="Marcador de pie de página 4">
            <a:extLst>
              <a:ext uri="{FF2B5EF4-FFF2-40B4-BE49-F238E27FC236}">
                <a16:creationId xmlns:a16="http://schemas.microsoft.com/office/drawing/2014/main" id="{8623482F-A01C-1190-A96A-9E12F9C076D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E2A305F-82B2-524E-3128-290CB14A8C24}"/>
              </a:ext>
            </a:extLst>
          </p:cNvPr>
          <p:cNvSpPr>
            <a:spLocks noGrp="1"/>
          </p:cNvSpPr>
          <p:nvPr>
            <p:ph type="sldNum" sz="quarter" idx="12"/>
          </p:nvPr>
        </p:nvSpPr>
        <p:spPr/>
        <p:txBody>
          <a:bodyPr/>
          <a:lstStyle/>
          <a:p>
            <a:fld id="{D602F45C-2B69-4F0F-ADF4-1D4CECE2C731}" type="slidenum">
              <a:rPr lang="es-ES" smtClean="0"/>
              <a:t>168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badge</a:t>
            </a:r>
            <a:endParaRPr lang="es-ES" dirty="0"/>
          </a:p>
        </p:txBody>
      </p:sp>
      <p:sp>
        <p:nvSpPr>
          <p:cNvPr id="3" name="2 Marcador de contenido"/>
          <p:cNvSpPr>
            <a:spLocks noGrp="1"/>
          </p:cNvSpPr>
          <p:nvPr>
            <p:ph sz="quarter" idx="1"/>
          </p:nvPr>
        </p:nvSpPr>
        <p:spPr/>
        <p:txBody>
          <a:bodyPr>
            <a:normAutofit/>
          </a:bodyPr>
          <a:lstStyle/>
          <a:p>
            <a:r>
              <a:rPr lang="es-ES" dirty="0"/>
              <a:t>Un </a:t>
            </a:r>
            <a:r>
              <a:rPr lang="es-ES" dirty="0" err="1"/>
              <a:t>badge</a:t>
            </a:r>
            <a:r>
              <a:rPr lang="es-ES" dirty="0"/>
              <a:t> (distintivo o insignia) es una pequeña etiqueta que se agrega a otras componentes para mostrar un pequeño mensaje o contador.</a:t>
            </a:r>
          </a:p>
          <a:p>
            <a:r>
              <a:rPr lang="es-ES" dirty="0">
                <a:hlinkClick r:id="rId2" action="ppaction://hlinkfile"/>
              </a:rPr>
              <a:t>Ejemplo</a:t>
            </a:r>
            <a:endParaRPr lang="es-ES" dirty="0"/>
          </a:p>
          <a:p>
            <a:endParaRPr lang="es-ES" dirty="0"/>
          </a:p>
          <a:p>
            <a:pPr lvl="1"/>
            <a:endParaRPr lang="es-ES" dirty="0"/>
          </a:p>
        </p:txBody>
      </p:sp>
      <p:sp>
        <p:nvSpPr>
          <p:cNvPr id="4" name="Marcador de fecha 3">
            <a:extLst>
              <a:ext uri="{FF2B5EF4-FFF2-40B4-BE49-F238E27FC236}">
                <a16:creationId xmlns:a16="http://schemas.microsoft.com/office/drawing/2014/main" id="{0FB0ED5E-8351-5A09-B34F-DD24EDD0E07E}"/>
              </a:ext>
            </a:extLst>
          </p:cNvPr>
          <p:cNvSpPr>
            <a:spLocks noGrp="1"/>
          </p:cNvSpPr>
          <p:nvPr>
            <p:ph type="dt" sz="half" idx="10"/>
          </p:nvPr>
        </p:nvSpPr>
        <p:spPr/>
        <p:txBody>
          <a:bodyPr/>
          <a:lstStyle/>
          <a:p>
            <a:fld id="{1C6B6F41-03BF-4856-9243-1BBB67D41DA6}" type="datetime1">
              <a:rPr lang="es-ES" smtClean="0"/>
              <a:t>27/02/2024</a:t>
            </a:fld>
            <a:endParaRPr lang="es-ES"/>
          </a:p>
        </p:txBody>
      </p:sp>
      <p:sp>
        <p:nvSpPr>
          <p:cNvPr id="5" name="Marcador de pie de página 4">
            <a:extLst>
              <a:ext uri="{FF2B5EF4-FFF2-40B4-BE49-F238E27FC236}">
                <a16:creationId xmlns:a16="http://schemas.microsoft.com/office/drawing/2014/main" id="{19D88135-880E-40D3-C99F-6138965866C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2BDA11F-BC60-1A0C-5C24-67B83F4117DB}"/>
              </a:ext>
            </a:extLst>
          </p:cNvPr>
          <p:cNvSpPr>
            <a:spLocks noGrp="1"/>
          </p:cNvSpPr>
          <p:nvPr>
            <p:ph type="sldNum" sz="quarter" idx="12"/>
          </p:nvPr>
        </p:nvSpPr>
        <p:spPr/>
        <p:txBody>
          <a:bodyPr/>
          <a:lstStyle/>
          <a:p>
            <a:fld id="{D602F45C-2B69-4F0F-ADF4-1D4CECE2C731}" type="slidenum">
              <a:rPr lang="es-ES" smtClean="0"/>
              <a:t>169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r>
              <a:rPr lang="es-ES" dirty="0"/>
              <a:t>Ejemplo de cuadricula en Bootstrap:</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27221"/>
          <a:stretch>
            <a:fillRect/>
          </a:stretch>
        </p:blipFill>
        <p:spPr bwMode="auto">
          <a:xfrm>
            <a:off x="1804989" y="2276873"/>
            <a:ext cx="8582025" cy="2412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a:extLst>
              <a:ext uri="{FF2B5EF4-FFF2-40B4-BE49-F238E27FC236}">
                <a16:creationId xmlns:a16="http://schemas.microsoft.com/office/drawing/2014/main" id="{FC5724B8-4E1B-89C7-7C87-C38A6D94BC55}"/>
              </a:ext>
            </a:extLst>
          </p:cNvPr>
          <p:cNvSpPr>
            <a:spLocks noGrp="1"/>
          </p:cNvSpPr>
          <p:nvPr>
            <p:ph type="dt" sz="half" idx="10"/>
          </p:nvPr>
        </p:nvSpPr>
        <p:spPr/>
        <p:txBody>
          <a:bodyPr/>
          <a:lstStyle/>
          <a:p>
            <a:fld id="{7403A22C-4DD2-4EDA-A437-502C3E0CFC90}" type="datetime1">
              <a:rPr lang="es-ES" smtClean="0"/>
              <a:t>27/02/2024</a:t>
            </a:fld>
            <a:endParaRPr lang="es-ES"/>
          </a:p>
        </p:txBody>
      </p:sp>
      <p:sp>
        <p:nvSpPr>
          <p:cNvPr id="5" name="Marcador de pie de página 4">
            <a:extLst>
              <a:ext uri="{FF2B5EF4-FFF2-40B4-BE49-F238E27FC236}">
                <a16:creationId xmlns:a16="http://schemas.microsoft.com/office/drawing/2014/main" id="{15832253-821F-4802-46D2-E0538A75927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FD79CE8-338C-1F7B-8108-E62AA35901C4}"/>
              </a:ext>
            </a:extLst>
          </p:cNvPr>
          <p:cNvSpPr>
            <a:spLocks noGrp="1"/>
          </p:cNvSpPr>
          <p:nvPr>
            <p:ph type="sldNum" sz="quarter" idx="12"/>
          </p:nvPr>
        </p:nvSpPr>
        <p:spPr/>
        <p:txBody>
          <a:bodyPr/>
          <a:lstStyle/>
          <a:p>
            <a:fld id="{D602F45C-2B69-4F0F-ADF4-1D4CECE2C731}" type="slidenum">
              <a:rPr lang="es-ES" smtClean="0"/>
              <a:t>17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badge</a:t>
            </a:r>
            <a:endParaRPr lang="es-ES" dirty="0"/>
          </a:p>
        </p:txBody>
      </p:sp>
      <p:sp>
        <p:nvSpPr>
          <p:cNvPr id="3" name="2 Marcador de contenido"/>
          <p:cNvSpPr>
            <a:spLocks noGrp="1"/>
          </p:cNvSpPr>
          <p:nvPr>
            <p:ph sz="quarter" idx="1"/>
          </p:nvPr>
        </p:nvSpPr>
        <p:spPr/>
        <p:txBody>
          <a:bodyPr>
            <a:normAutofit/>
          </a:bodyPr>
          <a:lstStyle/>
          <a:p>
            <a:r>
              <a:rPr lang="es-ES" dirty="0"/>
              <a:t>Un </a:t>
            </a:r>
            <a:r>
              <a:rPr lang="es-ES" dirty="0" err="1"/>
              <a:t>badge</a:t>
            </a:r>
            <a:r>
              <a:rPr lang="es-ES" dirty="0"/>
              <a:t> dentro de un título lo agregamos mediante la etiqueta "</a:t>
            </a:r>
            <a:r>
              <a:rPr lang="es-ES" dirty="0" err="1"/>
              <a:t>span</a:t>
            </a:r>
            <a:r>
              <a:rPr lang="es-ES" dirty="0"/>
              <a:t>" y le asociamos las clases </a:t>
            </a:r>
            <a:r>
              <a:rPr lang="es-ES" dirty="0" err="1"/>
              <a:t>badge</a:t>
            </a:r>
            <a:r>
              <a:rPr lang="es-ES" dirty="0"/>
              <a:t> y alguno tipo de </a:t>
            </a:r>
            <a:r>
              <a:rPr lang="es-ES" dirty="0" err="1"/>
              <a:t>badge</a:t>
            </a:r>
            <a:r>
              <a:rPr lang="es-ES" dirty="0"/>
              <a:t> contextual:</a:t>
            </a:r>
          </a:p>
          <a:p>
            <a:pPr lvl="1"/>
            <a:r>
              <a:rPr lang="en-US" dirty="0"/>
              <a:t>&lt;h1&gt;Tutorial de Bootstrap 5 &lt;span class="</a:t>
            </a:r>
            <a:r>
              <a:rPr lang="en-US" dirty="0">
                <a:solidFill>
                  <a:srgbClr val="FF3300"/>
                </a:solidFill>
              </a:rPr>
              <a:t>badge</a:t>
            </a:r>
            <a:r>
              <a:rPr lang="en-US" dirty="0"/>
              <a:t> </a:t>
            </a:r>
            <a:r>
              <a:rPr lang="en-US" dirty="0">
                <a:solidFill>
                  <a:srgbClr val="0070C0"/>
                </a:solidFill>
              </a:rPr>
              <a:t>text-</a:t>
            </a:r>
            <a:r>
              <a:rPr lang="en-US" dirty="0" err="1">
                <a:solidFill>
                  <a:srgbClr val="0070C0"/>
                </a:solidFill>
              </a:rPr>
              <a:t>bg</a:t>
            </a:r>
            <a:r>
              <a:rPr lang="en-US" dirty="0">
                <a:solidFill>
                  <a:srgbClr val="0070C0"/>
                </a:solidFill>
              </a:rPr>
              <a:t>-secondary</a:t>
            </a:r>
            <a:r>
              <a:rPr lang="en-US" dirty="0"/>
              <a:t>"&gt;Nuevo&lt;/span&gt;&lt;/h1&gt;</a:t>
            </a:r>
          </a:p>
        </p:txBody>
      </p:sp>
      <p:sp>
        <p:nvSpPr>
          <p:cNvPr id="4" name="Marcador de fecha 3">
            <a:extLst>
              <a:ext uri="{FF2B5EF4-FFF2-40B4-BE49-F238E27FC236}">
                <a16:creationId xmlns:a16="http://schemas.microsoft.com/office/drawing/2014/main" id="{FF57C22D-1422-989F-8F36-D8EC1215302D}"/>
              </a:ext>
            </a:extLst>
          </p:cNvPr>
          <p:cNvSpPr>
            <a:spLocks noGrp="1"/>
          </p:cNvSpPr>
          <p:nvPr>
            <p:ph type="dt" sz="half" idx="10"/>
          </p:nvPr>
        </p:nvSpPr>
        <p:spPr/>
        <p:txBody>
          <a:bodyPr/>
          <a:lstStyle/>
          <a:p>
            <a:fld id="{DA3EBFA7-E37E-440B-8F55-614C3B226144}" type="datetime1">
              <a:rPr lang="es-ES" smtClean="0"/>
              <a:t>27/02/2024</a:t>
            </a:fld>
            <a:endParaRPr lang="es-ES"/>
          </a:p>
        </p:txBody>
      </p:sp>
      <p:sp>
        <p:nvSpPr>
          <p:cNvPr id="5" name="Marcador de pie de página 4">
            <a:extLst>
              <a:ext uri="{FF2B5EF4-FFF2-40B4-BE49-F238E27FC236}">
                <a16:creationId xmlns:a16="http://schemas.microsoft.com/office/drawing/2014/main" id="{7F946F61-A9AC-BF76-7E74-29A0146766E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85F368A-6A6D-472B-BE50-6AB0A3B17356}"/>
              </a:ext>
            </a:extLst>
          </p:cNvPr>
          <p:cNvSpPr>
            <a:spLocks noGrp="1"/>
          </p:cNvSpPr>
          <p:nvPr>
            <p:ph type="sldNum" sz="quarter" idx="12"/>
          </p:nvPr>
        </p:nvSpPr>
        <p:spPr/>
        <p:txBody>
          <a:bodyPr/>
          <a:lstStyle/>
          <a:p>
            <a:fld id="{D602F45C-2B69-4F0F-ADF4-1D4CECE2C731}" type="slidenum">
              <a:rPr lang="es-ES" smtClean="0"/>
              <a:t>170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13. Componentes: </a:t>
            </a:r>
            <a:r>
              <a:rPr lang="es-ES" dirty="0" err="1"/>
              <a:t>badge</a:t>
            </a:r>
            <a:endParaRPr lang="es-ES" dirty="0"/>
          </a:p>
        </p:txBody>
      </p:sp>
      <p:sp>
        <p:nvSpPr>
          <p:cNvPr id="3" name="2 Marcador de contenido"/>
          <p:cNvSpPr>
            <a:spLocks noGrp="1"/>
          </p:cNvSpPr>
          <p:nvPr>
            <p:ph sz="quarter" idx="1"/>
          </p:nvPr>
        </p:nvSpPr>
        <p:spPr/>
        <p:txBody>
          <a:bodyPr>
            <a:normAutofit/>
          </a:bodyPr>
          <a:lstStyle/>
          <a:p>
            <a:r>
              <a:rPr lang="en-US" dirty="0"/>
              <a:t>Para </a:t>
            </a:r>
            <a:r>
              <a:rPr lang="en-US" dirty="0" err="1"/>
              <a:t>mostrar</a:t>
            </a:r>
            <a:r>
              <a:rPr lang="en-US" dirty="0"/>
              <a:t> </a:t>
            </a:r>
            <a:r>
              <a:rPr lang="en-US" dirty="0" err="1"/>
              <a:t>el</a:t>
            </a:r>
            <a:r>
              <a:rPr lang="en-US" dirty="0"/>
              <a:t> badge </a:t>
            </a:r>
            <a:r>
              <a:rPr lang="en-US" dirty="0" err="1"/>
              <a:t>en</a:t>
            </a:r>
            <a:r>
              <a:rPr lang="en-US" dirty="0"/>
              <a:t> un </a:t>
            </a:r>
            <a:r>
              <a:rPr lang="en-US" dirty="0" err="1"/>
              <a:t>botón</a:t>
            </a:r>
            <a:r>
              <a:rPr lang="en-US" dirty="0"/>
              <a:t> se </a:t>
            </a:r>
            <a:r>
              <a:rPr lang="en-US" dirty="0" err="1"/>
              <a:t>el</a:t>
            </a:r>
            <a:r>
              <a:rPr lang="en-US" dirty="0"/>
              <a:t> span y </a:t>
            </a:r>
            <a:r>
              <a:rPr lang="en-US" dirty="0" err="1"/>
              <a:t>dentro</a:t>
            </a:r>
            <a:r>
              <a:rPr lang="en-US" dirty="0"/>
              <a:t> se define </a:t>
            </a:r>
            <a:r>
              <a:rPr lang="en-US" dirty="0" err="1"/>
              <a:t>el</a:t>
            </a:r>
            <a:r>
              <a:rPr lang="en-US" dirty="0"/>
              <a:t> </a:t>
            </a:r>
            <a:r>
              <a:rPr lang="en-US" dirty="0" err="1"/>
              <a:t>contenido</a:t>
            </a:r>
            <a:endParaRPr lang="en-US" dirty="0"/>
          </a:p>
          <a:p>
            <a:endParaRPr lang="en-US" dirty="0"/>
          </a:p>
          <a:p>
            <a:endParaRPr lang="es-ES" dirty="0"/>
          </a:p>
        </p:txBody>
      </p:sp>
      <p:sp>
        <p:nvSpPr>
          <p:cNvPr id="4" name="Marcador de fecha 3">
            <a:extLst>
              <a:ext uri="{FF2B5EF4-FFF2-40B4-BE49-F238E27FC236}">
                <a16:creationId xmlns:a16="http://schemas.microsoft.com/office/drawing/2014/main" id="{18E7CBA6-524B-4CD0-1E0F-5583FD80CFBC}"/>
              </a:ext>
            </a:extLst>
          </p:cNvPr>
          <p:cNvSpPr>
            <a:spLocks noGrp="1"/>
          </p:cNvSpPr>
          <p:nvPr>
            <p:ph type="dt" sz="half" idx="10"/>
          </p:nvPr>
        </p:nvSpPr>
        <p:spPr/>
        <p:txBody>
          <a:bodyPr/>
          <a:lstStyle/>
          <a:p>
            <a:fld id="{3A6B6AB2-E683-4B63-8CA6-5887B8F96808}" type="datetime1">
              <a:rPr lang="es-ES" smtClean="0"/>
              <a:t>27/02/2024</a:t>
            </a:fld>
            <a:endParaRPr lang="es-ES"/>
          </a:p>
        </p:txBody>
      </p:sp>
      <p:sp>
        <p:nvSpPr>
          <p:cNvPr id="5" name="Marcador de pie de página 4">
            <a:extLst>
              <a:ext uri="{FF2B5EF4-FFF2-40B4-BE49-F238E27FC236}">
                <a16:creationId xmlns:a16="http://schemas.microsoft.com/office/drawing/2014/main" id="{9ADA0FA0-ED6B-4ABE-CF48-3427B53EE43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2D2198A-05DA-47CF-D582-C5B2F05F756D}"/>
              </a:ext>
            </a:extLst>
          </p:cNvPr>
          <p:cNvSpPr>
            <a:spLocks noGrp="1"/>
          </p:cNvSpPr>
          <p:nvPr>
            <p:ph type="sldNum" sz="quarter" idx="12"/>
          </p:nvPr>
        </p:nvSpPr>
        <p:spPr/>
        <p:txBody>
          <a:bodyPr/>
          <a:lstStyle/>
          <a:p>
            <a:fld id="{D602F45C-2B69-4F0F-ADF4-1D4CECE2C731}" type="slidenum">
              <a:rPr lang="es-ES" smtClean="0"/>
              <a:t>171</a:t>
            </a:fld>
            <a:endParaRPr lang="es-ES"/>
          </a:p>
        </p:txBody>
      </p:sp>
      <p:sp>
        <p:nvSpPr>
          <p:cNvPr id="8" name="CuadroTexto 7">
            <a:extLst>
              <a:ext uri="{FF2B5EF4-FFF2-40B4-BE49-F238E27FC236}">
                <a16:creationId xmlns:a16="http://schemas.microsoft.com/office/drawing/2014/main" id="{57E50A74-08D0-D47D-698C-897A5B02CEB5}"/>
              </a:ext>
            </a:extLst>
          </p:cNvPr>
          <p:cNvSpPr txBox="1"/>
          <p:nvPr/>
        </p:nvSpPr>
        <p:spPr>
          <a:xfrm>
            <a:off x="1053737" y="2209051"/>
            <a:ext cx="9797143" cy="4524315"/>
          </a:xfrm>
          <a:prstGeom prst="rect">
            <a:avLst/>
          </a:prstGeom>
          <a:solidFill>
            <a:schemeClr val="tx1">
              <a:lumMod val="50000"/>
            </a:schemeClr>
          </a:solidFill>
        </p:spPr>
        <p:txBody>
          <a:bodyPr wrap="square">
            <a:spAutoFit/>
          </a:bodyPr>
          <a:lstStyle/>
          <a:p>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button</a:t>
            </a:r>
            <a:r>
              <a:rPr lang="es-ES" b="0" dirty="0">
                <a:solidFill>
                  <a:srgbClr val="CCCCCC"/>
                </a:solidFill>
                <a:effectLst/>
                <a:latin typeface="Consolas" panose="020B0609020204030204" pitchFamily="49" charset="0"/>
              </a:rPr>
              <a:t> </a:t>
            </a:r>
            <a:r>
              <a:rPr lang="es-ES" b="0" dirty="0" err="1">
                <a:solidFill>
                  <a:srgbClr val="9CDCFE"/>
                </a:solidFill>
                <a:effectLst/>
                <a:latin typeface="Consolas" panose="020B0609020204030204" pitchFamily="49" charset="0"/>
              </a:rPr>
              <a:t>type</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button</a:t>
            </a:r>
            <a:r>
              <a:rPr lang="es-ES" b="0" dirty="0">
                <a:solidFill>
                  <a:srgbClr val="CE9178"/>
                </a:solidFill>
                <a:effectLst/>
                <a:latin typeface="Consolas" panose="020B0609020204030204" pitchFamily="49" charset="0"/>
              </a:rPr>
              <a:t>"</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btn</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btn-primary</a:t>
            </a:r>
            <a:r>
              <a:rPr lang="es-ES" b="0" dirty="0">
                <a:solidFill>
                  <a:srgbClr val="CE9178"/>
                </a:solidFill>
                <a:effectLst/>
                <a:latin typeface="Consolas" panose="020B0609020204030204" pitchFamily="49" charset="0"/>
              </a:rPr>
              <a:t> position-relative"</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Inbox</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"position-absolute top-0 start-100 </a:t>
            </a:r>
            <a:r>
              <a:rPr lang="es-ES" b="0" dirty="0" err="1">
                <a:solidFill>
                  <a:srgbClr val="CE9178"/>
                </a:solidFill>
                <a:effectLst/>
                <a:latin typeface="Consolas" panose="020B0609020204030204" pitchFamily="49" charset="0"/>
              </a:rPr>
              <a:t>translate-middle</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badge</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rounded-pill</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bg-danger</a:t>
            </a:r>
            <a:r>
              <a:rPr lang="es-ES" b="0" dirty="0">
                <a:solidFill>
                  <a:srgbClr val="CE9178"/>
                </a:solidFill>
                <a:effectLst/>
                <a:latin typeface="Consolas" panose="020B0609020204030204" pitchFamily="49" charset="0"/>
              </a:rPr>
              <a:t>"</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99+</a:t>
            </a: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visually-hidden</a:t>
            </a:r>
            <a:r>
              <a:rPr lang="es-ES" b="0" dirty="0">
                <a:solidFill>
                  <a:srgbClr val="CE9178"/>
                </a:solidFill>
                <a:effectLst/>
                <a:latin typeface="Consolas" panose="020B0609020204030204" pitchFamily="49" charset="0"/>
              </a:rPr>
              <a:t>"</a:t>
            </a:r>
            <a:r>
              <a:rPr lang="es-ES" b="0" dirty="0">
                <a:solidFill>
                  <a:srgbClr val="808080"/>
                </a:solidFill>
                <a:effectLst/>
                <a:latin typeface="Consolas" panose="020B0609020204030204" pitchFamily="49" charset="0"/>
              </a:rPr>
              <a:t>&gt;</a:t>
            </a:r>
            <a:r>
              <a:rPr lang="es-ES" b="0" dirty="0" err="1">
                <a:solidFill>
                  <a:srgbClr val="CCCCCC"/>
                </a:solidFill>
                <a:effectLst/>
                <a:latin typeface="Consolas" panose="020B0609020204030204" pitchFamily="49" charset="0"/>
              </a:rPr>
              <a:t>unread</a:t>
            </a:r>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messages</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button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br>
              <a:rPr lang="es-ES" b="0" dirty="0">
                <a:solidFill>
                  <a:srgbClr val="CCCCCC"/>
                </a:solidFill>
                <a:effectLst/>
                <a:latin typeface="Consolas" panose="020B0609020204030204" pitchFamily="49" charset="0"/>
              </a:rPr>
            </a:b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button</a:t>
            </a:r>
            <a:r>
              <a:rPr lang="es-ES" b="0" dirty="0">
                <a:solidFill>
                  <a:srgbClr val="CCCCCC"/>
                </a:solidFill>
                <a:effectLst/>
                <a:latin typeface="Consolas" panose="020B0609020204030204" pitchFamily="49" charset="0"/>
              </a:rPr>
              <a:t> </a:t>
            </a:r>
            <a:r>
              <a:rPr lang="es-ES" b="0" dirty="0" err="1">
                <a:solidFill>
                  <a:srgbClr val="9CDCFE"/>
                </a:solidFill>
                <a:effectLst/>
                <a:latin typeface="Consolas" panose="020B0609020204030204" pitchFamily="49" charset="0"/>
              </a:rPr>
              <a:t>type</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button</a:t>
            </a:r>
            <a:r>
              <a:rPr lang="es-ES" b="0" dirty="0">
                <a:solidFill>
                  <a:srgbClr val="CE9178"/>
                </a:solidFill>
                <a:effectLst/>
                <a:latin typeface="Consolas" panose="020B0609020204030204" pitchFamily="49" charset="0"/>
              </a:rPr>
              <a:t>"</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btn</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btn-primary</a:t>
            </a:r>
            <a:r>
              <a:rPr lang="es-ES" b="0" dirty="0">
                <a:solidFill>
                  <a:srgbClr val="CE9178"/>
                </a:solidFill>
                <a:effectLst/>
                <a:latin typeface="Consolas" panose="020B0609020204030204" pitchFamily="49" charset="0"/>
              </a:rPr>
              <a:t> position-relative"</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err="1">
                <a:solidFill>
                  <a:srgbClr val="CCCCCC"/>
                </a:solidFill>
                <a:effectLst/>
                <a:latin typeface="Consolas" panose="020B0609020204030204" pitchFamily="49" charset="0"/>
              </a:rPr>
              <a:t>Profile</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"position-absolute top-0 start-100 </a:t>
            </a:r>
            <a:r>
              <a:rPr lang="es-ES" b="0" dirty="0" err="1">
                <a:solidFill>
                  <a:srgbClr val="CE9178"/>
                </a:solidFill>
                <a:effectLst/>
                <a:latin typeface="Consolas" panose="020B0609020204030204" pitchFamily="49" charset="0"/>
              </a:rPr>
              <a:t>translate-middle</a:t>
            </a:r>
            <a:r>
              <a:rPr lang="es-ES" b="0" dirty="0">
                <a:solidFill>
                  <a:srgbClr val="CE9178"/>
                </a:solidFill>
                <a:effectLst/>
                <a:latin typeface="Consolas" panose="020B0609020204030204" pitchFamily="49" charset="0"/>
              </a:rPr>
              <a:t> p-2 </a:t>
            </a:r>
            <a:r>
              <a:rPr lang="es-ES" b="0" dirty="0" err="1">
                <a:solidFill>
                  <a:srgbClr val="CE9178"/>
                </a:solidFill>
                <a:effectLst/>
                <a:latin typeface="Consolas" panose="020B0609020204030204" pitchFamily="49" charset="0"/>
              </a:rPr>
              <a:t>bg-danger</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border</a:t>
            </a:r>
            <a:r>
              <a:rPr lang="es-ES" b="0" dirty="0">
                <a:solidFill>
                  <a:srgbClr val="CE9178"/>
                </a:solidFill>
                <a:effectLst/>
                <a:latin typeface="Consolas" panose="020B0609020204030204" pitchFamily="49" charset="0"/>
              </a:rPr>
              <a:t> </a:t>
            </a:r>
            <a:r>
              <a:rPr lang="es-ES" b="0" dirty="0" err="1">
                <a:solidFill>
                  <a:srgbClr val="CE9178"/>
                </a:solidFill>
                <a:effectLst/>
                <a:latin typeface="Consolas" panose="020B0609020204030204" pitchFamily="49" charset="0"/>
              </a:rPr>
              <a:t>border</a:t>
            </a:r>
            <a:r>
              <a:rPr lang="es-ES" b="0" dirty="0">
                <a:solidFill>
                  <a:srgbClr val="CE9178"/>
                </a:solidFill>
                <a:effectLst/>
                <a:latin typeface="Consolas" panose="020B0609020204030204" pitchFamily="49" charset="0"/>
              </a:rPr>
              <a:t>-light </a:t>
            </a:r>
            <a:r>
              <a:rPr lang="es-ES" b="0" dirty="0" err="1">
                <a:solidFill>
                  <a:srgbClr val="CE9178"/>
                </a:solidFill>
                <a:effectLst/>
                <a:latin typeface="Consolas" panose="020B0609020204030204" pitchFamily="49" charset="0"/>
              </a:rPr>
              <a:t>rounded-circle</a:t>
            </a:r>
            <a:r>
              <a:rPr lang="es-ES" b="0" dirty="0">
                <a:solidFill>
                  <a:srgbClr val="CE9178"/>
                </a:solidFill>
                <a:effectLst/>
                <a:latin typeface="Consolas" panose="020B0609020204030204" pitchFamily="49" charset="0"/>
              </a:rPr>
              <a:t>"</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CCCCCC"/>
                </a:solidFill>
                <a:effectLst/>
                <a:latin typeface="Consolas" panose="020B0609020204030204" pitchFamily="49" charset="0"/>
              </a:rPr>
              <a:t> </a:t>
            </a:r>
            <a:r>
              <a:rPr lang="es-ES" b="0" dirty="0">
                <a:solidFill>
                  <a:srgbClr val="9CDCFE"/>
                </a:solidFill>
                <a:effectLst/>
                <a:latin typeface="Consolas" panose="020B0609020204030204" pitchFamily="49" charset="0"/>
              </a:rPr>
              <a:t>class</a:t>
            </a:r>
            <a:r>
              <a:rPr lang="es-ES" b="0" dirty="0">
                <a:solidFill>
                  <a:srgbClr val="CCCCCC"/>
                </a:solidFill>
                <a:effectLst/>
                <a:latin typeface="Consolas" panose="020B0609020204030204" pitchFamily="49" charset="0"/>
              </a:rPr>
              <a:t>=</a:t>
            </a:r>
            <a:r>
              <a:rPr lang="es-ES" b="0" dirty="0">
                <a:solidFill>
                  <a:srgbClr val="CE9178"/>
                </a:solidFill>
                <a:effectLst/>
                <a:latin typeface="Consolas" panose="020B0609020204030204" pitchFamily="49" charset="0"/>
              </a:rPr>
              <a:t>"</a:t>
            </a:r>
            <a:r>
              <a:rPr lang="es-ES" b="0" dirty="0" err="1">
                <a:solidFill>
                  <a:srgbClr val="CE9178"/>
                </a:solidFill>
                <a:effectLst/>
                <a:latin typeface="Consolas" panose="020B0609020204030204" pitchFamily="49" charset="0"/>
              </a:rPr>
              <a:t>visually-hidden</a:t>
            </a:r>
            <a:r>
              <a:rPr lang="es-ES" b="0" dirty="0">
                <a:solidFill>
                  <a:srgbClr val="CE9178"/>
                </a:solidFill>
                <a:effectLst/>
                <a:latin typeface="Consolas" panose="020B0609020204030204" pitchFamily="49" charset="0"/>
              </a:rPr>
              <a:t>"</a:t>
            </a:r>
            <a:r>
              <a:rPr lang="es-ES" b="0" dirty="0">
                <a:solidFill>
                  <a:srgbClr val="808080"/>
                </a:solidFill>
                <a:effectLst/>
                <a:latin typeface="Consolas" panose="020B0609020204030204" pitchFamily="49" charset="0"/>
              </a:rPr>
              <a:t>&gt;</a:t>
            </a:r>
            <a:r>
              <a:rPr lang="es-ES" b="0" dirty="0">
                <a:solidFill>
                  <a:srgbClr val="CCCCCC"/>
                </a:solidFill>
                <a:effectLst/>
                <a:latin typeface="Consolas" panose="020B0609020204030204" pitchFamily="49" charset="0"/>
              </a:rPr>
              <a:t>New </a:t>
            </a:r>
            <a:r>
              <a:rPr lang="es-ES" b="0" dirty="0" err="1">
                <a:solidFill>
                  <a:srgbClr val="CCCCCC"/>
                </a:solidFill>
                <a:effectLst/>
                <a:latin typeface="Consolas" panose="020B0609020204030204" pitchFamily="49" charset="0"/>
              </a:rPr>
              <a:t>alerts</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CCCCCC"/>
                </a:solidFill>
                <a:effectLst/>
                <a:latin typeface="Consolas" panose="020B0609020204030204" pitchFamily="49" charset="0"/>
              </a:rPr>
              <a:t>  </a:t>
            </a:r>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span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a:p>
            <a:r>
              <a:rPr lang="es-ES" b="0" dirty="0">
                <a:solidFill>
                  <a:srgbClr val="808080"/>
                </a:solidFill>
                <a:effectLst/>
                <a:latin typeface="Consolas" panose="020B0609020204030204" pitchFamily="49" charset="0"/>
              </a:rPr>
              <a:t>&lt;/</a:t>
            </a:r>
            <a:r>
              <a:rPr lang="es-ES" b="0" dirty="0" err="1">
                <a:solidFill>
                  <a:srgbClr val="569CD6"/>
                </a:solidFill>
                <a:effectLst/>
                <a:latin typeface="Consolas" panose="020B0609020204030204" pitchFamily="49" charset="0"/>
              </a:rPr>
              <a:t>button</a:t>
            </a:r>
            <a:r>
              <a:rPr lang="es-ES" b="0" dirty="0">
                <a:solidFill>
                  <a:srgbClr val="808080"/>
                </a:solidFill>
                <a:effectLst/>
                <a:latin typeface="Consolas" panose="020B0609020204030204" pitchFamily="49" charset="0"/>
              </a:rPr>
              <a:t>&gt;</a:t>
            </a:r>
            <a:endParaRPr lang="es-ES" b="0" dirty="0">
              <a:solidFill>
                <a:srgbClr val="CCCCCC"/>
              </a:solidFill>
              <a:effectLst/>
              <a:latin typeface="Consolas" panose="020B0609020204030204" pitchFamily="49"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958958-0ED2-4ED8-9337-3C7F8116EF01}"/>
              </a:ext>
            </a:extLst>
          </p:cNvPr>
          <p:cNvSpPr>
            <a:spLocks noGrp="1"/>
          </p:cNvSpPr>
          <p:nvPr>
            <p:ph type="ctrTitle"/>
          </p:nvPr>
        </p:nvSpPr>
        <p:spPr/>
        <p:txBody>
          <a:bodyPr/>
          <a:lstStyle/>
          <a:p>
            <a:r>
              <a:rPr lang="es-ES" sz="3200" dirty="0"/>
              <a:t>Diseño de Interfaces Web - Tema 12. Bootstrap</a:t>
            </a:r>
          </a:p>
        </p:txBody>
      </p:sp>
      <p:sp>
        <p:nvSpPr>
          <p:cNvPr id="3" name="Subtítulo 2">
            <a:extLst>
              <a:ext uri="{FF2B5EF4-FFF2-40B4-BE49-F238E27FC236}">
                <a16:creationId xmlns:a16="http://schemas.microsoft.com/office/drawing/2014/main" id="{6E4B3402-197F-407A-83A5-53D7F626733F}"/>
              </a:ext>
            </a:extLst>
          </p:cNvPr>
          <p:cNvSpPr>
            <a:spLocks noGrp="1"/>
          </p:cNvSpPr>
          <p:nvPr>
            <p:ph type="subTitle" idx="1"/>
          </p:nvPr>
        </p:nvSpPr>
        <p:spPr/>
        <p:txBody>
          <a:bodyPr/>
          <a:lstStyle/>
          <a:p>
            <a:r>
              <a:rPr lang="es-ES" dirty="0"/>
              <a:t>Mario Marugán Cancio</a:t>
            </a:r>
          </a:p>
        </p:txBody>
      </p:sp>
      <p:pic>
        <p:nvPicPr>
          <p:cNvPr id="1026" name="Picture 2" descr="Bootstrap (framework) - Wikipedia, la enciclopedia libre">
            <a:extLst>
              <a:ext uri="{FF2B5EF4-FFF2-40B4-BE49-F238E27FC236}">
                <a16:creationId xmlns:a16="http://schemas.microsoft.com/office/drawing/2014/main" id="{A6BB158B-5E6B-1874-EFEA-57C7DF7E7A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311" y="450486"/>
            <a:ext cx="4759377" cy="3795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4969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r>
              <a:rPr lang="es-ES" dirty="0"/>
              <a:t>Los números al final de cada nombre de clase representan el número de columnas que abarca la columna. </a:t>
            </a:r>
          </a:p>
          <a:p>
            <a:r>
              <a:rPr lang="es-ES" dirty="0"/>
              <a:t>Así que </a:t>
            </a:r>
            <a:r>
              <a:rPr lang="es-ES" b="1" i="1" dirty="0"/>
              <a:t>.col-1 </a:t>
            </a:r>
            <a:r>
              <a:rPr lang="es-ES" dirty="0"/>
              <a:t>abarca una columna y </a:t>
            </a:r>
            <a:r>
              <a:rPr lang="es-ES" b="1" i="1" dirty="0"/>
              <a:t>.col-8 </a:t>
            </a:r>
            <a:r>
              <a:rPr lang="es-ES" dirty="0"/>
              <a:t>abarca ocho. </a:t>
            </a:r>
          </a:p>
          <a:p>
            <a:r>
              <a:rPr lang="es-ES" dirty="0"/>
              <a:t>El col significa que el ancho se aplica a dispositivos extra pequeños y todo lo siguiente (en otras palabras, todos los dispositivos). </a:t>
            </a:r>
          </a:p>
          <a:p>
            <a:r>
              <a:rPr lang="es-ES" dirty="0"/>
              <a:t>También puede utilizar .col-</a:t>
            </a:r>
            <a:r>
              <a:rPr lang="es-ES" b="1" i="1" dirty="0" err="1"/>
              <a:t>sm</a:t>
            </a:r>
            <a:r>
              <a:rPr lang="es-ES" b="1" i="1" dirty="0"/>
              <a:t>-</a:t>
            </a:r>
            <a:r>
              <a:rPr lang="es-ES" dirty="0"/>
              <a:t> , col-</a:t>
            </a:r>
            <a:r>
              <a:rPr lang="es-ES" b="1" i="1" dirty="0"/>
              <a:t>md-,</a:t>
            </a:r>
            <a:r>
              <a:rPr lang="es-ES" dirty="0"/>
              <a:t> col-</a:t>
            </a:r>
            <a:r>
              <a:rPr lang="es-ES" b="1" i="1" dirty="0" err="1"/>
              <a:t>lg</a:t>
            </a:r>
            <a:r>
              <a:rPr lang="es-ES" b="1" i="1" dirty="0"/>
              <a:t>- </a:t>
            </a:r>
            <a:r>
              <a:rPr lang="es-ES" dirty="0"/>
              <a:t>y col-</a:t>
            </a:r>
            <a:r>
              <a:rPr lang="es-ES" b="1" i="1" dirty="0"/>
              <a:t>xl-</a:t>
            </a:r>
            <a:r>
              <a:rPr lang="es-ES" dirty="0"/>
              <a:t> para pequeños, medianos, grandes y extra grandes dispositivos, respectivamente.</a:t>
            </a:r>
          </a:p>
        </p:txBody>
      </p:sp>
      <p:sp>
        <p:nvSpPr>
          <p:cNvPr id="4" name="Marcador de fecha 3">
            <a:extLst>
              <a:ext uri="{FF2B5EF4-FFF2-40B4-BE49-F238E27FC236}">
                <a16:creationId xmlns:a16="http://schemas.microsoft.com/office/drawing/2014/main" id="{FABAFAF6-0BFA-D394-F171-64E595707B35}"/>
              </a:ext>
            </a:extLst>
          </p:cNvPr>
          <p:cNvSpPr>
            <a:spLocks noGrp="1"/>
          </p:cNvSpPr>
          <p:nvPr>
            <p:ph type="dt" sz="half" idx="10"/>
          </p:nvPr>
        </p:nvSpPr>
        <p:spPr/>
        <p:txBody>
          <a:bodyPr/>
          <a:lstStyle/>
          <a:p>
            <a:fld id="{F2559E14-0E98-49A8-ABFC-3BA917FAD537}" type="datetime1">
              <a:rPr lang="es-ES" smtClean="0"/>
              <a:t>27/02/2024</a:t>
            </a:fld>
            <a:endParaRPr lang="es-ES"/>
          </a:p>
        </p:txBody>
      </p:sp>
      <p:sp>
        <p:nvSpPr>
          <p:cNvPr id="5" name="Marcador de pie de página 4">
            <a:extLst>
              <a:ext uri="{FF2B5EF4-FFF2-40B4-BE49-F238E27FC236}">
                <a16:creationId xmlns:a16="http://schemas.microsoft.com/office/drawing/2014/main" id="{88B407DC-7604-BB0F-0733-93306CB9269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BB5E360-C2F8-75C9-0A23-60C49AD216BF}"/>
              </a:ext>
            </a:extLst>
          </p:cNvPr>
          <p:cNvSpPr>
            <a:spLocks noGrp="1"/>
          </p:cNvSpPr>
          <p:nvPr>
            <p:ph type="sldNum" sz="quarter" idx="12"/>
          </p:nvPr>
        </p:nvSpPr>
        <p:spPr/>
        <p:txBody>
          <a:bodyPr/>
          <a:lstStyle/>
          <a:p>
            <a:fld id="{D602F45C-2B69-4F0F-ADF4-1D4CECE2C731}" type="slidenum">
              <a:rPr lang="es-ES" smtClean="0"/>
              <a:t>18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r>
              <a:rPr lang="es-ES" dirty="0">
                <a:hlinkClick r:id="rId2" action="ppaction://hlinkfile"/>
              </a:rPr>
              <a:t>Ejemplo_rejilla1</a:t>
            </a:r>
            <a:endParaRPr lang="es-ES" dirty="0"/>
          </a:p>
        </p:txBody>
      </p:sp>
      <p:sp>
        <p:nvSpPr>
          <p:cNvPr id="4" name="Marcador de fecha 3">
            <a:extLst>
              <a:ext uri="{FF2B5EF4-FFF2-40B4-BE49-F238E27FC236}">
                <a16:creationId xmlns:a16="http://schemas.microsoft.com/office/drawing/2014/main" id="{0AE69874-17D5-8709-A0FF-B9EB6252FC53}"/>
              </a:ext>
            </a:extLst>
          </p:cNvPr>
          <p:cNvSpPr>
            <a:spLocks noGrp="1"/>
          </p:cNvSpPr>
          <p:nvPr>
            <p:ph type="dt" sz="half" idx="10"/>
          </p:nvPr>
        </p:nvSpPr>
        <p:spPr/>
        <p:txBody>
          <a:bodyPr/>
          <a:lstStyle/>
          <a:p>
            <a:fld id="{9BF6899B-6E21-42B0-88C4-EEE1F9E60076}" type="datetime1">
              <a:rPr lang="es-ES" smtClean="0"/>
              <a:t>27/02/2024</a:t>
            </a:fld>
            <a:endParaRPr lang="es-ES"/>
          </a:p>
        </p:txBody>
      </p:sp>
      <p:sp>
        <p:nvSpPr>
          <p:cNvPr id="5" name="Marcador de pie de página 4">
            <a:extLst>
              <a:ext uri="{FF2B5EF4-FFF2-40B4-BE49-F238E27FC236}">
                <a16:creationId xmlns:a16="http://schemas.microsoft.com/office/drawing/2014/main" id="{232815B7-F3CB-7946-C49A-56ED0237B59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9EE9E7E-CB5A-ECE7-8069-6D13E605D367}"/>
              </a:ext>
            </a:extLst>
          </p:cNvPr>
          <p:cNvSpPr>
            <a:spLocks noGrp="1"/>
          </p:cNvSpPr>
          <p:nvPr>
            <p:ph type="sldNum" sz="quarter" idx="12"/>
          </p:nvPr>
        </p:nvSpPr>
        <p:spPr/>
        <p:txBody>
          <a:bodyPr/>
          <a:lstStyle/>
          <a:p>
            <a:fld id="{D602F45C-2B69-4F0F-ADF4-1D4CECE2C731}" type="slidenum">
              <a:rPr lang="es-ES" smtClean="0"/>
              <a:t>19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a:xfrm>
            <a:off x="1341120" y="467360"/>
            <a:ext cx="9509760" cy="564606"/>
          </a:xfrm>
        </p:spPr>
        <p:txBody>
          <a:bodyPr/>
          <a:lstStyle/>
          <a:p>
            <a:r>
              <a:rPr lang="es-ES" dirty="0"/>
              <a:t>Objetivos</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idx="1"/>
          </p:nvPr>
        </p:nvSpPr>
        <p:spPr>
          <a:xfrm>
            <a:off x="1341120" y="1345474"/>
            <a:ext cx="9509760" cy="4684105"/>
          </a:xfrm>
        </p:spPr>
        <p:txBody>
          <a:bodyPr>
            <a:normAutofit/>
          </a:bodyPr>
          <a:lstStyle/>
          <a:p>
            <a:r>
              <a:rPr lang="es-ES" dirty="0"/>
              <a:t>Conocer un </a:t>
            </a:r>
            <a:r>
              <a:rPr lang="es-ES" dirty="0" err="1"/>
              <a:t>framework</a:t>
            </a:r>
            <a:r>
              <a:rPr lang="es-ES" dirty="0"/>
              <a:t> de CSS</a:t>
            </a:r>
          </a:p>
          <a:p>
            <a:r>
              <a:rPr lang="es-ES" dirty="0"/>
              <a:t>Utilizar las librería y ejemplos creados por Bootstrap</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a:xfrm>
            <a:off x="1341120" y="6614494"/>
            <a:ext cx="7159752" cy="237744"/>
          </a:xfrm>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EDE43B2D-E9C1-0F80-641A-7F2ABC982C7A}"/>
              </a:ext>
            </a:extLst>
          </p:cNvPr>
          <p:cNvSpPr>
            <a:spLocks noGrp="1"/>
          </p:cNvSpPr>
          <p:nvPr>
            <p:ph type="dt" sz="half" idx="10"/>
          </p:nvPr>
        </p:nvSpPr>
        <p:spPr>
          <a:xfrm>
            <a:off x="8660673" y="6614494"/>
            <a:ext cx="1326705" cy="237744"/>
          </a:xfrm>
        </p:spPr>
        <p:txBody>
          <a:bodyPr/>
          <a:lstStyle/>
          <a:p>
            <a:fld id="{C1DA2E68-945D-446A-9C40-FBB24B6EA2C2}" type="datetime1">
              <a:rPr lang="es-ES" smtClean="0"/>
              <a:t>27/02/2024</a:t>
            </a:fld>
            <a:endParaRPr lang="es-ES"/>
          </a:p>
        </p:txBody>
      </p:sp>
      <p:sp>
        <p:nvSpPr>
          <p:cNvPr id="5" name="Marcador de número de diapositiva 4">
            <a:extLst>
              <a:ext uri="{FF2B5EF4-FFF2-40B4-BE49-F238E27FC236}">
                <a16:creationId xmlns:a16="http://schemas.microsoft.com/office/drawing/2014/main" id="{B5A4AEA7-510F-9324-576F-BEAFA6047664}"/>
              </a:ext>
            </a:extLst>
          </p:cNvPr>
          <p:cNvSpPr>
            <a:spLocks noGrp="1"/>
          </p:cNvSpPr>
          <p:nvPr>
            <p:ph type="sldNum" sz="quarter" idx="12"/>
          </p:nvPr>
        </p:nvSpPr>
        <p:spPr/>
        <p:txBody>
          <a:bodyPr/>
          <a:lstStyle/>
          <a:p>
            <a:fld id="{D602F45C-2B69-4F0F-ADF4-1D4CECE2C731}" type="slidenum">
              <a:rPr lang="es-ES" smtClean="0"/>
              <a:t>2</a:t>
            </a:fld>
            <a:endParaRPr lang="es-ES"/>
          </a:p>
        </p:txBody>
      </p:sp>
    </p:spTree>
    <p:extLst>
      <p:ext uri="{BB962C8B-B14F-4D97-AF65-F5344CB8AC3E}">
        <p14:creationId xmlns:p14="http://schemas.microsoft.com/office/powerpoint/2010/main" val="1679146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pPr marL="0" indent="0">
              <a:buNone/>
            </a:pPr>
            <a:r>
              <a:rPr lang="es-ES" sz="3600" b="1" i="1" dirty="0"/>
              <a:t>A tener en cuenta:</a:t>
            </a:r>
          </a:p>
          <a:p>
            <a:r>
              <a:rPr lang="es-ES" b="1" dirty="0"/>
              <a:t>Contenedores</a:t>
            </a:r>
            <a:endParaRPr lang="es-ES" dirty="0"/>
          </a:p>
          <a:p>
            <a:pPr lvl="1"/>
            <a:r>
              <a:rPr lang="es-ES" dirty="0"/>
              <a:t>Las rejillas deben colocarse dentro de un contenedor (es decir, </a:t>
            </a:r>
            <a:r>
              <a:rPr lang="es-ES" b="1" i="1" dirty="0"/>
              <a:t>.container </a:t>
            </a:r>
            <a:r>
              <a:rPr lang="es-ES" dirty="0"/>
              <a:t>o la clase </a:t>
            </a:r>
            <a:r>
              <a:rPr lang="es-ES" b="1" i="1" dirty="0"/>
              <a:t>.container-fluid </a:t>
            </a:r>
            <a:r>
              <a:rPr lang="es-ES" dirty="0"/>
              <a:t>) para un relleno y alineación adecuados del sistema.</a:t>
            </a:r>
          </a:p>
          <a:p>
            <a:r>
              <a:rPr lang="es-ES" b="1" dirty="0"/>
              <a:t>Filas y columnas</a:t>
            </a:r>
            <a:endParaRPr lang="es-ES" dirty="0"/>
          </a:p>
          <a:p>
            <a:pPr lvl="1"/>
            <a:r>
              <a:rPr lang="es-ES" dirty="0"/>
              <a:t>Las filas contienen una o más columnas. Las columnas contienen el contenido. Sólo columnas pueden ser hijos inmediatos de filas.</a:t>
            </a:r>
          </a:p>
          <a:p>
            <a:endParaRPr lang="es-ES" dirty="0"/>
          </a:p>
          <a:p>
            <a:pPr lvl="1"/>
            <a:endParaRPr lang="es-ES" dirty="0"/>
          </a:p>
          <a:p>
            <a:endParaRPr lang="es-ES" dirty="0"/>
          </a:p>
        </p:txBody>
      </p:sp>
      <p:sp>
        <p:nvSpPr>
          <p:cNvPr id="4" name="Marcador de fecha 3">
            <a:extLst>
              <a:ext uri="{FF2B5EF4-FFF2-40B4-BE49-F238E27FC236}">
                <a16:creationId xmlns:a16="http://schemas.microsoft.com/office/drawing/2014/main" id="{2AB9D5D8-E365-1536-3C1D-21DED7302544}"/>
              </a:ext>
            </a:extLst>
          </p:cNvPr>
          <p:cNvSpPr>
            <a:spLocks noGrp="1"/>
          </p:cNvSpPr>
          <p:nvPr>
            <p:ph type="dt" sz="half" idx="10"/>
          </p:nvPr>
        </p:nvSpPr>
        <p:spPr/>
        <p:txBody>
          <a:bodyPr/>
          <a:lstStyle/>
          <a:p>
            <a:fld id="{9F8CC2DF-F936-426E-A6B8-75C0F7B72616}" type="datetime1">
              <a:rPr lang="es-ES" smtClean="0"/>
              <a:t>27/02/2024</a:t>
            </a:fld>
            <a:endParaRPr lang="es-ES"/>
          </a:p>
        </p:txBody>
      </p:sp>
      <p:sp>
        <p:nvSpPr>
          <p:cNvPr id="5" name="Marcador de pie de página 4">
            <a:extLst>
              <a:ext uri="{FF2B5EF4-FFF2-40B4-BE49-F238E27FC236}">
                <a16:creationId xmlns:a16="http://schemas.microsoft.com/office/drawing/2014/main" id="{8D3D4343-275A-C9A5-FD69-88E5029E00C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9D235F5-4BF6-9B2C-1DF2-EBF895A07684}"/>
              </a:ext>
            </a:extLst>
          </p:cNvPr>
          <p:cNvSpPr>
            <a:spLocks noGrp="1"/>
          </p:cNvSpPr>
          <p:nvPr>
            <p:ph type="sldNum" sz="quarter" idx="12"/>
          </p:nvPr>
        </p:nvSpPr>
        <p:spPr/>
        <p:txBody>
          <a:bodyPr/>
          <a:lstStyle/>
          <a:p>
            <a:fld id="{D602F45C-2B69-4F0F-ADF4-1D4CECE2C731}" type="slidenum">
              <a:rPr lang="es-ES" smtClean="0"/>
              <a:t>20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pPr marL="0" indent="0">
              <a:buNone/>
            </a:pPr>
            <a:r>
              <a:rPr lang="es-ES" sz="3600" b="1" i="1" dirty="0"/>
              <a:t>A tener en cuenta:</a:t>
            </a:r>
          </a:p>
          <a:p>
            <a:r>
              <a:rPr lang="es-ES" b="1" dirty="0"/>
              <a:t>¿Más de 12 columnas por fila?</a:t>
            </a:r>
            <a:endParaRPr lang="es-ES" dirty="0"/>
          </a:p>
          <a:p>
            <a:pPr lvl="1"/>
            <a:r>
              <a:rPr lang="es-ES" dirty="0"/>
              <a:t>Si se colocan más de 12 columnas en una fila, las columnas se agruparán en una nueva línea. </a:t>
            </a:r>
          </a:p>
          <a:p>
            <a:pPr lvl="1"/>
            <a:r>
              <a:rPr lang="es-ES" dirty="0"/>
              <a:t>Es decir, las columnas se organizan como un grupo nuevo. </a:t>
            </a:r>
          </a:p>
          <a:p>
            <a:pPr lvl="1"/>
            <a:r>
              <a:rPr lang="es-ES" dirty="0"/>
              <a:t>Por ejemplo, si una fila contiene un col-md-10 y un col-md-3 , el col-md-3 se agrupara en una nueva línea.</a:t>
            </a:r>
          </a:p>
          <a:p>
            <a:endParaRPr lang="es-ES" dirty="0"/>
          </a:p>
          <a:p>
            <a:pPr lvl="1"/>
            <a:endParaRPr lang="es-ES" dirty="0"/>
          </a:p>
          <a:p>
            <a:endParaRPr lang="es-ES" dirty="0"/>
          </a:p>
        </p:txBody>
      </p:sp>
      <p:sp>
        <p:nvSpPr>
          <p:cNvPr id="4" name="Marcador de fecha 3">
            <a:extLst>
              <a:ext uri="{FF2B5EF4-FFF2-40B4-BE49-F238E27FC236}">
                <a16:creationId xmlns:a16="http://schemas.microsoft.com/office/drawing/2014/main" id="{8597AA6F-52CC-E3AE-EB20-8095BC492DB7}"/>
              </a:ext>
            </a:extLst>
          </p:cNvPr>
          <p:cNvSpPr>
            <a:spLocks noGrp="1"/>
          </p:cNvSpPr>
          <p:nvPr>
            <p:ph type="dt" sz="half" idx="10"/>
          </p:nvPr>
        </p:nvSpPr>
        <p:spPr/>
        <p:txBody>
          <a:bodyPr/>
          <a:lstStyle/>
          <a:p>
            <a:fld id="{6E75ECD5-1629-4113-9F32-21ACD399C535}" type="datetime1">
              <a:rPr lang="es-ES" smtClean="0"/>
              <a:t>27/02/2024</a:t>
            </a:fld>
            <a:endParaRPr lang="es-ES"/>
          </a:p>
        </p:txBody>
      </p:sp>
      <p:sp>
        <p:nvSpPr>
          <p:cNvPr id="5" name="Marcador de pie de página 4">
            <a:extLst>
              <a:ext uri="{FF2B5EF4-FFF2-40B4-BE49-F238E27FC236}">
                <a16:creationId xmlns:a16="http://schemas.microsoft.com/office/drawing/2014/main" id="{6C15B399-B196-F4F7-3958-7143586C3C5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EA6D0DD-A7BA-EF89-C401-DA655F6FDF19}"/>
              </a:ext>
            </a:extLst>
          </p:cNvPr>
          <p:cNvSpPr>
            <a:spLocks noGrp="1"/>
          </p:cNvSpPr>
          <p:nvPr>
            <p:ph type="sldNum" sz="quarter" idx="12"/>
          </p:nvPr>
        </p:nvSpPr>
        <p:spPr/>
        <p:txBody>
          <a:bodyPr/>
          <a:lstStyle/>
          <a:p>
            <a:fld id="{D602F45C-2B69-4F0F-ADF4-1D4CECE2C731}" type="slidenum">
              <a:rPr lang="es-ES" smtClean="0"/>
              <a:t>21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pPr marL="0" indent="0">
              <a:buNone/>
            </a:pPr>
            <a:r>
              <a:rPr lang="es-ES" sz="3600" b="1" i="1" dirty="0"/>
              <a:t>A tener en cuenta:</a:t>
            </a:r>
          </a:p>
          <a:p>
            <a:r>
              <a:rPr lang="es-ES" b="1" dirty="0"/>
              <a:t>¿Menos de 12 columnas por fila?</a:t>
            </a:r>
            <a:endParaRPr lang="es-ES" dirty="0"/>
          </a:p>
          <a:p>
            <a:pPr lvl="1"/>
            <a:r>
              <a:rPr lang="es-ES" dirty="0"/>
              <a:t>No tienes que usar todas las 12 columnas. </a:t>
            </a:r>
          </a:p>
          <a:p>
            <a:pPr lvl="1"/>
            <a:r>
              <a:rPr lang="es-ES" dirty="0"/>
              <a:t>Se Puede utilizar cualquier número de columnas hasta 12 (antes de que se agrupe en una línea nueva). </a:t>
            </a:r>
          </a:p>
          <a:p>
            <a:pPr marL="0" indent="0">
              <a:buNone/>
            </a:pPr>
            <a:endParaRPr lang="es-ES" dirty="0"/>
          </a:p>
          <a:p>
            <a:pPr lvl="1"/>
            <a:endParaRPr lang="es-ES" dirty="0"/>
          </a:p>
          <a:p>
            <a:endParaRPr lang="es-ES" dirty="0"/>
          </a:p>
        </p:txBody>
      </p:sp>
      <p:sp>
        <p:nvSpPr>
          <p:cNvPr id="4" name="Marcador de fecha 3">
            <a:extLst>
              <a:ext uri="{FF2B5EF4-FFF2-40B4-BE49-F238E27FC236}">
                <a16:creationId xmlns:a16="http://schemas.microsoft.com/office/drawing/2014/main" id="{3CA0979A-031C-E9B1-C42E-921C8AD44751}"/>
              </a:ext>
            </a:extLst>
          </p:cNvPr>
          <p:cNvSpPr>
            <a:spLocks noGrp="1"/>
          </p:cNvSpPr>
          <p:nvPr>
            <p:ph type="dt" sz="half" idx="10"/>
          </p:nvPr>
        </p:nvSpPr>
        <p:spPr/>
        <p:txBody>
          <a:bodyPr/>
          <a:lstStyle/>
          <a:p>
            <a:fld id="{FD9EECAE-E6C3-47B3-97F4-1CCAB0B9212A}" type="datetime1">
              <a:rPr lang="es-ES" smtClean="0"/>
              <a:t>27/02/2024</a:t>
            </a:fld>
            <a:endParaRPr lang="es-ES"/>
          </a:p>
        </p:txBody>
      </p:sp>
      <p:sp>
        <p:nvSpPr>
          <p:cNvPr id="5" name="Marcador de pie de página 4">
            <a:extLst>
              <a:ext uri="{FF2B5EF4-FFF2-40B4-BE49-F238E27FC236}">
                <a16:creationId xmlns:a16="http://schemas.microsoft.com/office/drawing/2014/main" id="{CC8C5471-85DF-853B-96D3-72934991E77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79E0EC6-7E9A-C232-7F62-70C83325F9CE}"/>
              </a:ext>
            </a:extLst>
          </p:cNvPr>
          <p:cNvSpPr>
            <a:spLocks noGrp="1"/>
          </p:cNvSpPr>
          <p:nvPr>
            <p:ph type="sldNum" sz="quarter" idx="12"/>
          </p:nvPr>
        </p:nvSpPr>
        <p:spPr/>
        <p:txBody>
          <a:bodyPr/>
          <a:lstStyle/>
          <a:p>
            <a:fld id="{D602F45C-2B69-4F0F-ADF4-1D4CECE2C731}" type="slidenum">
              <a:rPr lang="es-ES" smtClean="0"/>
              <a:t>22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pPr marL="0" indent="0">
              <a:buNone/>
            </a:pPr>
            <a:r>
              <a:rPr lang="es-ES" sz="3600" b="1" i="1" dirty="0"/>
              <a:t>A tener en cuenta:</a:t>
            </a:r>
          </a:p>
          <a:p>
            <a:r>
              <a:rPr lang="es-ES" b="1" dirty="0"/>
              <a:t>Clases de </a:t>
            </a:r>
            <a:r>
              <a:rPr lang="es-ES" b="1" dirty="0" err="1"/>
              <a:t>Grid</a:t>
            </a:r>
            <a:endParaRPr lang="es-ES" dirty="0"/>
          </a:p>
          <a:p>
            <a:pPr lvl="1"/>
            <a:r>
              <a:rPr lang="es-ES" dirty="0"/>
              <a:t>Las clases de rejilla se aplican a dispositivos con anchos de pantalla mayores o iguales a los tamaños de punto de ruptura y reemplazan las clases de cuadrícula dirigidas a dispositivos más pequeños. </a:t>
            </a:r>
          </a:p>
          <a:p>
            <a:pPr lvl="1"/>
            <a:r>
              <a:rPr lang="es-ES" dirty="0"/>
              <a:t>Por lo tanto, usar .col-</a:t>
            </a:r>
            <a:r>
              <a:rPr lang="es-ES" dirty="0" err="1"/>
              <a:t>sm</a:t>
            </a:r>
            <a:r>
              <a:rPr lang="es-ES" dirty="0"/>
              <a:t>-* clase .col-</a:t>
            </a:r>
            <a:r>
              <a:rPr lang="es-ES" dirty="0" err="1"/>
              <a:t>sm</a:t>
            </a:r>
            <a:r>
              <a:rPr lang="es-ES" dirty="0"/>
              <a:t>-* afectará no sólo a las ventanas pequeñas, sino también a las medianas y grandes (a menos que haya también col-md-* y / o col-</a:t>
            </a:r>
            <a:r>
              <a:rPr lang="es-ES" dirty="0" err="1"/>
              <a:t>lg</a:t>
            </a:r>
            <a:r>
              <a:rPr lang="es-ES" dirty="0"/>
              <a:t>-* ).</a:t>
            </a:r>
          </a:p>
          <a:p>
            <a:pPr marL="0" indent="0">
              <a:buNone/>
            </a:pPr>
            <a:endParaRPr lang="es-ES" dirty="0"/>
          </a:p>
          <a:p>
            <a:pPr lvl="1"/>
            <a:endParaRPr lang="es-ES" dirty="0"/>
          </a:p>
          <a:p>
            <a:endParaRPr lang="es-ES" dirty="0"/>
          </a:p>
        </p:txBody>
      </p:sp>
      <p:sp>
        <p:nvSpPr>
          <p:cNvPr id="4" name="Marcador de fecha 3">
            <a:extLst>
              <a:ext uri="{FF2B5EF4-FFF2-40B4-BE49-F238E27FC236}">
                <a16:creationId xmlns:a16="http://schemas.microsoft.com/office/drawing/2014/main" id="{D64B43CC-35D0-E618-3BF1-997D53F0A9BF}"/>
              </a:ext>
            </a:extLst>
          </p:cNvPr>
          <p:cNvSpPr>
            <a:spLocks noGrp="1"/>
          </p:cNvSpPr>
          <p:nvPr>
            <p:ph type="dt" sz="half" idx="10"/>
          </p:nvPr>
        </p:nvSpPr>
        <p:spPr/>
        <p:txBody>
          <a:bodyPr/>
          <a:lstStyle/>
          <a:p>
            <a:fld id="{D99E943B-316A-4AD6-9FFB-BFFBDA2E9BD3}" type="datetime1">
              <a:rPr lang="es-ES" smtClean="0"/>
              <a:t>27/02/2024</a:t>
            </a:fld>
            <a:endParaRPr lang="es-ES"/>
          </a:p>
        </p:txBody>
      </p:sp>
      <p:sp>
        <p:nvSpPr>
          <p:cNvPr id="5" name="Marcador de pie de página 4">
            <a:extLst>
              <a:ext uri="{FF2B5EF4-FFF2-40B4-BE49-F238E27FC236}">
                <a16:creationId xmlns:a16="http://schemas.microsoft.com/office/drawing/2014/main" id="{EAF80DD4-CC1A-2540-D0BB-240F1AEC904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D3ADC2C-55DE-9BD3-598C-71712F2DEC41}"/>
              </a:ext>
            </a:extLst>
          </p:cNvPr>
          <p:cNvSpPr>
            <a:spLocks noGrp="1"/>
          </p:cNvSpPr>
          <p:nvPr>
            <p:ph type="sldNum" sz="quarter" idx="12"/>
          </p:nvPr>
        </p:nvSpPr>
        <p:spPr/>
        <p:txBody>
          <a:bodyPr/>
          <a:lstStyle/>
          <a:p>
            <a:fld id="{D602F45C-2B69-4F0F-ADF4-1D4CECE2C731}" type="slidenum">
              <a:rPr lang="es-ES" smtClean="0"/>
              <a:t>23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2. Sistema de Rejillas</a:t>
            </a:r>
          </a:p>
        </p:txBody>
      </p:sp>
      <p:sp>
        <p:nvSpPr>
          <p:cNvPr id="3" name="2 Marcador de contenido"/>
          <p:cNvSpPr>
            <a:spLocks noGrp="1"/>
          </p:cNvSpPr>
          <p:nvPr>
            <p:ph sz="quarter" idx="1"/>
          </p:nvPr>
        </p:nvSpPr>
        <p:spPr/>
        <p:txBody>
          <a:bodyPr/>
          <a:lstStyle/>
          <a:p>
            <a:pPr marL="0" indent="0">
              <a:buNone/>
            </a:pPr>
            <a:r>
              <a:rPr lang="es-ES" sz="3600" b="1" i="1" dirty="0"/>
              <a:t>A tener en cuenta:</a:t>
            </a:r>
          </a:p>
          <a:p>
            <a:r>
              <a:rPr lang="es-ES" b="1" dirty="0"/>
              <a:t>Clases múltiples</a:t>
            </a:r>
            <a:endParaRPr lang="es-ES" dirty="0"/>
          </a:p>
          <a:p>
            <a:pPr lvl="1"/>
            <a:r>
              <a:rPr lang="es-ES" dirty="0"/>
              <a:t>Puede utilizar varios tamaños de clase para un elemento determinado. </a:t>
            </a:r>
          </a:p>
          <a:p>
            <a:pPr lvl="1"/>
            <a:r>
              <a:rPr lang="es-ES" dirty="0"/>
              <a:t>Por ejemplo, puede utilizar class=”col-sm-10 col-md-6″ para especificar 10 columnas para </a:t>
            </a:r>
            <a:r>
              <a:rPr lang="es-ES" dirty="0" err="1"/>
              <a:t>viewports</a:t>
            </a:r>
            <a:r>
              <a:rPr lang="es-ES" dirty="0"/>
              <a:t> pequeñas y 6 columnas para </a:t>
            </a:r>
            <a:r>
              <a:rPr lang="es-ES" dirty="0" err="1"/>
              <a:t>viewports</a:t>
            </a:r>
            <a:r>
              <a:rPr lang="es-ES" dirty="0"/>
              <a:t> medianas y grandes.</a:t>
            </a:r>
          </a:p>
          <a:p>
            <a:pPr marL="0" indent="0">
              <a:buNone/>
            </a:pPr>
            <a:endParaRPr lang="es-ES" dirty="0"/>
          </a:p>
          <a:p>
            <a:pPr lvl="1"/>
            <a:endParaRPr lang="es-ES" dirty="0"/>
          </a:p>
          <a:p>
            <a:endParaRPr lang="es-ES" dirty="0"/>
          </a:p>
        </p:txBody>
      </p:sp>
      <p:sp>
        <p:nvSpPr>
          <p:cNvPr id="4" name="Marcador de fecha 3">
            <a:extLst>
              <a:ext uri="{FF2B5EF4-FFF2-40B4-BE49-F238E27FC236}">
                <a16:creationId xmlns:a16="http://schemas.microsoft.com/office/drawing/2014/main" id="{16E5DE48-3C13-EC47-4823-A47401C21343}"/>
              </a:ext>
            </a:extLst>
          </p:cNvPr>
          <p:cNvSpPr>
            <a:spLocks noGrp="1"/>
          </p:cNvSpPr>
          <p:nvPr>
            <p:ph type="dt" sz="half" idx="10"/>
          </p:nvPr>
        </p:nvSpPr>
        <p:spPr/>
        <p:txBody>
          <a:bodyPr/>
          <a:lstStyle/>
          <a:p>
            <a:fld id="{00BE2CF1-7F66-4F3A-A1F3-D89C0184126A}" type="datetime1">
              <a:rPr lang="es-ES" smtClean="0"/>
              <a:t>27/02/2024</a:t>
            </a:fld>
            <a:endParaRPr lang="es-ES"/>
          </a:p>
        </p:txBody>
      </p:sp>
      <p:sp>
        <p:nvSpPr>
          <p:cNvPr id="5" name="Marcador de pie de página 4">
            <a:extLst>
              <a:ext uri="{FF2B5EF4-FFF2-40B4-BE49-F238E27FC236}">
                <a16:creationId xmlns:a16="http://schemas.microsoft.com/office/drawing/2014/main" id="{46BCAA8B-DDDC-9964-0880-6C17A31AFC9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B85F124-CB4F-939B-B176-6C55B7206FD1}"/>
              </a:ext>
            </a:extLst>
          </p:cNvPr>
          <p:cNvSpPr>
            <a:spLocks noGrp="1"/>
          </p:cNvSpPr>
          <p:nvPr>
            <p:ph type="sldNum" sz="quarter" idx="12"/>
          </p:nvPr>
        </p:nvSpPr>
        <p:spPr/>
        <p:txBody>
          <a:bodyPr/>
          <a:lstStyle/>
          <a:p>
            <a:fld id="{D602F45C-2B69-4F0F-ADF4-1D4CECE2C731}" type="slidenum">
              <a:rPr lang="es-ES" smtClean="0"/>
              <a:t>24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F0F6D4BC-8FE1-4798-973B-D7D3D88364C3}"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25</a:t>
            </a:fld>
            <a:endParaRPr lang="es-ES"/>
          </a:p>
        </p:txBody>
      </p:sp>
    </p:spTree>
    <p:extLst>
      <p:ext uri="{BB962C8B-B14F-4D97-AF65-F5344CB8AC3E}">
        <p14:creationId xmlns:p14="http://schemas.microsoft.com/office/powerpoint/2010/main" val="3404045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3. Offset (desplazamiento) de columnas</a:t>
            </a:r>
          </a:p>
        </p:txBody>
      </p:sp>
      <p:sp>
        <p:nvSpPr>
          <p:cNvPr id="3" name="2 Marcador de contenido"/>
          <p:cNvSpPr>
            <a:spLocks noGrp="1"/>
          </p:cNvSpPr>
          <p:nvPr>
            <p:ph sz="quarter" idx="1"/>
          </p:nvPr>
        </p:nvSpPr>
        <p:spPr/>
        <p:txBody>
          <a:bodyPr>
            <a:normAutofit fontScale="62500" lnSpcReduction="20000"/>
          </a:bodyPr>
          <a:lstStyle/>
          <a:p>
            <a:r>
              <a:rPr lang="es-ES" dirty="0"/>
              <a:t>Podemos dejar columnas vacías indicando un desplazamiento en el momento de crearla.</a:t>
            </a:r>
          </a:p>
          <a:p>
            <a:r>
              <a:rPr lang="es-ES" dirty="0">
                <a:hlinkClick r:id="rId2" action="ppaction://hlinkfile"/>
              </a:rPr>
              <a:t>Ejemplo</a:t>
            </a:r>
            <a:r>
              <a:rPr lang="es-ES" dirty="0"/>
              <a:t>:</a:t>
            </a:r>
          </a:p>
          <a:p>
            <a:endParaRPr lang="es-ES" dirty="0"/>
          </a:p>
          <a:p>
            <a:endParaRPr lang="es-ES" dirty="0"/>
          </a:p>
          <a:p>
            <a:endParaRPr lang="es-ES" dirty="0"/>
          </a:p>
          <a:p>
            <a:endParaRPr lang="es-ES" dirty="0"/>
          </a:p>
          <a:p>
            <a:endParaRPr lang="es-ES" dirty="0"/>
          </a:p>
          <a:p>
            <a:endParaRPr lang="es-ES" dirty="0"/>
          </a:p>
          <a:p>
            <a:r>
              <a:rPr lang="es-ES" dirty="0"/>
              <a:t>No es necesario crear tres filas y tres columnas por fila para resolver este problema (si bien es posible), lo que debemos hacer es crear una fila y disponer dos columnas, la segundo con un desplazamiento de cuatro. La segunda fila tendrá una sola columna pero con desplazamiento de cuatro y la tercer fila es similar a la primera:</a:t>
            </a:r>
          </a:p>
          <a:p>
            <a:endParaRPr lang="es-ES" dirty="0"/>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8701" t="31944" r="31172" b="49008"/>
          <a:stretch>
            <a:fillRect/>
          </a:stretch>
        </p:blipFill>
        <p:spPr bwMode="auto">
          <a:xfrm>
            <a:off x="2237121" y="2492897"/>
            <a:ext cx="7823200" cy="1393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Marcador de fecha 3">
            <a:extLst>
              <a:ext uri="{FF2B5EF4-FFF2-40B4-BE49-F238E27FC236}">
                <a16:creationId xmlns:a16="http://schemas.microsoft.com/office/drawing/2014/main" id="{5E52E95B-3567-E22C-3086-84C16A98B8DE}"/>
              </a:ext>
            </a:extLst>
          </p:cNvPr>
          <p:cNvSpPr>
            <a:spLocks noGrp="1"/>
          </p:cNvSpPr>
          <p:nvPr>
            <p:ph type="dt" sz="half" idx="10"/>
          </p:nvPr>
        </p:nvSpPr>
        <p:spPr/>
        <p:txBody>
          <a:bodyPr/>
          <a:lstStyle/>
          <a:p>
            <a:fld id="{C61CE4D4-B003-4616-BD8F-A0177F707682}" type="datetime1">
              <a:rPr lang="es-ES" smtClean="0"/>
              <a:t>27/02/2024</a:t>
            </a:fld>
            <a:endParaRPr lang="es-ES"/>
          </a:p>
        </p:txBody>
      </p:sp>
      <p:sp>
        <p:nvSpPr>
          <p:cNvPr id="5" name="Marcador de pie de página 4">
            <a:extLst>
              <a:ext uri="{FF2B5EF4-FFF2-40B4-BE49-F238E27FC236}">
                <a16:creationId xmlns:a16="http://schemas.microsoft.com/office/drawing/2014/main" id="{96EAC680-2A5A-7694-AAA6-3DA55521483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F19AA38-EDB1-4393-30C6-80CEA5AA5353}"/>
              </a:ext>
            </a:extLst>
          </p:cNvPr>
          <p:cNvSpPr>
            <a:spLocks noGrp="1"/>
          </p:cNvSpPr>
          <p:nvPr>
            <p:ph type="sldNum" sz="quarter" idx="12"/>
          </p:nvPr>
        </p:nvSpPr>
        <p:spPr/>
        <p:txBody>
          <a:bodyPr/>
          <a:lstStyle/>
          <a:p>
            <a:fld id="{D602F45C-2B69-4F0F-ADF4-1D4CECE2C731}" type="slidenum">
              <a:rPr lang="es-ES" smtClean="0"/>
              <a:t>26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29077F3B-652E-43AD-87D3-3342C9681FE9}"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27</a:t>
            </a:fld>
            <a:endParaRPr lang="es-ES"/>
          </a:p>
        </p:txBody>
      </p:sp>
    </p:spTree>
    <p:extLst>
      <p:ext uri="{BB962C8B-B14F-4D97-AF65-F5344CB8AC3E}">
        <p14:creationId xmlns:p14="http://schemas.microsoft.com/office/powerpoint/2010/main" val="2752035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4. Alineamiento vertical de las columnas</a:t>
            </a:r>
          </a:p>
        </p:txBody>
      </p:sp>
      <p:sp>
        <p:nvSpPr>
          <p:cNvPr id="3" name="2 Marcador de contenido"/>
          <p:cNvSpPr>
            <a:spLocks noGrp="1"/>
          </p:cNvSpPr>
          <p:nvPr>
            <p:ph sz="quarter" idx="1"/>
          </p:nvPr>
        </p:nvSpPr>
        <p:spPr/>
        <p:txBody>
          <a:bodyPr/>
          <a:lstStyle/>
          <a:p>
            <a:r>
              <a:rPr lang="es-ES" dirty="0"/>
              <a:t>Bootstrap 5 trae como ventaja con respecto a versiones anteriores (3.x, 2.x etc.) la posibilidad de alinear las columnas en forma vertical. </a:t>
            </a:r>
          </a:p>
          <a:p>
            <a:r>
              <a:rPr lang="es-ES" dirty="0"/>
              <a:t>Esta facilitad está presente ya que Bootstrap 5 utiliza todas las reglas de estilo que provee </a:t>
            </a:r>
            <a:r>
              <a:rPr lang="es-ES" dirty="0">
                <a:solidFill>
                  <a:srgbClr val="FF3300"/>
                </a:solidFill>
              </a:rPr>
              <a:t>Flexbox</a:t>
            </a:r>
            <a:r>
              <a:rPr lang="es-ES" dirty="0"/>
              <a:t> CSS.</a:t>
            </a:r>
          </a:p>
        </p:txBody>
      </p:sp>
      <p:sp>
        <p:nvSpPr>
          <p:cNvPr id="4" name="Marcador de fecha 3">
            <a:extLst>
              <a:ext uri="{FF2B5EF4-FFF2-40B4-BE49-F238E27FC236}">
                <a16:creationId xmlns:a16="http://schemas.microsoft.com/office/drawing/2014/main" id="{B1B967BC-7F20-C0DE-621F-F9980CAFD401}"/>
              </a:ext>
            </a:extLst>
          </p:cNvPr>
          <p:cNvSpPr>
            <a:spLocks noGrp="1"/>
          </p:cNvSpPr>
          <p:nvPr>
            <p:ph type="dt" sz="half" idx="10"/>
          </p:nvPr>
        </p:nvSpPr>
        <p:spPr/>
        <p:txBody>
          <a:bodyPr/>
          <a:lstStyle/>
          <a:p>
            <a:fld id="{8B43F4CE-5092-4714-B592-7C875970CBCD}" type="datetime1">
              <a:rPr lang="es-ES" smtClean="0"/>
              <a:t>27/02/2024</a:t>
            </a:fld>
            <a:endParaRPr lang="es-ES"/>
          </a:p>
        </p:txBody>
      </p:sp>
      <p:sp>
        <p:nvSpPr>
          <p:cNvPr id="5" name="Marcador de pie de página 4">
            <a:extLst>
              <a:ext uri="{FF2B5EF4-FFF2-40B4-BE49-F238E27FC236}">
                <a16:creationId xmlns:a16="http://schemas.microsoft.com/office/drawing/2014/main" id="{C63EAF93-7A78-790D-83AF-913D93072D2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C2E5402-47E0-0FBA-0531-406A38B57553}"/>
              </a:ext>
            </a:extLst>
          </p:cNvPr>
          <p:cNvSpPr>
            <a:spLocks noGrp="1"/>
          </p:cNvSpPr>
          <p:nvPr>
            <p:ph type="sldNum" sz="quarter" idx="12"/>
          </p:nvPr>
        </p:nvSpPr>
        <p:spPr/>
        <p:txBody>
          <a:bodyPr/>
          <a:lstStyle/>
          <a:p>
            <a:fld id="{D602F45C-2B69-4F0F-ADF4-1D4CECE2C731}" type="slidenum">
              <a:rPr lang="es-ES" smtClean="0"/>
              <a:t>28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Alineamiento vertical de las columnas. Alineación de la fila completa.</a:t>
            </a:r>
          </a:p>
        </p:txBody>
      </p:sp>
      <p:sp>
        <p:nvSpPr>
          <p:cNvPr id="3" name="2 Marcador de contenido"/>
          <p:cNvSpPr>
            <a:spLocks noGrp="1"/>
          </p:cNvSpPr>
          <p:nvPr>
            <p:ph sz="quarter" idx="1"/>
          </p:nvPr>
        </p:nvSpPr>
        <p:spPr/>
        <p:txBody>
          <a:bodyPr/>
          <a:lstStyle/>
          <a:p>
            <a:r>
              <a:rPr lang="es-ES" dirty="0"/>
              <a:t>Debemos agregar la clase "</a:t>
            </a:r>
            <a:r>
              <a:rPr lang="es-ES" dirty="0" err="1">
                <a:solidFill>
                  <a:srgbClr val="FF3300"/>
                </a:solidFill>
              </a:rPr>
              <a:t>align-items</a:t>
            </a:r>
            <a:r>
              <a:rPr lang="es-ES" dirty="0">
                <a:solidFill>
                  <a:srgbClr val="FF3300"/>
                </a:solidFill>
              </a:rPr>
              <a:t>-(</a:t>
            </a:r>
            <a:r>
              <a:rPr lang="es-ES" dirty="0" err="1">
                <a:solidFill>
                  <a:srgbClr val="FF3300"/>
                </a:solidFill>
              </a:rPr>
              <a:t>start</a:t>
            </a:r>
            <a:r>
              <a:rPr lang="es-ES" dirty="0"/>
              <a:t>/</a:t>
            </a:r>
            <a:r>
              <a:rPr lang="es-ES" dirty="0">
                <a:solidFill>
                  <a:srgbClr val="FF3300"/>
                </a:solidFill>
              </a:rPr>
              <a:t>center</a:t>
            </a:r>
            <a:r>
              <a:rPr lang="es-ES" dirty="0"/>
              <a:t>/</a:t>
            </a:r>
            <a:r>
              <a:rPr lang="es-ES" dirty="0" err="1">
                <a:solidFill>
                  <a:srgbClr val="FF3300"/>
                </a:solidFill>
              </a:rPr>
              <a:t>end</a:t>
            </a:r>
            <a:r>
              <a:rPr lang="es-ES" dirty="0">
                <a:solidFill>
                  <a:srgbClr val="FF3300"/>
                </a:solidFill>
              </a:rPr>
              <a:t>)</a:t>
            </a:r>
            <a:r>
              <a:rPr lang="es-ES" dirty="0"/>
              <a:t>" al div que define la clase "</a:t>
            </a:r>
            <a:r>
              <a:rPr lang="es-ES" dirty="0" err="1"/>
              <a:t>row</a:t>
            </a:r>
            <a:r>
              <a:rPr lang="es-ES" dirty="0"/>
              <a:t>".</a:t>
            </a:r>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2AE97496-0A45-B271-C466-5D94F050393E}"/>
              </a:ext>
            </a:extLst>
          </p:cNvPr>
          <p:cNvSpPr>
            <a:spLocks noGrp="1"/>
          </p:cNvSpPr>
          <p:nvPr>
            <p:ph type="dt" sz="half" idx="10"/>
          </p:nvPr>
        </p:nvSpPr>
        <p:spPr/>
        <p:txBody>
          <a:bodyPr/>
          <a:lstStyle/>
          <a:p>
            <a:fld id="{52662CD0-05D6-47ED-828C-E0A578BA7B04}" type="datetime1">
              <a:rPr lang="es-ES" smtClean="0"/>
              <a:t>27/02/2024</a:t>
            </a:fld>
            <a:endParaRPr lang="es-ES"/>
          </a:p>
        </p:txBody>
      </p:sp>
      <p:sp>
        <p:nvSpPr>
          <p:cNvPr id="5" name="Marcador de pie de página 4">
            <a:extLst>
              <a:ext uri="{FF2B5EF4-FFF2-40B4-BE49-F238E27FC236}">
                <a16:creationId xmlns:a16="http://schemas.microsoft.com/office/drawing/2014/main" id="{B796FCF7-E78B-9C02-3919-FAC3287E570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369B9BB-D7B7-B0F9-AA35-B8DE18116CB5}"/>
              </a:ext>
            </a:extLst>
          </p:cNvPr>
          <p:cNvSpPr>
            <a:spLocks noGrp="1"/>
          </p:cNvSpPr>
          <p:nvPr>
            <p:ph type="sldNum" sz="quarter" idx="12"/>
          </p:nvPr>
        </p:nvSpPr>
        <p:spPr/>
        <p:txBody>
          <a:bodyPr/>
          <a:lstStyle/>
          <a:p>
            <a:fld id="{D602F45C-2B69-4F0F-ADF4-1D4CECE2C731}" type="slidenum">
              <a:rPr lang="es-ES" smtClean="0"/>
              <a:t>29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t>Bibliografía</a:t>
            </a:r>
          </a:p>
          <a:p>
            <a:pPr marL="560070" indent="-514350">
              <a:buFont typeface="+mj-lt"/>
              <a:buAutoNum type="arabicPeriod"/>
            </a:pPr>
            <a:r>
              <a:rPr lang="es-ES" dirty="0"/>
              <a:t>Bootstrap</a:t>
            </a:r>
            <a:endParaRPr lang="es-ES" sz="2800" dirty="0"/>
          </a:p>
          <a:p>
            <a:pPr marL="560070" indent="-514350">
              <a:buFont typeface="+mj-lt"/>
              <a:buAutoNum type="arabicPeriod"/>
            </a:pPr>
            <a:r>
              <a:rPr lang="es-ES" dirty="0"/>
              <a:t>Sistema de Rejillas</a:t>
            </a:r>
          </a:p>
          <a:p>
            <a:pPr marL="560070" indent="-514350">
              <a:buFont typeface="+mj-lt"/>
              <a:buAutoNum type="arabicPeriod"/>
            </a:pPr>
            <a:r>
              <a:rPr lang="es-ES" dirty="0"/>
              <a:t>Offset (desplazamiento) de columnas</a:t>
            </a:r>
          </a:p>
          <a:p>
            <a:pPr marL="560070" indent="-514350">
              <a:buFont typeface="+mj-lt"/>
              <a:buAutoNum type="arabicPeriod"/>
            </a:pPr>
            <a:r>
              <a:rPr lang="es-ES" dirty="0"/>
              <a:t>Alineamiento vertical de las columnas</a:t>
            </a:r>
          </a:p>
          <a:p>
            <a:pPr marL="560070" indent="-514350">
              <a:buFont typeface="+mj-lt"/>
              <a:buAutoNum type="arabicPeriod"/>
            </a:pPr>
            <a:r>
              <a:rPr lang="es-ES" dirty="0"/>
              <a:t>Alineamiento horizontal de las columnas</a:t>
            </a:r>
          </a:p>
          <a:p>
            <a:pPr marL="560070" indent="-514350">
              <a:buFont typeface="+mj-lt"/>
              <a:buAutoNum type="arabicPeriod"/>
            </a:pPr>
            <a:r>
              <a:rPr lang="es-ES" dirty="0"/>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t>Tipografías</a:t>
            </a:r>
            <a:endParaRPr lang="es-ES" sz="2800" dirty="0"/>
          </a:p>
          <a:p>
            <a:pPr marL="560070" indent="-514350">
              <a:buFont typeface="+mj-lt"/>
              <a:buAutoNum type="arabicPeriod" startAt="7"/>
            </a:pPr>
            <a:r>
              <a:rPr lang="es-ES" dirty="0"/>
              <a:t>Colores</a:t>
            </a:r>
          </a:p>
          <a:p>
            <a:pPr marL="560070" indent="-514350">
              <a:buFont typeface="+mj-lt"/>
              <a:buAutoNum type="arabicPeriod" startAt="7"/>
            </a:pPr>
            <a:r>
              <a:rPr lang="es-ES" dirty="0"/>
              <a:t>Tablas</a:t>
            </a:r>
          </a:p>
          <a:p>
            <a:pPr marL="560070" indent="-514350">
              <a:buFont typeface="+mj-lt"/>
              <a:buAutoNum type="arabicPeriod" startAt="7"/>
            </a:pPr>
            <a:r>
              <a:rPr lang="es-ES" dirty="0"/>
              <a:t>Formularios</a:t>
            </a:r>
          </a:p>
          <a:p>
            <a:pPr marL="560070" indent="-514350">
              <a:buFont typeface="+mj-lt"/>
              <a:buAutoNum type="arabicPeriod" startAt="7"/>
            </a:pPr>
            <a:r>
              <a:rPr lang="es-ES" dirty="0"/>
              <a:t>Botones</a:t>
            </a:r>
          </a:p>
          <a:p>
            <a:pPr marL="560070" indent="-514350">
              <a:buFont typeface="+mj-lt"/>
              <a:buAutoNum type="arabicPeriod" startAt="7"/>
            </a:pPr>
            <a:r>
              <a:rPr lang="es-ES" dirty="0"/>
              <a:t>Imágenes</a:t>
            </a:r>
          </a:p>
          <a:p>
            <a:pPr marL="560070" indent="-514350">
              <a:buFont typeface="+mj-lt"/>
              <a:buAutoNum type="arabicPeriod" startAt="7"/>
            </a:pPr>
            <a:r>
              <a:rPr lang="es-ES" dirty="0"/>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36D7CDEA-DF02-4209-887E-6A81FF753A90}"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3</a:t>
            </a:fld>
            <a:endParaRPr lang="es-ES"/>
          </a:p>
        </p:txBody>
      </p:sp>
    </p:spTree>
    <p:extLst>
      <p:ext uri="{BB962C8B-B14F-4D97-AF65-F5344CB8AC3E}">
        <p14:creationId xmlns:p14="http://schemas.microsoft.com/office/powerpoint/2010/main" val="3524339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4. Alineamiento vertical de las columnas. Alineación de columnas individuales.</a:t>
            </a:r>
          </a:p>
        </p:txBody>
      </p:sp>
      <p:sp>
        <p:nvSpPr>
          <p:cNvPr id="3" name="2 Marcador de contenido"/>
          <p:cNvSpPr>
            <a:spLocks noGrp="1"/>
          </p:cNvSpPr>
          <p:nvPr>
            <p:ph sz="quarter" idx="1"/>
          </p:nvPr>
        </p:nvSpPr>
        <p:spPr/>
        <p:txBody>
          <a:bodyPr/>
          <a:lstStyle/>
          <a:p>
            <a:r>
              <a:rPr lang="es-ES" dirty="0"/>
              <a:t>Podemos alinear solo una columna fijando alguna de estas clases: "</a:t>
            </a:r>
            <a:r>
              <a:rPr lang="es-ES" dirty="0" err="1">
                <a:solidFill>
                  <a:srgbClr val="FF3300"/>
                </a:solidFill>
              </a:rPr>
              <a:t>align-self-start</a:t>
            </a:r>
            <a:r>
              <a:rPr lang="es-ES" dirty="0"/>
              <a:t>", "</a:t>
            </a:r>
            <a:r>
              <a:rPr lang="es-ES" dirty="0" err="1">
                <a:solidFill>
                  <a:srgbClr val="FF3300"/>
                </a:solidFill>
              </a:rPr>
              <a:t>align</a:t>
            </a:r>
            <a:r>
              <a:rPr lang="es-ES" dirty="0">
                <a:solidFill>
                  <a:srgbClr val="FF3300"/>
                </a:solidFill>
              </a:rPr>
              <a:t>-</a:t>
            </a:r>
            <a:r>
              <a:rPr lang="es-ES" dirty="0" err="1">
                <a:solidFill>
                  <a:srgbClr val="FF3300"/>
                </a:solidFill>
              </a:rPr>
              <a:t>self</a:t>
            </a:r>
            <a:r>
              <a:rPr lang="es-ES" dirty="0">
                <a:solidFill>
                  <a:srgbClr val="FF3300"/>
                </a:solidFill>
              </a:rPr>
              <a:t>-center</a:t>
            </a:r>
            <a:r>
              <a:rPr lang="es-ES" dirty="0"/>
              <a:t>" o "</a:t>
            </a:r>
            <a:r>
              <a:rPr lang="es-ES" dirty="0" err="1">
                <a:solidFill>
                  <a:srgbClr val="FF3300"/>
                </a:solidFill>
              </a:rPr>
              <a:t>align-self-end</a:t>
            </a:r>
            <a:r>
              <a:rPr lang="es-ES" dirty="0"/>
              <a:t>" a un div que representa la columna.</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36E367C7-1013-A34B-3289-22128D943D74}"/>
              </a:ext>
            </a:extLst>
          </p:cNvPr>
          <p:cNvSpPr>
            <a:spLocks noGrp="1"/>
          </p:cNvSpPr>
          <p:nvPr>
            <p:ph type="dt" sz="half" idx="10"/>
          </p:nvPr>
        </p:nvSpPr>
        <p:spPr/>
        <p:txBody>
          <a:bodyPr/>
          <a:lstStyle/>
          <a:p>
            <a:fld id="{14047DA7-5015-45B9-BD09-2E0D2BB0DBCE}" type="datetime1">
              <a:rPr lang="es-ES" smtClean="0"/>
              <a:t>27/02/2024</a:t>
            </a:fld>
            <a:endParaRPr lang="es-ES"/>
          </a:p>
        </p:txBody>
      </p:sp>
      <p:sp>
        <p:nvSpPr>
          <p:cNvPr id="5" name="Marcador de pie de página 4">
            <a:extLst>
              <a:ext uri="{FF2B5EF4-FFF2-40B4-BE49-F238E27FC236}">
                <a16:creationId xmlns:a16="http://schemas.microsoft.com/office/drawing/2014/main" id="{B95E5341-9912-8101-5CAF-374A8EB12E2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7E6801D-C67E-6910-B9B5-A630AE1DA182}"/>
              </a:ext>
            </a:extLst>
          </p:cNvPr>
          <p:cNvSpPr>
            <a:spLocks noGrp="1"/>
          </p:cNvSpPr>
          <p:nvPr>
            <p:ph type="sldNum" sz="quarter" idx="12"/>
          </p:nvPr>
        </p:nvSpPr>
        <p:spPr/>
        <p:txBody>
          <a:bodyPr/>
          <a:lstStyle/>
          <a:p>
            <a:fld id="{D602F45C-2B69-4F0F-ADF4-1D4CECE2C731}" type="slidenum">
              <a:rPr lang="es-ES" smtClean="0"/>
              <a:t>30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F89428E6-17A1-4825-BBF5-D5FEDCF8CF61}"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31</a:t>
            </a:fld>
            <a:endParaRPr lang="es-ES"/>
          </a:p>
        </p:txBody>
      </p:sp>
    </p:spTree>
    <p:extLst>
      <p:ext uri="{BB962C8B-B14F-4D97-AF65-F5344CB8AC3E}">
        <p14:creationId xmlns:p14="http://schemas.microsoft.com/office/powerpoint/2010/main" val="675372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5. Alineamiento horizontal de las columnas</a:t>
            </a:r>
          </a:p>
        </p:txBody>
      </p:sp>
      <p:sp>
        <p:nvSpPr>
          <p:cNvPr id="3" name="2 Marcador de contenido"/>
          <p:cNvSpPr>
            <a:spLocks noGrp="1"/>
          </p:cNvSpPr>
          <p:nvPr>
            <p:ph sz="quarter" idx="1"/>
          </p:nvPr>
        </p:nvSpPr>
        <p:spPr/>
        <p:txBody>
          <a:bodyPr/>
          <a:lstStyle/>
          <a:p>
            <a:r>
              <a:rPr lang="es-ES" dirty="0"/>
              <a:t>Esta posibilidad de alinear las columnas se puede presentar si no utilizamos las 12 unidades a distribuir.</a:t>
            </a:r>
          </a:p>
          <a:p>
            <a:r>
              <a:rPr lang="es-ES" dirty="0"/>
              <a:t>Si la suma de unidades es igual a 12 luego no podemos alinear horizontalmente las columnas ya que se encuentra toda la fila ocupada.</a:t>
            </a:r>
          </a:p>
          <a:p>
            <a:endParaRPr lang="es-ES" dirty="0"/>
          </a:p>
        </p:txBody>
      </p:sp>
      <p:sp>
        <p:nvSpPr>
          <p:cNvPr id="4" name="Marcador de fecha 3">
            <a:extLst>
              <a:ext uri="{FF2B5EF4-FFF2-40B4-BE49-F238E27FC236}">
                <a16:creationId xmlns:a16="http://schemas.microsoft.com/office/drawing/2014/main" id="{67B4E4AB-8CCB-0184-BDC0-310A5BF30AB2}"/>
              </a:ext>
            </a:extLst>
          </p:cNvPr>
          <p:cNvSpPr>
            <a:spLocks noGrp="1"/>
          </p:cNvSpPr>
          <p:nvPr>
            <p:ph type="dt" sz="half" idx="10"/>
          </p:nvPr>
        </p:nvSpPr>
        <p:spPr/>
        <p:txBody>
          <a:bodyPr/>
          <a:lstStyle/>
          <a:p>
            <a:fld id="{DF42A7D1-3807-411E-A053-7F3074AC9136}" type="datetime1">
              <a:rPr lang="es-ES" smtClean="0"/>
              <a:t>27/02/2024</a:t>
            </a:fld>
            <a:endParaRPr lang="es-ES"/>
          </a:p>
        </p:txBody>
      </p:sp>
      <p:sp>
        <p:nvSpPr>
          <p:cNvPr id="5" name="Marcador de pie de página 4">
            <a:extLst>
              <a:ext uri="{FF2B5EF4-FFF2-40B4-BE49-F238E27FC236}">
                <a16:creationId xmlns:a16="http://schemas.microsoft.com/office/drawing/2014/main" id="{E081AA8A-8E08-EF79-4FF0-FB080E37DEE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01F7E7F-90EA-8301-423E-EE9D24738241}"/>
              </a:ext>
            </a:extLst>
          </p:cNvPr>
          <p:cNvSpPr>
            <a:spLocks noGrp="1"/>
          </p:cNvSpPr>
          <p:nvPr>
            <p:ph type="sldNum" sz="quarter" idx="12"/>
          </p:nvPr>
        </p:nvSpPr>
        <p:spPr/>
        <p:txBody>
          <a:bodyPr/>
          <a:lstStyle/>
          <a:p>
            <a:fld id="{D602F45C-2B69-4F0F-ADF4-1D4CECE2C731}" type="slidenum">
              <a:rPr lang="es-ES" smtClean="0"/>
              <a:t>32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5. Alineamiento horizontal de las columnas</a:t>
            </a:r>
          </a:p>
        </p:txBody>
      </p:sp>
      <p:sp>
        <p:nvSpPr>
          <p:cNvPr id="3" name="2 Marcador de contenido"/>
          <p:cNvSpPr>
            <a:spLocks noGrp="1"/>
          </p:cNvSpPr>
          <p:nvPr>
            <p:ph sz="quarter" idx="1"/>
          </p:nvPr>
        </p:nvSpPr>
        <p:spPr/>
        <p:txBody>
          <a:bodyPr/>
          <a:lstStyle/>
          <a:p>
            <a:r>
              <a:rPr lang="es-ES" dirty="0"/>
              <a:t>Las 5 formas de alineación se logran mediante las clases:</a:t>
            </a:r>
          </a:p>
          <a:p>
            <a:pPr lvl="1"/>
            <a:r>
              <a:rPr lang="es-ES" dirty="0" err="1"/>
              <a:t>justify-content-end</a:t>
            </a:r>
            <a:endParaRPr lang="es-ES" dirty="0"/>
          </a:p>
          <a:p>
            <a:pPr lvl="1"/>
            <a:r>
              <a:rPr lang="es-ES" dirty="0" err="1"/>
              <a:t>justify-content-start</a:t>
            </a:r>
            <a:endParaRPr lang="es-ES" dirty="0"/>
          </a:p>
          <a:p>
            <a:pPr lvl="1"/>
            <a:r>
              <a:rPr lang="es-ES" dirty="0" err="1"/>
              <a:t>justify</a:t>
            </a:r>
            <a:r>
              <a:rPr lang="es-ES" dirty="0"/>
              <a:t>-</a:t>
            </a:r>
            <a:r>
              <a:rPr lang="es-ES" dirty="0" err="1"/>
              <a:t>content</a:t>
            </a:r>
            <a:r>
              <a:rPr lang="es-ES" dirty="0"/>
              <a:t>-center</a:t>
            </a:r>
          </a:p>
          <a:p>
            <a:pPr lvl="1"/>
            <a:r>
              <a:rPr lang="es-ES" dirty="0" err="1"/>
              <a:t>justify-content-between</a:t>
            </a:r>
            <a:endParaRPr lang="es-ES" dirty="0"/>
          </a:p>
          <a:p>
            <a:pPr lvl="1"/>
            <a:r>
              <a:rPr lang="es-ES" dirty="0" err="1"/>
              <a:t>justify-content-around</a:t>
            </a:r>
            <a:endParaRPr lang="es-ES" dirty="0"/>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81AE4DDF-85BF-F0A5-9F77-E41CCD32460C}"/>
              </a:ext>
            </a:extLst>
          </p:cNvPr>
          <p:cNvSpPr>
            <a:spLocks noGrp="1"/>
          </p:cNvSpPr>
          <p:nvPr>
            <p:ph type="dt" sz="half" idx="10"/>
          </p:nvPr>
        </p:nvSpPr>
        <p:spPr/>
        <p:txBody>
          <a:bodyPr/>
          <a:lstStyle/>
          <a:p>
            <a:fld id="{917C2A50-456C-49B0-9F34-AF8F4876C9A9}" type="datetime1">
              <a:rPr lang="es-ES" smtClean="0"/>
              <a:t>27/02/2024</a:t>
            </a:fld>
            <a:endParaRPr lang="es-ES"/>
          </a:p>
        </p:txBody>
      </p:sp>
      <p:sp>
        <p:nvSpPr>
          <p:cNvPr id="5" name="Marcador de pie de página 4">
            <a:extLst>
              <a:ext uri="{FF2B5EF4-FFF2-40B4-BE49-F238E27FC236}">
                <a16:creationId xmlns:a16="http://schemas.microsoft.com/office/drawing/2014/main" id="{BE7567EE-2131-235D-14D6-B6AEED7AA1A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A513A48-DCD2-0A32-2A11-19305A22D258}"/>
              </a:ext>
            </a:extLst>
          </p:cNvPr>
          <p:cNvSpPr>
            <a:spLocks noGrp="1"/>
          </p:cNvSpPr>
          <p:nvPr>
            <p:ph type="sldNum" sz="quarter" idx="12"/>
          </p:nvPr>
        </p:nvSpPr>
        <p:spPr/>
        <p:txBody>
          <a:bodyPr/>
          <a:lstStyle/>
          <a:p>
            <a:fld id="{D602F45C-2B69-4F0F-ADF4-1D4CECE2C731}" type="slidenum">
              <a:rPr lang="es-ES" smtClean="0"/>
              <a:t>33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739773C6-52D4-4084-8881-43BB7DE0133F}"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34</a:t>
            </a:fld>
            <a:endParaRPr lang="es-ES"/>
          </a:p>
        </p:txBody>
      </p:sp>
    </p:spTree>
    <p:extLst>
      <p:ext uri="{BB962C8B-B14F-4D97-AF65-F5344CB8AC3E}">
        <p14:creationId xmlns:p14="http://schemas.microsoft.com/office/powerpoint/2010/main" val="290842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6. Anidamiento de columnas</a:t>
            </a:r>
          </a:p>
        </p:txBody>
      </p:sp>
      <p:sp>
        <p:nvSpPr>
          <p:cNvPr id="3" name="2 Marcador de contenido"/>
          <p:cNvSpPr>
            <a:spLocks noGrp="1"/>
          </p:cNvSpPr>
          <p:nvPr>
            <p:ph sz="quarter" idx="1"/>
          </p:nvPr>
        </p:nvSpPr>
        <p:spPr/>
        <p:txBody>
          <a:bodyPr/>
          <a:lstStyle/>
          <a:p>
            <a:r>
              <a:rPr lang="es-ES" dirty="0"/>
              <a:t>Otro tema perfectamente resuelto por Bootstrap 5 es el anidamiento de columnas.</a:t>
            </a:r>
          </a:p>
          <a:p>
            <a:r>
              <a:rPr lang="es-ES" dirty="0"/>
              <a:t>Por ejemplo, podemos implementar una página que muestre dos columnas y dentro de la segunda columna otras dos columnas internas.</a:t>
            </a:r>
          </a:p>
          <a:p>
            <a:r>
              <a:rPr lang="es-ES" dirty="0">
                <a:hlinkClick r:id="rId2" action="ppaction://hlinkfile"/>
              </a:rPr>
              <a:t>Ejemplo</a:t>
            </a:r>
            <a:r>
              <a:rPr lang="es-ES" dirty="0"/>
              <a:t>:</a:t>
            </a:r>
          </a:p>
        </p:txBody>
      </p:sp>
      <p:sp>
        <p:nvSpPr>
          <p:cNvPr id="4" name="Marcador de fecha 3">
            <a:extLst>
              <a:ext uri="{FF2B5EF4-FFF2-40B4-BE49-F238E27FC236}">
                <a16:creationId xmlns:a16="http://schemas.microsoft.com/office/drawing/2014/main" id="{52077E02-B46F-0870-34CB-F0A11788BC51}"/>
              </a:ext>
            </a:extLst>
          </p:cNvPr>
          <p:cNvSpPr>
            <a:spLocks noGrp="1"/>
          </p:cNvSpPr>
          <p:nvPr>
            <p:ph type="dt" sz="half" idx="10"/>
          </p:nvPr>
        </p:nvSpPr>
        <p:spPr/>
        <p:txBody>
          <a:bodyPr/>
          <a:lstStyle/>
          <a:p>
            <a:fld id="{96E5C8CB-15D6-45D1-A436-9F18522E578B}" type="datetime1">
              <a:rPr lang="es-ES" smtClean="0"/>
              <a:t>27/02/2024</a:t>
            </a:fld>
            <a:endParaRPr lang="es-ES"/>
          </a:p>
        </p:txBody>
      </p:sp>
      <p:sp>
        <p:nvSpPr>
          <p:cNvPr id="5" name="Marcador de pie de página 4">
            <a:extLst>
              <a:ext uri="{FF2B5EF4-FFF2-40B4-BE49-F238E27FC236}">
                <a16:creationId xmlns:a16="http://schemas.microsoft.com/office/drawing/2014/main" id="{D0D628E0-8BE0-AAA0-DC20-EA25C826240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6051A2F-983A-83AE-BC08-D968174A0035}"/>
              </a:ext>
            </a:extLst>
          </p:cNvPr>
          <p:cNvSpPr>
            <a:spLocks noGrp="1"/>
          </p:cNvSpPr>
          <p:nvPr>
            <p:ph type="sldNum" sz="quarter" idx="12"/>
          </p:nvPr>
        </p:nvSpPr>
        <p:spPr/>
        <p:txBody>
          <a:bodyPr/>
          <a:lstStyle/>
          <a:p>
            <a:fld id="{D602F45C-2B69-4F0F-ADF4-1D4CECE2C731}" type="slidenum">
              <a:rPr lang="es-ES" smtClean="0"/>
              <a:t>35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6. Anidamiento de columnas</a:t>
            </a:r>
          </a:p>
        </p:txBody>
      </p:sp>
      <p:sp>
        <p:nvSpPr>
          <p:cNvPr id="3" name="2 Marcador de contenido"/>
          <p:cNvSpPr>
            <a:spLocks noGrp="1"/>
          </p:cNvSpPr>
          <p:nvPr>
            <p:ph sz="quarter" idx="1"/>
          </p:nvPr>
        </p:nvSpPr>
        <p:spPr/>
        <p:txBody>
          <a:bodyPr>
            <a:normAutofit fontScale="92500" lnSpcReduction="20000"/>
          </a:bodyPr>
          <a:lstStyle/>
          <a:p>
            <a:r>
              <a:rPr lang="es-ES" dirty="0"/>
              <a:t>Por defecto el orden que indicamos los div de las columnas en el archivo HTML es como aparecen luego en el navegador.</a:t>
            </a:r>
          </a:p>
          <a:p>
            <a:r>
              <a:rPr lang="es-ES" dirty="0"/>
              <a:t>Si por algún motivo queremos que ese flujo del archivo HTML no se tenga en cuenta tenemos una serie de clases que le asignan a las columnas el orden de visualización.</a:t>
            </a:r>
          </a:p>
          <a:p>
            <a:r>
              <a:rPr lang="es-ES" dirty="0"/>
              <a:t>El reordenamiento se puede aplicar para los distintos tamaños de pantalla, luego tenemos las siguientes clases:</a:t>
            </a:r>
          </a:p>
          <a:p>
            <a:pPr lvl="1"/>
            <a:r>
              <a:rPr lang="en-US" dirty="0"/>
              <a:t>order-*</a:t>
            </a:r>
          </a:p>
          <a:p>
            <a:pPr lvl="1"/>
            <a:r>
              <a:rPr lang="en-US" dirty="0"/>
              <a:t>order-</a:t>
            </a:r>
            <a:r>
              <a:rPr lang="en-US" dirty="0" err="1"/>
              <a:t>sm</a:t>
            </a:r>
            <a:r>
              <a:rPr lang="en-US" dirty="0"/>
              <a:t>-*		El * </a:t>
            </a:r>
            <a:r>
              <a:rPr lang="en-US" dirty="0" err="1"/>
              <a:t>representa</a:t>
            </a:r>
            <a:r>
              <a:rPr lang="en-US" dirty="0"/>
              <a:t> un valor de 1 a 12</a:t>
            </a:r>
          </a:p>
          <a:p>
            <a:pPr lvl="1"/>
            <a:r>
              <a:rPr lang="en-US" dirty="0"/>
              <a:t>order-md-*</a:t>
            </a:r>
          </a:p>
          <a:p>
            <a:pPr lvl="1"/>
            <a:r>
              <a:rPr lang="en-US" dirty="0"/>
              <a:t>order-</a:t>
            </a:r>
            <a:r>
              <a:rPr lang="en-US" dirty="0" err="1"/>
              <a:t>lg</a:t>
            </a:r>
            <a:r>
              <a:rPr lang="en-US" dirty="0"/>
              <a:t>-*</a:t>
            </a:r>
          </a:p>
          <a:p>
            <a:pPr lvl="1"/>
            <a:r>
              <a:rPr lang="en-US" dirty="0"/>
              <a:t>order-xl-*</a:t>
            </a:r>
            <a:endParaRPr lang="es-ES" dirty="0"/>
          </a:p>
        </p:txBody>
      </p:sp>
      <p:sp>
        <p:nvSpPr>
          <p:cNvPr id="4" name="Marcador de fecha 3">
            <a:extLst>
              <a:ext uri="{FF2B5EF4-FFF2-40B4-BE49-F238E27FC236}">
                <a16:creationId xmlns:a16="http://schemas.microsoft.com/office/drawing/2014/main" id="{4E198D36-C0F0-5F74-4148-F55955CC40E8}"/>
              </a:ext>
            </a:extLst>
          </p:cNvPr>
          <p:cNvSpPr>
            <a:spLocks noGrp="1"/>
          </p:cNvSpPr>
          <p:nvPr>
            <p:ph type="dt" sz="half" idx="10"/>
          </p:nvPr>
        </p:nvSpPr>
        <p:spPr/>
        <p:txBody>
          <a:bodyPr/>
          <a:lstStyle/>
          <a:p>
            <a:fld id="{4188E447-4F53-4ABE-8772-A47C6F3EB1C7}" type="datetime1">
              <a:rPr lang="es-ES" smtClean="0"/>
              <a:t>27/02/2024</a:t>
            </a:fld>
            <a:endParaRPr lang="es-ES"/>
          </a:p>
        </p:txBody>
      </p:sp>
      <p:sp>
        <p:nvSpPr>
          <p:cNvPr id="5" name="Marcador de pie de página 4">
            <a:extLst>
              <a:ext uri="{FF2B5EF4-FFF2-40B4-BE49-F238E27FC236}">
                <a16:creationId xmlns:a16="http://schemas.microsoft.com/office/drawing/2014/main" id="{8C54C38B-5A43-18AE-6A2A-065009C87CD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A5E89B8-2B9E-20E8-00BB-4A0B207C3298}"/>
              </a:ext>
            </a:extLst>
          </p:cNvPr>
          <p:cNvSpPr>
            <a:spLocks noGrp="1"/>
          </p:cNvSpPr>
          <p:nvPr>
            <p:ph type="sldNum" sz="quarter" idx="12"/>
          </p:nvPr>
        </p:nvSpPr>
        <p:spPr/>
        <p:txBody>
          <a:bodyPr/>
          <a:lstStyle/>
          <a:p>
            <a:fld id="{D602F45C-2B69-4F0F-ADF4-1D4CECE2C731}" type="slidenum">
              <a:rPr lang="es-ES" smtClean="0"/>
              <a:t>36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6. Anidamiento de columnas</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r>
              <a:rPr lang="es-ES" dirty="0"/>
              <a:t>:</a:t>
            </a:r>
          </a:p>
        </p:txBody>
      </p:sp>
      <p:sp>
        <p:nvSpPr>
          <p:cNvPr id="4" name="Marcador de fecha 3">
            <a:extLst>
              <a:ext uri="{FF2B5EF4-FFF2-40B4-BE49-F238E27FC236}">
                <a16:creationId xmlns:a16="http://schemas.microsoft.com/office/drawing/2014/main" id="{94B4F9CA-D924-919A-3901-4A1899754E63}"/>
              </a:ext>
            </a:extLst>
          </p:cNvPr>
          <p:cNvSpPr>
            <a:spLocks noGrp="1"/>
          </p:cNvSpPr>
          <p:nvPr>
            <p:ph type="dt" sz="half" idx="10"/>
          </p:nvPr>
        </p:nvSpPr>
        <p:spPr/>
        <p:txBody>
          <a:bodyPr/>
          <a:lstStyle/>
          <a:p>
            <a:fld id="{15DF52D4-561B-4511-837D-F5C06EEAA8C3}" type="datetime1">
              <a:rPr lang="es-ES" smtClean="0"/>
              <a:t>27/02/2024</a:t>
            </a:fld>
            <a:endParaRPr lang="es-ES"/>
          </a:p>
        </p:txBody>
      </p:sp>
      <p:sp>
        <p:nvSpPr>
          <p:cNvPr id="5" name="Marcador de pie de página 4">
            <a:extLst>
              <a:ext uri="{FF2B5EF4-FFF2-40B4-BE49-F238E27FC236}">
                <a16:creationId xmlns:a16="http://schemas.microsoft.com/office/drawing/2014/main" id="{B1789BDD-D3BB-2D27-7116-4274AD1C707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468135D-B9AF-931E-47A3-2F473ED5803E}"/>
              </a:ext>
            </a:extLst>
          </p:cNvPr>
          <p:cNvSpPr>
            <a:spLocks noGrp="1"/>
          </p:cNvSpPr>
          <p:nvPr>
            <p:ph type="sldNum" sz="quarter" idx="12"/>
          </p:nvPr>
        </p:nvSpPr>
        <p:spPr/>
        <p:txBody>
          <a:bodyPr/>
          <a:lstStyle/>
          <a:p>
            <a:fld id="{D602F45C-2B69-4F0F-ADF4-1D4CECE2C731}" type="slidenum">
              <a:rPr lang="es-ES" smtClean="0"/>
              <a:t>37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t>Tipografías</a:t>
            </a:r>
            <a:endParaRPr lang="es-ES" sz="2800" dirty="0"/>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D6F74520-31AE-426A-A7EC-E3A8548B514F}"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38</a:t>
            </a:fld>
            <a:endParaRPr lang="es-ES"/>
          </a:p>
        </p:txBody>
      </p:sp>
    </p:spTree>
    <p:extLst>
      <p:ext uri="{BB962C8B-B14F-4D97-AF65-F5344CB8AC3E}">
        <p14:creationId xmlns:p14="http://schemas.microsoft.com/office/powerpoint/2010/main" val="151328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lstStyle/>
          <a:p>
            <a:r>
              <a:rPr lang="es-ES" dirty="0"/>
              <a:t>Bootstrap 5 usa por defecto un </a:t>
            </a:r>
            <a:r>
              <a:rPr lang="es-ES" dirty="0" err="1"/>
              <a:t>font-size</a:t>
            </a:r>
            <a:r>
              <a:rPr lang="es-ES" dirty="0"/>
              <a:t> de 16px para el elemento "</a:t>
            </a:r>
            <a:r>
              <a:rPr lang="es-ES" dirty="0" err="1"/>
              <a:t>html</a:t>
            </a:r>
            <a:r>
              <a:rPr lang="es-ES" dirty="0"/>
              <a:t>".</a:t>
            </a:r>
          </a:p>
          <a:p>
            <a:r>
              <a:rPr lang="es-ES" dirty="0"/>
              <a:t>Muchas etiquetas utilizan como medida relativa el rem que es proporcional al </a:t>
            </a:r>
            <a:r>
              <a:rPr lang="es-ES" dirty="0" err="1"/>
              <a:t>font-size</a:t>
            </a:r>
            <a:r>
              <a:rPr lang="es-ES" dirty="0"/>
              <a:t> definido en la etiqueta "</a:t>
            </a:r>
            <a:r>
              <a:rPr lang="es-ES" dirty="0" err="1"/>
              <a:t>html</a:t>
            </a:r>
            <a:r>
              <a:rPr lang="es-ES" dirty="0"/>
              <a:t>".</a:t>
            </a:r>
          </a:p>
          <a:p>
            <a:r>
              <a:rPr lang="es-ES" dirty="0"/>
              <a:t>La fuente por defecto que define Bootstrap 5 para la propiedad "</a:t>
            </a:r>
            <a:r>
              <a:rPr lang="es-ES" dirty="0" err="1"/>
              <a:t>font-family</a:t>
            </a:r>
            <a:r>
              <a:rPr lang="es-ES" dirty="0"/>
              <a:t>" de la etiqueta "</a:t>
            </a:r>
            <a:r>
              <a:rPr lang="es-ES" dirty="0" err="1"/>
              <a:t>body</a:t>
            </a:r>
            <a:r>
              <a:rPr lang="es-ES" dirty="0"/>
              <a:t>" es:</a:t>
            </a:r>
          </a:p>
          <a:p>
            <a:pPr lvl="1"/>
            <a:r>
              <a:rPr lang="es-ES" dirty="0" err="1">
                <a:solidFill>
                  <a:srgbClr val="FF3300"/>
                </a:solidFill>
              </a:rPr>
              <a:t>font-family</a:t>
            </a:r>
            <a:r>
              <a:rPr lang="es-ES" dirty="0">
                <a:solidFill>
                  <a:srgbClr val="FF3300"/>
                </a:solidFill>
              </a:rPr>
              <a:t>:</a:t>
            </a:r>
            <a:r>
              <a:rPr lang="es-ES" dirty="0"/>
              <a:t> -</a:t>
            </a:r>
            <a:r>
              <a:rPr lang="es-ES" dirty="0" err="1"/>
              <a:t>apple-system</a:t>
            </a:r>
            <a:r>
              <a:rPr lang="es-ES" dirty="0"/>
              <a:t>, </a:t>
            </a:r>
            <a:r>
              <a:rPr lang="es-ES" dirty="0" err="1"/>
              <a:t>BlinkMacSystemFont</a:t>
            </a:r>
            <a:r>
              <a:rPr lang="es-ES" dirty="0"/>
              <a:t>, "Segoe UI", </a:t>
            </a:r>
            <a:r>
              <a:rPr lang="es-ES" dirty="0" err="1"/>
              <a:t>Roboto</a:t>
            </a:r>
            <a:r>
              <a:rPr lang="es-ES" dirty="0"/>
              <a:t>, "</a:t>
            </a:r>
            <a:r>
              <a:rPr lang="es-ES" dirty="0" err="1"/>
              <a:t>Helvetica</a:t>
            </a:r>
            <a:r>
              <a:rPr lang="es-ES" dirty="0"/>
              <a:t> </a:t>
            </a:r>
            <a:r>
              <a:rPr lang="es-ES" dirty="0" err="1"/>
              <a:t>Neue</a:t>
            </a:r>
            <a:r>
              <a:rPr lang="es-ES" dirty="0"/>
              <a:t>", Arial, </a:t>
            </a:r>
            <a:r>
              <a:rPr lang="es-ES" dirty="0" err="1"/>
              <a:t>sans-serif</a:t>
            </a:r>
            <a:r>
              <a:rPr lang="es-ES" dirty="0"/>
              <a:t>, "Apple Color </a:t>
            </a:r>
            <a:r>
              <a:rPr lang="es-ES" dirty="0" err="1"/>
              <a:t>Emoji</a:t>
            </a:r>
            <a:r>
              <a:rPr lang="es-ES" dirty="0"/>
              <a:t>", "Segoe UI </a:t>
            </a:r>
            <a:r>
              <a:rPr lang="es-ES" dirty="0" err="1"/>
              <a:t>Emoji</a:t>
            </a:r>
            <a:r>
              <a:rPr lang="es-ES" dirty="0"/>
              <a:t>", "Segoe UI Symbol";</a:t>
            </a:r>
          </a:p>
        </p:txBody>
      </p:sp>
      <p:sp>
        <p:nvSpPr>
          <p:cNvPr id="4" name="Marcador de fecha 3">
            <a:extLst>
              <a:ext uri="{FF2B5EF4-FFF2-40B4-BE49-F238E27FC236}">
                <a16:creationId xmlns:a16="http://schemas.microsoft.com/office/drawing/2014/main" id="{CA74188D-F711-B9D7-AF7C-4641D29FEEFD}"/>
              </a:ext>
            </a:extLst>
          </p:cNvPr>
          <p:cNvSpPr>
            <a:spLocks noGrp="1"/>
          </p:cNvSpPr>
          <p:nvPr>
            <p:ph type="dt" sz="half" idx="10"/>
          </p:nvPr>
        </p:nvSpPr>
        <p:spPr/>
        <p:txBody>
          <a:bodyPr/>
          <a:lstStyle/>
          <a:p>
            <a:fld id="{DCF05259-DE3E-4384-8B8F-8E8E85B9B15F}" type="datetime1">
              <a:rPr lang="es-ES" smtClean="0"/>
              <a:t>27/02/2024</a:t>
            </a:fld>
            <a:endParaRPr lang="es-ES"/>
          </a:p>
        </p:txBody>
      </p:sp>
      <p:sp>
        <p:nvSpPr>
          <p:cNvPr id="5" name="Marcador de pie de página 4">
            <a:extLst>
              <a:ext uri="{FF2B5EF4-FFF2-40B4-BE49-F238E27FC236}">
                <a16:creationId xmlns:a16="http://schemas.microsoft.com/office/drawing/2014/main" id="{27AF2021-DAFD-8ABF-7549-88902037D65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6E6A16F-FA62-84C7-BA0D-D06A43BA2E77}"/>
              </a:ext>
            </a:extLst>
          </p:cNvPr>
          <p:cNvSpPr>
            <a:spLocks noGrp="1"/>
          </p:cNvSpPr>
          <p:nvPr>
            <p:ph type="sldNum" sz="quarter" idx="12"/>
          </p:nvPr>
        </p:nvSpPr>
        <p:spPr/>
        <p:txBody>
          <a:bodyPr/>
          <a:lstStyle/>
          <a:p>
            <a:fld id="{D602F45C-2B69-4F0F-ADF4-1D4CECE2C731}" type="slidenum">
              <a:rPr lang="es-ES" smtClean="0"/>
              <a:t>39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5AC175-920E-4E16-B365-670F36DB8B22}"/>
              </a:ext>
            </a:extLst>
          </p:cNvPr>
          <p:cNvSpPr>
            <a:spLocks noGrp="1"/>
          </p:cNvSpPr>
          <p:nvPr>
            <p:ph type="title"/>
          </p:nvPr>
        </p:nvSpPr>
        <p:spPr>
          <a:xfrm>
            <a:off x="1341120" y="467360"/>
            <a:ext cx="9509760" cy="564606"/>
          </a:xfrm>
        </p:spPr>
        <p:txBody>
          <a:bodyPr/>
          <a:lstStyle/>
          <a:p>
            <a:r>
              <a:rPr lang="es-ES" dirty="0"/>
              <a:t>Bibliografía</a:t>
            </a:r>
          </a:p>
        </p:txBody>
      </p:sp>
      <p:sp>
        <p:nvSpPr>
          <p:cNvPr id="7" name="Marcador de contenido 6">
            <a:extLst>
              <a:ext uri="{FF2B5EF4-FFF2-40B4-BE49-F238E27FC236}">
                <a16:creationId xmlns:a16="http://schemas.microsoft.com/office/drawing/2014/main" id="{26A088BC-B725-43E7-BD25-54EC8C592ECC}"/>
              </a:ext>
            </a:extLst>
          </p:cNvPr>
          <p:cNvSpPr>
            <a:spLocks noGrp="1"/>
          </p:cNvSpPr>
          <p:nvPr>
            <p:ph idx="1"/>
          </p:nvPr>
        </p:nvSpPr>
        <p:spPr>
          <a:xfrm>
            <a:off x="1341120" y="1345474"/>
            <a:ext cx="9509760" cy="4684105"/>
          </a:xfrm>
        </p:spPr>
        <p:txBody>
          <a:bodyPr>
            <a:normAutofit/>
          </a:bodyPr>
          <a:lstStyle/>
          <a:p>
            <a:r>
              <a:rPr lang="es-ES" dirty="0">
                <a:hlinkClick r:id="rId2"/>
              </a:rPr>
              <a:t>https://getbootstrap.com/</a:t>
            </a:r>
            <a:endParaRPr lang="es-ES" dirty="0"/>
          </a:p>
          <a:p>
            <a:endParaRPr lang="es-ES" dirty="0"/>
          </a:p>
        </p:txBody>
      </p:sp>
      <p:sp>
        <p:nvSpPr>
          <p:cNvPr id="5" name="Marcador de pie de página 4">
            <a:extLst>
              <a:ext uri="{FF2B5EF4-FFF2-40B4-BE49-F238E27FC236}">
                <a16:creationId xmlns:a16="http://schemas.microsoft.com/office/drawing/2014/main" id="{0C2168EA-9447-496F-A6D4-E711586D7A71}"/>
              </a:ext>
            </a:extLst>
          </p:cNvPr>
          <p:cNvSpPr>
            <a:spLocks noGrp="1"/>
          </p:cNvSpPr>
          <p:nvPr>
            <p:ph type="ftr" sz="quarter" idx="11"/>
          </p:nvPr>
        </p:nvSpPr>
        <p:spPr>
          <a:xfrm>
            <a:off x="1341120" y="6614494"/>
            <a:ext cx="7159752" cy="237744"/>
          </a:xfrm>
        </p:spPr>
        <p:txBody>
          <a:bodyPr/>
          <a:lstStyle/>
          <a:p>
            <a:r>
              <a:rPr lang="es-ES"/>
              <a:t>Diseño de Interfaces Web - Tema 12. Bootstrap</a:t>
            </a:r>
          </a:p>
        </p:txBody>
      </p:sp>
      <p:sp>
        <p:nvSpPr>
          <p:cNvPr id="3" name="Marcador de fecha 2">
            <a:extLst>
              <a:ext uri="{FF2B5EF4-FFF2-40B4-BE49-F238E27FC236}">
                <a16:creationId xmlns:a16="http://schemas.microsoft.com/office/drawing/2014/main" id="{BC449241-3E9D-C5F2-4009-3181F135156A}"/>
              </a:ext>
            </a:extLst>
          </p:cNvPr>
          <p:cNvSpPr>
            <a:spLocks noGrp="1"/>
          </p:cNvSpPr>
          <p:nvPr>
            <p:ph type="dt" sz="half" idx="10"/>
          </p:nvPr>
        </p:nvSpPr>
        <p:spPr>
          <a:xfrm>
            <a:off x="8660673" y="6614494"/>
            <a:ext cx="1326705" cy="237744"/>
          </a:xfrm>
        </p:spPr>
        <p:txBody>
          <a:bodyPr/>
          <a:lstStyle/>
          <a:p>
            <a:fld id="{39FC0C66-408E-4031-AADA-844731B7BB62}" type="datetime1">
              <a:rPr lang="es-ES" smtClean="0"/>
              <a:t>27/02/2024</a:t>
            </a:fld>
            <a:endParaRPr lang="es-ES"/>
          </a:p>
        </p:txBody>
      </p:sp>
      <p:sp>
        <p:nvSpPr>
          <p:cNvPr id="4" name="Marcador de número de diapositiva 3">
            <a:extLst>
              <a:ext uri="{FF2B5EF4-FFF2-40B4-BE49-F238E27FC236}">
                <a16:creationId xmlns:a16="http://schemas.microsoft.com/office/drawing/2014/main" id="{1C0A6E68-58B2-7977-0DB3-4C0E65E01B05}"/>
              </a:ext>
            </a:extLst>
          </p:cNvPr>
          <p:cNvSpPr>
            <a:spLocks noGrp="1"/>
          </p:cNvSpPr>
          <p:nvPr>
            <p:ph type="sldNum" sz="quarter" idx="12"/>
          </p:nvPr>
        </p:nvSpPr>
        <p:spPr/>
        <p:txBody>
          <a:bodyPr/>
          <a:lstStyle/>
          <a:p>
            <a:fld id="{D602F45C-2B69-4F0F-ADF4-1D4CECE2C731}" type="slidenum">
              <a:rPr lang="es-ES" smtClean="0"/>
              <a:t>4</a:t>
            </a:fld>
            <a:endParaRPr lang="es-ES"/>
          </a:p>
        </p:txBody>
      </p:sp>
    </p:spTree>
    <p:extLst>
      <p:ext uri="{BB962C8B-B14F-4D97-AF65-F5344CB8AC3E}">
        <p14:creationId xmlns:p14="http://schemas.microsoft.com/office/powerpoint/2010/main" val="3333307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a:bodyPr>
          <a:lstStyle/>
          <a:p>
            <a:r>
              <a:rPr lang="es-ES" dirty="0"/>
              <a:t>Bootstrap 5 usa una "lista de fuentes nativas" (fuentes del sistema operativo del usuario), con una reserva para </a:t>
            </a:r>
            <a:r>
              <a:rPr lang="es-ES" dirty="0" err="1"/>
              <a:t>Helvetica</a:t>
            </a:r>
            <a:r>
              <a:rPr lang="es-ES" dirty="0"/>
              <a:t> Neue, Arial y </a:t>
            </a:r>
            <a:r>
              <a:rPr lang="es-ES" dirty="0" err="1"/>
              <a:t>sans-serif</a:t>
            </a:r>
            <a:r>
              <a:rPr lang="es-ES" dirty="0"/>
              <a:t>.</a:t>
            </a:r>
          </a:p>
          <a:p>
            <a:r>
              <a:rPr lang="es-ES" dirty="0"/>
              <a:t>Los tamaños de las etiquetas h1, h2, h3 etc. se dimensionan de acuerdo a medidas relativos (rem), si abrimos el código fuente del archivo </a:t>
            </a:r>
            <a:r>
              <a:rPr lang="es-ES" i="1" dirty="0">
                <a:solidFill>
                  <a:srgbClr val="FF3300"/>
                </a:solidFill>
              </a:rPr>
              <a:t>bootstrap.css</a:t>
            </a:r>
            <a:r>
              <a:rPr lang="es-ES" dirty="0"/>
              <a:t> podemos ver las reglas.</a:t>
            </a:r>
          </a:p>
        </p:txBody>
      </p:sp>
      <p:sp>
        <p:nvSpPr>
          <p:cNvPr id="4" name="Marcador de fecha 3">
            <a:extLst>
              <a:ext uri="{FF2B5EF4-FFF2-40B4-BE49-F238E27FC236}">
                <a16:creationId xmlns:a16="http://schemas.microsoft.com/office/drawing/2014/main" id="{43E95352-EDBB-D3B9-C1B0-593A0C4C2D97}"/>
              </a:ext>
            </a:extLst>
          </p:cNvPr>
          <p:cNvSpPr>
            <a:spLocks noGrp="1"/>
          </p:cNvSpPr>
          <p:nvPr>
            <p:ph type="dt" sz="half" idx="10"/>
          </p:nvPr>
        </p:nvSpPr>
        <p:spPr/>
        <p:txBody>
          <a:bodyPr/>
          <a:lstStyle/>
          <a:p>
            <a:fld id="{1F2BECAA-6084-4ED4-A494-838A9BA3540A}" type="datetime1">
              <a:rPr lang="es-ES" smtClean="0"/>
              <a:t>27/02/2024</a:t>
            </a:fld>
            <a:endParaRPr lang="es-ES"/>
          </a:p>
        </p:txBody>
      </p:sp>
      <p:sp>
        <p:nvSpPr>
          <p:cNvPr id="5" name="Marcador de pie de página 4">
            <a:extLst>
              <a:ext uri="{FF2B5EF4-FFF2-40B4-BE49-F238E27FC236}">
                <a16:creationId xmlns:a16="http://schemas.microsoft.com/office/drawing/2014/main" id="{7D8A1157-788A-8097-6A6A-B15717A304F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33324328-AB90-5D8F-0653-BAD441BA5C4F}"/>
              </a:ext>
            </a:extLst>
          </p:cNvPr>
          <p:cNvSpPr>
            <a:spLocks noGrp="1"/>
          </p:cNvSpPr>
          <p:nvPr>
            <p:ph type="sldNum" sz="quarter" idx="12"/>
          </p:nvPr>
        </p:nvSpPr>
        <p:spPr/>
        <p:txBody>
          <a:bodyPr/>
          <a:lstStyle/>
          <a:p>
            <a:fld id="{D602F45C-2B69-4F0F-ADF4-1D4CECE2C731}" type="slidenum">
              <a:rPr lang="es-ES" smtClean="0"/>
              <a:t>40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a:bodyPr>
          <a:lstStyle/>
          <a:p>
            <a:r>
              <a:rPr lang="es-ES" dirty="0"/>
              <a:t>Si tenemos que mostrar títulos debemos utilizar las etiquetas h1, h2, h3 etc., en el caso que necesitemos mostrar texto dentro del navegador que coincida en tamaño y fuente con respecto a los títulos pero que no sean títulos utilizaremos las clases "h1", "h2" etc.</a:t>
            </a:r>
          </a:p>
        </p:txBody>
      </p:sp>
      <p:sp>
        <p:nvSpPr>
          <p:cNvPr id="4" name="Marcador de fecha 3">
            <a:extLst>
              <a:ext uri="{FF2B5EF4-FFF2-40B4-BE49-F238E27FC236}">
                <a16:creationId xmlns:a16="http://schemas.microsoft.com/office/drawing/2014/main" id="{6FFFF86B-A0B5-3027-6CF4-FAFE5F8CE175}"/>
              </a:ext>
            </a:extLst>
          </p:cNvPr>
          <p:cNvSpPr>
            <a:spLocks noGrp="1"/>
          </p:cNvSpPr>
          <p:nvPr>
            <p:ph type="dt" sz="half" idx="10"/>
          </p:nvPr>
        </p:nvSpPr>
        <p:spPr/>
        <p:txBody>
          <a:bodyPr/>
          <a:lstStyle/>
          <a:p>
            <a:fld id="{8CF2BD64-80B0-4DEC-9427-784C0CA5C5EB}" type="datetime1">
              <a:rPr lang="es-ES" smtClean="0"/>
              <a:t>27/02/2024</a:t>
            </a:fld>
            <a:endParaRPr lang="es-ES"/>
          </a:p>
        </p:txBody>
      </p:sp>
      <p:sp>
        <p:nvSpPr>
          <p:cNvPr id="5" name="Marcador de pie de página 4">
            <a:extLst>
              <a:ext uri="{FF2B5EF4-FFF2-40B4-BE49-F238E27FC236}">
                <a16:creationId xmlns:a16="http://schemas.microsoft.com/office/drawing/2014/main" id="{6A5CF815-F3E5-C6AD-DC42-6CC855AD32AF}"/>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188E79C-548B-6EFF-CAAE-7E053C2C6F9D}"/>
              </a:ext>
            </a:extLst>
          </p:cNvPr>
          <p:cNvSpPr>
            <a:spLocks noGrp="1"/>
          </p:cNvSpPr>
          <p:nvPr>
            <p:ph type="sldNum" sz="quarter" idx="12"/>
          </p:nvPr>
        </p:nvSpPr>
        <p:spPr/>
        <p:txBody>
          <a:bodyPr/>
          <a:lstStyle/>
          <a:p>
            <a:fld id="{D602F45C-2B69-4F0F-ADF4-1D4CECE2C731}" type="slidenum">
              <a:rPr lang="es-ES" smtClean="0"/>
              <a:t>41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lnSpcReduction="10000"/>
          </a:bodyPr>
          <a:lstStyle/>
          <a:p>
            <a:r>
              <a:rPr lang="es-ES" dirty="0"/>
              <a:t>h1 Bootstrap </a:t>
            </a:r>
            <a:r>
              <a:rPr lang="es-ES" dirty="0" err="1"/>
              <a:t>heading</a:t>
            </a:r>
            <a:r>
              <a:rPr lang="es-ES" dirty="0"/>
              <a:t> (2.5rem = 40px)</a:t>
            </a:r>
          </a:p>
          <a:p>
            <a:r>
              <a:rPr lang="es-ES" dirty="0"/>
              <a:t>h2 Bootstrap </a:t>
            </a:r>
            <a:r>
              <a:rPr lang="es-ES" dirty="0" err="1"/>
              <a:t>heading</a:t>
            </a:r>
            <a:r>
              <a:rPr lang="es-ES" dirty="0"/>
              <a:t> (2rem = 32px)</a:t>
            </a:r>
          </a:p>
          <a:p>
            <a:r>
              <a:rPr lang="es-ES" dirty="0"/>
              <a:t>h3 Bootstrap </a:t>
            </a:r>
            <a:r>
              <a:rPr lang="es-ES" dirty="0" err="1"/>
              <a:t>heading</a:t>
            </a:r>
            <a:r>
              <a:rPr lang="es-ES" dirty="0"/>
              <a:t> (1.75rem = 28px)</a:t>
            </a:r>
          </a:p>
          <a:p>
            <a:r>
              <a:rPr lang="es-ES" dirty="0"/>
              <a:t>h4 Bootstrap </a:t>
            </a:r>
            <a:r>
              <a:rPr lang="es-ES" dirty="0" err="1"/>
              <a:t>heading</a:t>
            </a:r>
            <a:r>
              <a:rPr lang="es-ES" dirty="0"/>
              <a:t> (1.5rem = 24px)</a:t>
            </a:r>
          </a:p>
          <a:p>
            <a:r>
              <a:rPr lang="es-ES" dirty="0"/>
              <a:t>h5 Bootstrap </a:t>
            </a:r>
            <a:r>
              <a:rPr lang="es-ES" dirty="0" err="1"/>
              <a:t>heading</a:t>
            </a:r>
            <a:r>
              <a:rPr lang="es-ES" dirty="0"/>
              <a:t> (1.25rem = 20px)</a:t>
            </a:r>
          </a:p>
          <a:p>
            <a:r>
              <a:rPr lang="es-ES" dirty="0"/>
              <a:t>h6 Bootstrap </a:t>
            </a:r>
            <a:r>
              <a:rPr lang="es-ES" dirty="0" err="1"/>
              <a:t>heading</a:t>
            </a:r>
            <a:r>
              <a:rPr lang="es-ES" dirty="0"/>
              <a:t> (1rem = 16px)</a:t>
            </a:r>
          </a:p>
          <a:p>
            <a:pPr marL="0" indent="0">
              <a:buNone/>
            </a:pPr>
            <a:endParaRPr lang="es-ES" dirty="0">
              <a:hlinkClick r:id="rId2" action="ppaction://hlinkfile"/>
            </a:endParaRPr>
          </a:p>
          <a:p>
            <a:r>
              <a:rPr lang="es-ES" dirty="0">
                <a:hlinkClick r:id="rId2" action="ppaction://hlinkfile"/>
              </a:rPr>
              <a:t>Ejemplo1</a:t>
            </a:r>
            <a:endParaRPr lang="es-ES" dirty="0"/>
          </a:p>
        </p:txBody>
      </p:sp>
      <p:sp>
        <p:nvSpPr>
          <p:cNvPr id="4" name="Marcador de fecha 3">
            <a:extLst>
              <a:ext uri="{FF2B5EF4-FFF2-40B4-BE49-F238E27FC236}">
                <a16:creationId xmlns:a16="http://schemas.microsoft.com/office/drawing/2014/main" id="{E98699ED-EB59-C637-EE9C-8EC3F7DDF09E}"/>
              </a:ext>
            </a:extLst>
          </p:cNvPr>
          <p:cNvSpPr>
            <a:spLocks noGrp="1"/>
          </p:cNvSpPr>
          <p:nvPr>
            <p:ph type="dt" sz="half" idx="10"/>
          </p:nvPr>
        </p:nvSpPr>
        <p:spPr/>
        <p:txBody>
          <a:bodyPr/>
          <a:lstStyle/>
          <a:p>
            <a:fld id="{B8DFFA8B-E786-4715-97E1-BBEC00EDF01F}" type="datetime1">
              <a:rPr lang="es-ES" smtClean="0"/>
              <a:t>27/02/2024</a:t>
            </a:fld>
            <a:endParaRPr lang="es-ES"/>
          </a:p>
        </p:txBody>
      </p:sp>
      <p:sp>
        <p:nvSpPr>
          <p:cNvPr id="5" name="Marcador de pie de página 4">
            <a:extLst>
              <a:ext uri="{FF2B5EF4-FFF2-40B4-BE49-F238E27FC236}">
                <a16:creationId xmlns:a16="http://schemas.microsoft.com/office/drawing/2014/main" id="{A7BAD3EB-670D-E544-2407-DEB36E58E38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8D00E00-2FDC-075B-F41F-7B73B20F3743}"/>
              </a:ext>
            </a:extLst>
          </p:cNvPr>
          <p:cNvSpPr>
            <a:spLocks noGrp="1"/>
          </p:cNvSpPr>
          <p:nvPr>
            <p:ph type="sldNum" sz="quarter" idx="12"/>
          </p:nvPr>
        </p:nvSpPr>
        <p:spPr/>
        <p:txBody>
          <a:bodyPr/>
          <a:lstStyle/>
          <a:p>
            <a:fld id="{D602F45C-2B69-4F0F-ADF4-1D4CECE2C731}" type="slidenum">
              <a:rPr lang="es-ES" smtClean="0"/>
              <a:t>42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a:bodyPr>
          <a:lstStyle/>
          <a:p>
            <a:r>
              <a:rPr lang="es-ES" dirty="0"/>
              <a:t>Clases display-1, display-2, display-3 y display-4</a:t>
            </a:r>
          </a:p>
          <a:p>
            <a:pPr lvl="1"/>
            <a:r>
              <a:rPr lang="es-ES" dirty="0"/>
              <a:t>Si necesitamos destacar alguna etiqueta h1, h2, h3 etc. podemos agregarle alguna de estas cuatro clases definidas en Bootstrap 5.</a:t>
            </a:r>
          </a:p>
          <a:p>
            <a:r>
              <a:rPr lang="es-ES" dirty="0">
                <a:hlinkClick r:id="rId2" action="ppaction://hlinkfile"/>
              </a:rPr>
              <a:t>Ejemplo2</a:t>
            </a:r>
            <a:endParaRPr lang="es-ES" dirty="0"/>
          </a:p>
        </p:txBody>
      </p:sp>
      <p:sp>
        <p:nvSpPr>
          <p:cNvPr id="4" name="Marcador de fecha 3">
            <a:extLst>
              <a:ext uri="{FF2B5EF4-FFF2-40B4-BE49-F238E27FC236}">
                <a16:creationId xmlns:a16="http://schemas.microsoft.com/office/drawing/2014/main" id="{D4D2A9C1-534E-C4C2-1EF5-017F0A862A9B}"/>
              </a:ext>
            </a:extLst>
          </p:cNvPr>
          <p:cNvSpPr>
            <a:spLocks noGrp="1"/>
          </p:cNvSpPr>
          <p:nvPr>
            <p:ph type="dt" sz="half" idx="10"/>
          </p:nvPr>
        </p:nvSpPr>
        <p:spPr/>
        <p:txBody>
          <a:bodyPr/>
          <a:lstStyle/>
          <a:p>
            <a:fld id="{F31B433A-1BD0-403A-8E9D-FA18A433E7D4}" type="datetime1">
              <a:rPr lang="es-ES" smtClean="0"/>
              <a:t>27/02/2024</a:t>
            </a:fld>
            <a:endParaRPr lang="es-ES"/>
          </a:p>
        </p:txBody>
      </p:sp>
      <p:sp>
        <p:nvSpPr>
          <p:cNvPr id="5" name="Marcador de pie de página 4">
            <a:extLst>
              <a:ext uri="{FF2B5EF4-FFF2-40B4-BE49-F238E27FC236}">
                <a16:creationId xmlns:a16="http://schemas.microsoft.com/office/drawing/2014/main" id="{D0A1B7F4-2378-CC4A-E687-0416B898202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0382A630-5FD1-B46F-9D97-9DE5DA4A4946}"/>
              </a:ext>
            </a:extLst>
          </p:cNvPr>
          <p:cNvSpPr>
            <a:spLocks noGrp="1"/>
          </p:cNvSpPr>
          <p:nvPr>
            <p:ph type="sldNum" sz="quarter" idx="12"/>
          </p:nvPr>
        </p:nvSpPr>
        <p:spPr/>
        <p:txBody>
          <a:bodyPr/>
          <a:lstStyle/>
          <a:p>
            <a:fld id="{D602F45C-2B69-4F0F-ADF4-1D4CECE2C731}" type="slidenum">
              <a:rPr lang="es-ES" smtClean="0"/>
              <a:t>43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a:bodyPr>
          <a:lstStyle/>
          <a:p>
            <a:r>
              <a:rPr lang="es-ES" dirty="0"/>
              <a:t>Etiqueta o clase </a:t>
            </a:r>
            <a:r>
              <a:rPr lang="es-ES" dirty="0" err="1"/>
              <a:t>small</a:t>
            </a:r>
            <a:r>
              <a:rPr lang="es-ES" dirty="0"/>
              <a:t> dentro de los títulos</a:t>
            </a:r>
          </a:p>
          <a:p>
            <a:pPr lvl="1"/>
            <a:r>
              <a:rPr lang="es-ES" dirty="0"/>
              <a:t>Si dentro de un título utilizamos la etiqueta </a:t>
            </a:r>
            <a:r>
              <a:rPr lang="es-ES" dirty="0" err="1"/>
              <a:t>small</a:t>
            </a:r>
            <a:r>
              <a:rPr lang="es-ES" dirty="0"/>
              <a:t> luego dicho contenido aparece con un tamaño de 80% del título que lo contiene, si vemos el código fuente de "bootstrap.css" podemos encontrar la siguiente definición:</a:t>
            </a:r>
          </a:p>
          <a:p>
            <a:pPr lvl="1"/>
            <a:r>
              <a:rPr lang="en-US" dirty="0">
                <a:solidFill>
                  <a:srgbClr val="FF3300"/>
                </a:solidFill>
              </a:rPr>
              <a:t>small</a:t>
            </a:r>
            <a:r>
              <a:rPr lang="en-US" dirty="0"/>
              <a:t>, </a:t>
            </a:r>
            <a:r>
              <a:rPr lang="en-US" dirty="0">
                <a:solidFill>
                  <a:srgbClr val="FF3300"/>
                </a:solidFill>
              </a:rPr>
              <a:t>.small </a:t>
            </a:r>
            <a:r>
              <a:rPr lang="en-US" dirty="0"/>
              <a:t>{ </a:t>
            </a:r>
          </a:p>
          <a:p>
            <a:pPr lvl="2"/>
            <a:r>
              <a:rPr lang="en-US" dirty="0"/>
              <a:t>font-size: 80%; </a:t>
            </a:r>
          </a:p>
          <a:p>
            <a:pPr lvl="2"/>
            <a:r>
              <a:rPr lang="en-US" dirty="0"/>
              <a:t>font-weight: 400; </a:t>
            </a:r>
          </a:p>
          <a:p>
            <a:pPr marL="594360" lvl="2" indent="0">
              <a:buNone/>
            </a:pPr>
            <a:r>
              <a:rPr lang="en-US" dirty="0"/>
              <a:t>}</a:t>
            </a:r>
          </a:p>
          <a:p>
            <a:r>
              <a:rPr lang="en-US" dirty="0">
                <a:hlinkClick r:id="rId2" action="ppaction://hlinkfile"/>
              </a:rPr>
              <a:t>Ejemplo 3</a:t>
            </a:r>
            <a:endParaRPr lang="es-ES" dirty="0"/>
          </a:p>
        </p:txBody>
      </p:sp>
      <p:sp>
        <p:nvSpPr>
          <p:cNvPr id="4" name="Marcador de fecha 3">
            <a:extLst>
              <a:ext uri="{FF2B5EF4-FFF2-40B4-BE49-F238E27FC236}">
                <a16:creationId xmlns:a16="http://schemas.microsoft.com/office/drawing/2014/main" id="{0CE26D57-A126-68E9-9AD1-BB9678EBF9D5}"/>
              </a:ext>
            </a:extLst>
          </p:cNvPr>
          <p:cNvSpPr>
            <a:spLocks noGrp="1"/>
          </p:cNvSpPr>
          <p:nvPr>
            <p:ph type="dt" sz="half" idx="10"/>
          </p:nvPr>
        </p:nvSpPr>
        <p:spPr/>
        <p:txBody>
          <a:bodyPr/>
          <a:lstStyle/>
          <a:p>
            <a:fld id="{6E5F3816-6E33-4B1D-9ADC-AF0CD4289793}" type="datetime1">
              <a:rPr lang="es-ES" smtClean="0"/>
              <a:t>27/02/2024</a:t>
            </a:fld>
            <a:endParaRPr lang="es-ES"/>
          </a:p>
        </p:txBody>
      </p:sp>
      <p:sp>
        <p:nvSpPr>
          <p:cNvPr id="5" name="Marcador de pie de página 4">
            <a:extLst>
              <a:ext uri="{FF2B5EF4-FFF2-40B4-BE49-F238E27FC236}">
                <a16:creationId xmlns:a16="http://schemas.microsoft.com/office/drawing/2014/main" id="{F4761F66-13B9-AD66-5A25-632C7EF2AB4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E76F8EA-EF5B-DEFD-ABBF-39A022237B72}"/>
              </a:ext>
            </a:extLst>
          </p:cNvPr>
          <p:cNvSpPr>
            <a:spLocks noGrp="1"/>
          </p:cNvSpPr>
          <p:nvPr>
            <p:ph type="sldNum" sz="quarter" idx="12"/>
          </p:nvPr>
        </p:nvSpPr>
        <p:spPr/>
        <p:txBody>
          <a:bodyPr/>
          <a:lstStyle/>
          <a:p>
            <a:fld id="{D602F45C-2B69-4F0F-ADF4-1D4CECE2C731}" type="slidenum">
              <a:rPr lang="es-ES" smtClean="0"/>
              <a:t>44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7. Tipografías</a:t>
            </a:r>
          </a:p>
        </p:txBody>
      </p:sp>
      <p:sp>
        <p:nvSpPr>
          <p:cNvPr id="3" name="2 Marcador de contenido"/>
          <p:cNvSpPr>
            <a:spLocks noGrp="1"/>
          </p:cNvSpPr>
          <p:nvPr>
            <p:ph sz="quarter" idx="1"/>
          </p:nvPr>
        </p:nvSpPr>
        <p:spPr/>
        <p:txBody>
          <a:bodyPr>
            <a:normAutofit/>
          </a:bodyPr>
          <a:lstStyle/>
          <a:p>
            <a:r>
              <a:rPr lang="es-ES" dirty="0"/>
              <a:t>Existen más clases relacionadas con las tipografías en Bootstrap 5. En el </a:t>
            </a:r>
            <a:r>
              <a:rPr lang="es-ES" dirty="0">
                <a:hlinkClick r:id="rId2" action="ppaction://hlinkfile"/>
              </a:rPr>
              <a:t>siguiente documento </a:t>
            </a:r>
            <a:r>
              <a:rPr lang="es-ES" dirty="0"/>
              <a:t>se muestran todas ellas.</a:t>
            </a:r>
          </a:p>
        </p:txBody>
      </p:sp>
      <p:sp>
        <p:nvSpPr>
          <p:cNvPr id="4" name="Marcador de fecha 3">
            <a:extLst>
              <a:ext uri="{FF2B5EF4-FFF2-40B4-BE49-F238E27FC236}">
                <a16:creationId xmlns:a16="http://schemas.microsoft.com/office/drawing/2014/main" id="{0C6BF6DD-EF5F-E605-F8C0-811FD4F43656}"/>
              </a:ext>
            </a:extLst>
          </p:cNvPr>
          <p:cNvSpPr>
            <a:spLocks noGrp="1"/>
          </p:cNvSpPr>
          <p:nvPr>
            <p:ph type="dt" sz="half" idx="10"/>
          </p:nvPr>
        </p:nvSpPr>
        <p:spPr/>
        <p:txBody>
          <a:bodyPr/>
          <a:lstStyle/>
          <a:p>
            <a:fld id="{749DC66E-3461-4549-9D33-6C8B74EC82E2}" type="datetime1">
              <a:rPr lang="es-ES" smtClean="0"/>
              <a:t>27/02/2024</a:t>
            </a:fld>
            <a:endParaRPr lang="es-ES"/>
          </a:p>
        </p:txBody>
      </p:sp>
      <p:sp>
        <p:nvSpPr>
          <p:cNvPr id="5" name="Marcador de pie de página 4">
            <a:extLst>
              <a:ext uri="{FF2B5EF4-FFF2-40B4-BE49-F238E27FC236}">
                <a16:creationId xmlns:a16="http://schemas.microsoft.com/office/drawing/2014/main" id="{82B24C82-0467-E59C-290D-68643C4B646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5BA24A0-463C-077D-1693-A3D93AC585B1}"/>
              </a:ext>
            </a:extLst>
          </p:cNvPr>
          <p:cNvSpPr>
            <a:spLocks noGrp="1"/>
          </p:cNvSpPr>
          <p:nvPr>
            <p:ph type="sldNum" sz="quarter" idx="12"/>
          </p:nvPr>
        </p:nvSpPr>
        <p:spPr/>
        <p:txBody>
          <a:bodyPr/>
          <a:lstStyle/>
          <a:p>
            <a:fld id="{D602F45C-2B69-4F0F-ADF4-1D4CECE2C731}" type="slidenum">
              <a:rPr lang="es-ES" smtClean="0"/>
              <a:t>45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B7B524FA-1281-463E-8379-0F9DB3F4071C}"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46</a:t>
            </a:fld>
            <a:endParaRPr lang="es-ES"/>
          </a:p>
        </p:txBody>
      </p:sp>
    </p:spTree>
    <p:extLst>
      <p:ext uri="{BB962C8B-B14F-4D97-AF65-F5344CB8AC3E}">
        <p14:creationId xmlns:p14="http://schemas.microsoft.com/office/powerpoint/2010/main" val="1958352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8. Colores</a:t>
            </a:r>
          </a:p>
        </p:txBody>
      </p:sp>
      <p:sp>
        <p:nvSpPr>
          <p:cNvPr id="3" name="2 Marcador de contenido"/>
          <p:cNvSpPr>
            <a:spLocks noGrp="1"/>
          </p:cNvSpPr>
          <p:nvPr>
            <p:ph sz="quarter" idx="1"/>
          </p:nvPr>
        </p:nvSpPr>
        <p:spPr/>
        <p:txBody>
          <a:bodyPr>
            <a:normAutofit fontScale="85000" lnSpcReduction="20000"/>
          </a:bodyPr>
          <a:lstStyle/>
          <a:p>
            <a:r>
              <a:rPr lang="es-ES" dirty="0"/>
              <a:t>Bootstrap proporciona una serie de clases para dar color a los textos, en base a una palabra reservada con su correspondiente color asociado. Estas son:</a:t>
            </a:r>
          </a:p>
          <a:p>
            <a:pPr lvl="1"/>
            <a:r>
              <a:rPr lang="en-US" dirty="0"/>
              <a:t>.text-muted</a:t>
            </a:r>
          </a:p>
          <a:p>
            <a:pPr lvl="1"/>
            <a:r>
              <a:rPr lang="en-US" dirty="0"/>
              <a:t>.text-primary</a:t>
            </a:r>
          </a:p>
          <a:p>
            <a:pPr lvl="1"/>
            <a:r>
              <a:rPr lang="en-US" dirty="0"/>
              <a:t>.text-success</a:t>
            </a:r>
          </a:p>
          <a:p>
            <a:pPr lvl="1"/>
            <a:r>
              <a:rPr lang="en-US" dirty="0"/>
              <a:t>.text-info</a:t>
            </a:r>
          </a:p>
          <a:p>
            <a:pPr lvl="1"/>
            <a:r>
              <a:rPr lang="en-US" dirty="0"/>
              <a:t>.text-warning</a:t>
            </a:r>
          </a:p>
          <a:p>
            <a:pPr lvl="1"/>
            <a:r>
              <a:rPr lang="en-US" dirty="0"/>
              <a:t>.text-danger</a:t>
            </a:r>
          </a:p>
          <a:p>
            <a:pPr lvl="1"/>
            <a:r>
              <a:rPr lang="en-US" dirty="0"/>
              <a:t>.text-secondary</a:t>
            </a:r>
          </a:p>
          <a:p>
            <a:pPr lvl="1"/>
            <a:r>
              <a:rPr lang="en-US" dirty="0"/>
              <a:t>.text-white</a:t>
            </a:r>
          </a:p>
          <a:p>
            <a:pPr lvl="1"/>
            <a:r>
              <a:rPr lang="en-US" dirty="0"/>
              <a:t>.text-dark</a:t>
            </a:r>
          </a:p>
          <a:p>
            <a:pPr lvl="1"/>
            <a:r>
              <a:rPr lang="en-US" dirty="0"/>
              <a:t>.text-body</a:t>
            </a:r>
          </a:p>
          <a:p>
            <a:pPr lvl="1"/>
            <a:r>
              <a:rPr lang="en-US" dirty="0"/>
              <a:t>.text-light</a:t>
            </a:r>
            <a:endParaRPr lang="es-ES" dirty="0"/>
          </a:p>
        </p:txBody>
      </p:sp>
      <p:sp>
        <p:nvSpPr>
          <p:cNvPr id="4" name="Marcador de fecha 3">
            <a:extLst>
              <a:ext uri="{FF2B5EF4-FFF2-40B4-BE49-F238E27FC236}">
                <a16:creationId xmlns:a16="http://schemas.microsoft.com/office/drawing/2014/main" id="{2F89EBB1-5125-5500-95C6-B5B4D85AB793}"/>
              </a:ext>
            </a:extLst>
          </p:cNvPr>
          <p:cNvSpPr>
            <a:spLocks noGrp="1"/>
          </p:cNvSpPr>
          <p:nvPr>
            <p:ph type="dt" sz="half" idx="10"/>
          </p:nvPr>
        </p:nvSpPr>
        <p:spPr/>
        <p:txBody>
          <a:bodyPr/>
          <a:lstStyle/>
          <a:p>
            <a:fld id="{C20A52C6-AF1B-43BC-AED4-C99F0D12A710}" type="datetime1">
              <a:rPr lang="es-ES" smtClean="0"/>
              <a:t>27/02/2024</a:t>
            </a:fld>
            <a:endParaRPr lang="es-ES"/>
          </a:p>
        </p:txBody>
      </p:sp>
      <p:sp>
        <p:nvSpPr>
          <p:cNvPr id="5" name="Marcador de pie de página 4">
            <a:extLst>
              <a:ext uri="{FF2B5EF4-FFF2-40B4-BE49-F238E27FC236}">
                <a16:creationId xmlns:a16="http://schemas.microsoft.com/office/drawing/2014/main" id="{C5FFF82F-8EAD-9AF6-450A-8DE93477B4C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0E8D859-FB1D-39E6-EFE7-47E57EE31BBE}"/>
              </a:ext>
            </a:extLst>
          </p:cNvPr>
          <p:cNvSpPr>
            <a:spLocks noGrp="1"/>
          </p:cNvSpPr>
          <p:nvPr>
            <p:ph type="sldNum" sz="quarter" idx="12"/>
          </p:nvPr>
        </p:nvSpPr>
        <p:spPr/>
        <p:txBody>
          <a:bodyPr/>
          <a:lstStyle/>
          <a:p>
            <a:fld id="{D602F45C-2B69-4F0F-ADF4-1D4CECE2C731}" type="slidenum">
              <a:rPr lang="es-ES" smtClean="0"/>
              <a:t>47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8. Colores</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r>
              <a:rPr lang="es-ES" dirty="0"/>
              <a:t> de aplicación de colores al texto.</a:t>
            </a:r>
          </a:p>
        </p:txBody>
      </p:sp>
      <p:sp>
        <p:nvSpPr>
          <p:cNvPr id="4" name="Marcador de fecha 3">
            <a:extLst>
              <a:ext uri="{FF2B5EF4-FFF2-40B4-BE49-F238E27FC236}">
                <a16:creationId xmlns:a16="http://schemas.microsoft.com/office/drawing/2014/main" id="{E538F00B-9971-D19A-5B3F-4B38CFCF4964}"/>
              </a:ext>
            </a:extLst>
          </p:cNvPr>
          <p:cNvSpPr>
            <a:spLocks noGrp="1"/>
          </p:cNvSpPr>
          <p:nvPr>
            <p:ph type="dt" sz="half" idx="10"/>
          </p:nvPr>
        </p:nvSpPr>
        <p:spPr/>
        <p:txBody>
          <a:bodyPr/>
          <a:lstStyle/>
          <a:p>
            <a:fld id="{EF1519BB-8ADB-4FC6-A8EA-5FFD252A9260}" type="datetime1">
              <a:rPr lang="es-ES" smtClean="0"/>
              <a:t>27/02/2024</a:t>
            </a:fld>
            <a:endParaRPr lang="es-ES"/>
          </a:p>
        </p:txBody>
      </p:sp>
      <p:sp>
        <p:nvSpPr>
          <p:cNvPr id="5" name="Marcador de pie de página 4">
            <a:extLst>
              <a:ext uri="{FF2B5EF4-FFF2-40B4-BE49-F238E27FC236}">
                <a16:creationId xmlns:a16="http://schemas.microsoft.com/office/drawing/2014/main" id="{B3B5BEE6-9FB8-94C0-7A0F-8059480B677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0B34E1B-54AC-7426-F63E-76C6F35A92E4}"/>
              </a:ext>
            </a:extLst>
          </p:cNvPr>
          <p:cNvSpPr>
            <a:spLocks noGrp="1"/>
          </p:cNvSpPr>
          <p:nvPr>
            <p:ph type="sldNum" sz="quarter" idx="12"/>
          </p:nvPr>
        </p:nvSpPr>
        <p:spPr/>
        <p:txBody>
          <a:bodyPr/>
          <a:lstStyle/>
          <a:p>
            <a:fld id="{D602F45C-2B69-4F0F-ADF4-1D4CECE2C731}" type="slidenum">
              <a:rPr lang="es-ES" smtClean="0"/>
              <a:t>48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8. Colores</a:t>
            </a:r>
          </a:p>
        </p:txBody>
      </p:sp>
      <p:sp>
        <p:nvSpPr>
          <p:cNvPr id="3" name="2 Marcador de contenido"/>
          <p:cNvSpPr>
            <a:spLocks noGrp="1"/>
          </p:cNvSpPr>
          <p:nvPr>
            <p:ph sz="quarter" idx="1"/>
          </p:nvPr>
        </p:nvSpPr>
        <p:spPr/>
        <p:txBody>
          <a:bodyPr>
            <a:normAutofit/>
          </a:bodyPr>
          <a:lstStyle/>
          <a:p>
            <a:r>
              <a:rPr lang="es-ES" dirty="0"/>
              <a:t>Bootstrap proporciona una serie de clases para dar color a los fondos, en base a una palabra reservada con su correspondiente color asociado. Estas son:</a:t>
            </a:r>
          </a:p>
          <a:p>
            <a:pPr lvl="1"/>
            <a:r>
              <a:rPr lang="en-US" dirty="0"/>
              <a:t>.</a:t>
            </a:r>
            <a:r>
              <a:rPr lang="en-US" dirty="0" err="1"/>
              <a:t>bg</a:t>
            </a:r>
            <a:r>
              <a:rPr lang="en-US" dirty="0"/>
              <a:t>-primary, .</a:t>
            </a:r>
            <a:r>
              <a:rPr lang="en-US" dirty="0" err="1"/>
              <a:t>bg</a:t>
            </a:r>
            <a:r>
              <a:rPr lang="en-US" dirty="0"/>
              <a:t>-success, .</a:t>
            </a:r>
            <a:r>
              <a:rPr lang="en-US" dirty="0" err="1"/>
              <a:t>bg</a:t>
            </a:r>
            <a:r>
              <a:rPr lang="en-US" dirty="0"/>
              <a:t>-info, .</a:t>
            </a:r>
            <a:r>
              <a:rPr lang="en-US" dirty="0" err="1"/>
              <a:t>bg</a:t>
            </a:r>
            <a:r>
              <a:rPr lang="en-US" dirty="0"/>
              <a:t>-warning, .</a:t>
            </a:r>
            <a:r>
              <a:rPr lang="en-US" dirty="0" err="1"/>
              <a:t>bg</a:t>
            </a:r>
            <a:r>
              <a:rPr lang="en-US" dirty="0"/>
              <a:t>-danger, .</a:t>
            </a:r>
            <a:r>
              <a:rPr lang="en-US" dirty="0" err="1"/>
              <a:t>bg</a:t>
            </a:r>
            <a:r>
              <a:rPr lang="en-US" dirty="0"/>
              <a:t>-secondary, .</a:t>
            </a:r>
            <a:r>
              <a:rPr lang="en-US" dirty="0" err="1"/>
              <a:t>bg</a:t>
            </a:r>
            <a:r>
              <a:rPr lang="en-US" dirty="0"/>
              <a:t>-dark and .</a:t>
            </a:r>
            <a:r>
              <a:rPr lang="en-US" dirty="0" err="1"/>
              <a:t>bg</a:t>
            </a:r>
            <a:r>
              <a:rPr lang="en-US" dirty="0"/>
              <a:t>-light.</a:t>
            </a:r>
          </a:p>
          <a:p>
            <a:r>
              <a:rPr lang="en-U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41A42570-8F52-EE38-D514-E1D6F02E5E0E}"/>
              </a:ext>
            </a:extLst>
          </p:cNvPr>
          <p:cNvSpPr>
            <a:spLocks noGrp="1"/>
          </p:cNvSpPr>
          <p:nvPr>
            <p:ph type="dt" sz="half" idx="10"/>
          </p:nvPr>
        </p:nvSpPr>
        <p:spPr/>
        <p:txBody>
          <a:bodyPr/>
          <a:lstStyle/>
          <a:p>
            <a:fld id="{C224A7EA-0393-4155-95AD-2032C555F2B8}" type="datetime1">
              <a:rPr lang="es-ES" smtClean="0"/>
              <a:t>27/02/2024</a:t>
            </a:fld>
            <a:endParaRPr lang="es-ES"/>
          </a:p>
        </p:txBody>
      </p:sp>
      <p:sp>
        <p:nvSpPr>
          <p:cNvPr id="5" name="Marcador de pie de página 4">
            <a:extLst>
              <a:ext uri="{FF2B5EF4-FFF2-40B4-BE49-F238E27FC236}">
                <a16:creationId xmlns:a16="http://schemas.microsoft.com/office/drawing/2014/main" id="{4DB12BD0-7FCA-D27C-AAC0-67C7B4BC031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4D258CA-F57D-AE81-F724-5C24BA67B8E7}"/>
              </a:ext>
            </a:extLst>
          </p:cNvPr>
          <p:cNvSpPr>
            <a:spLocks noGrp="1"/>
          </p:cNvSpPr>
          <p:nvPr>
            <p:ph type="sldNum" sz="quarter" idx="12"/>
          </p:nvPr>
        </p:nvSpPr>
        <p:spPr/>
        <p:txBody>
          <a:bodyPr/>
          <a:lstStyle/>
          <a:p>
            <a:fld id="{D602F45C-2B69-4F0F-ADF4-1D4CECE2C731}" type="slidenum">
              <a:rPr lang="es-ES" smtClean="0"/>
              <a:t>49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t>Bootstrap</a:t>
            </a:r>
            <a:endParaRPr lang="es-ES" sz="2800" dirty="0"/>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CBF0CBF9-6FDA-4A34-8C00-D4A6A48B2731}"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5</a:t>
            </a:fld>
            <a:endParaRPr lang="es-ES"/>
          </a:p>
        </p:txBody>
      </p:sp>
    </p:spTree>
    <p:extLst>
      <p:ext uri="{BB962C8B-B14F-4D97-AF65-F5344CB8AC3E}">
        <p14:creationId xmlns:p14="http://schemas.microsoft.com/office/powerpoint/2010/main" val="4175115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BCD641B6-98A5-4937-8806-BB475639A4D6}"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50</a:t>
            </a:fld>
            <a:endParaRPr lang="es-ES"/>
          </a:p>
        </p:txBody>
      </p:sp>
    </p:spTree>
    <p:extLst>
      <p:ext uri="{BB962C8B-B14F-4D97-AF65-F5344CB8AC3E}">
        <p14:creationId xmlns:p14="http://schemas.microsoft.com/office/powerpoint/2010/main" val="722531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lstStyle/>
          <a:p>
            <a:r>
              <a:rPr lang="es-ES" dirty="0"/>
              <a:t>El elemento </a:t>
            </a:r>
            <a:r>
              <a:rPr lang="es-ES" dirty="0" err="1"/>
              <a:t>table</a:t>
            </a:r>
            <a:r>
              <a:rPr lang="es-ES" dirty="0"/>
              <a:t> de HTML nos permite mostrar datos en forma tabular. </a:t>
            </a:r>
          </a:p>
          <a:p>
            <a:r>
              <a:rPr lang="es-ES" dirty="0"/>
              <a:t>Cuando incluimos el </a:t>
            </a:r>
            <a:r>
              <a:rPr lang="es-ES" dirty="0" err="1"/>
              <a:t>framework</a:t>
            </a:r>
            <a:r>
              <a:rPr lang="es-ES" dirty="0"/>
              <a:t> Bootstrap 5 se introducen una serie de reglas a los elementos relacionados a la etiqueta "table".</a:t>
            </a:r>
          </a:p>
          <a:p>
            <a:r>
              <a:rPr lang="es-ES" dirty="0"/>
              <a:t>Una tabla básica la logramos insertando la clase "</a:t>
            </a:r>
            <a:r>
              <a:rPr lang="es-ES" dirty="0" err="1"/>
              <a:t>table</a:t>
            </a:r>
            <a:r>
              <a:rPr lang="es-ES" dirty="0"/>
              <a:t>“.</a:t>
            </a:r>
          </a:p>
          <a:p>
            <a:r>
              <a:rPr lang="es-ES" dirty="0">
                <a:hlinkClick r:id="rId2" action="ppaction://hlinkfile"/>
              </a:rPr>
              <a:t>Ejemplo 1</a:t>
            </a:r>
            <a:endParaRPr lang="es-ES" dirty="0"/>
          </a:p>
          <a:p>
            <a:endParaRPr lang="es-ES" dirty="0"/>
          </a:p>
        </p:txBody>
      </p:sp>
      <p:sp>
        <p:nvSpPr>
          <p:cNvPr id="4" name="Marcador de fecha 3">
            <a:extLst>
              <a:ext uri="{FF2B5EF4-FFF2-40B4-BE49-F238E27FC236}">
                <a16:creationId xmlns:a16="http://schemas.microsoft.com/office/drawing/2014/main" id="{557F3F0E-A4AD-C4AC-6AAC-51A6CD82C67E}"/>
              </a:ext>
            </a:extLst>
          </p:cNvPr>
          <p:cNvSpPr>
            <a:spLocks noGrp="1"/>
          </p:cNvSpPr>
          <p:nvPr>
            <p:ph type="dt" sz="half" idx="10"/>
          </p:nvPr>
        </p:nvSpPr>
        <p:spPr/>
        <p:txBody>
          <a:bodyPr/>
          <a:lstStyle/>
          <a:p>
            <a:fld id="{3DD6899F-67F9-476C-AA5F-C1513288B3D2}" type="datetime1">
              <a:rPr lang="es-ES" smtClean="0"/>
              <a:t>27/02/2024</a:t>
            </a:fld>
            <a:endParaRPr lang="es-ES"/>
          </a:p>
        </p:txBody>
      </p:sp>
      <p:sp>
        <p:nvSpPr>
          <p:cNvPr id="5" name="Marcador de pie de página 4">
            <a:extLst>
              <a:ext uri="{FF2B5EF4-FFF2-40B4-BE49-F238E27FC236}">
                <a16:creationId xmlns:a16="http://schemas.microsoft.com/office/drawing/2014/main" id="{3FC17366-43D2-9245-2A1D-9EABEF29F1A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3E7C8D4D-7DA0-CF2D-61CB-8397A7ADA20E}"/>
              </a:ext>
            </a:extLst>
          </p:cNvPr>
          <p:cNvSpPr>
            <a:spLocks noGrp="1"/>
          </p:cNvSpPr>
          <p:nvPr>
            <p:ph type="sldNum" sz="quarter" idx="12"/>
          </p:nvPr>
        </p:nvSpPr>
        <p:spPr/>
        <p:txBody>
          <a:bodyPr/>
          <a:lstStyle/>
          <a:p>
            <a:fld id="{D602F45C-2B69-4F0F-ADF4-1D4CECE2C731}" type="slidenum">
              <a:rPr lang="es-ES" smtClean="0"/>
              <a:t>51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lstStyle/>
          <a:p>
            <a:r>
              <a:rPr lang="es-ES" dirty="0"/>
              <a:t>Una primera variante que podemos aplicar a una tabla HTML empleando Bootstrap 5 es definir un color oscuro a la misma agregando la clase "</a:t>
            </a:r>
            <a:r>
              <a:rPr lang="es-ES" dirty="0">
                <a:solidFill>
                  <a:srgbClr val="FF3300"/>
                </a:solidFill>
              </a:rPr>
              <a:t>table-</a:t>
            </a:r>
            <a:r>
              <a:rPr lang="es-ES" dirty="0" err="1">
                <a:solidFill>
                  <a:srgbClr val="FF3300"/>
                </a:solidFill>
              </a:rPr>
              <a:t>dark</a:t>
            </a:r>
            <a:r>
              <a:rPr lang="es-ES" dirty="0"/>
              <a:t>".</a:t>
            </a:r>
          </a:p>
          <a:p>
            <a:r>
              <a:rPr lang="es-ES" dirty="0"/>
              <a:t>Ahora nuestro ejemplo del punto anterior queda:</a:t>
            </a:r>
          </a:p>
          <a:p>
            <a:r>
              <a:rPr lang="es-ES" dirty="0">
                <a:hlinkClick r:id="rId2" action="ppaction://hlinkfile"/>
              </a:rPr>
              <a:t>Ejemplo 2</a:t>
            </a:r>
            <a:endParaRPr lang="es-ES" dirty="0"/>
          </a:p>
          <a:p>
            <a:endParaRPr lang="es-ES" dirty="0"/>
          </a:p>
        </p:txBody>
      </p:sp>
      <p:sp>
        <p:nvSpPr>
          <p:cNvPr id="4" name="Marcador de fecha 3">
            <a:extLst>
              <a:ext uri="{FF2B5EF4-FFF2-40B4-BE49-F238E27FC236}">
                <a16:creationId xmlns:a16="http://schemas.microsoft.com/office/drawing/2014/main" id="{2CD678F8-0FB9-F536-6079-E8E8C5CDBF35}"/>
              </a:ext>
            </a:extLst>
          </p:cNvPr>
          <p:cNvSpPr>
            <a:spLocks noGrp="1"/>
          </p:cNvSpPr>
          <p:nvPr>
            <p:ph type="dt" sz="half" idx="10"/>
          </p:nvPr>
        </p:nvSpPr>
        <p:spPr/>
        <p:txBody>
          <a:bodyPr/>
          <a:lstStyle/>
          <a:p>
            <a:fld id="{D5C409A2-35BE-49E8-80DE-A59A1675E697}" type="datetime1">
              <a:rPr lang="es-ES" smtClean="0"/>
              <a:t>27/02/2024</a:t>
            </a:fld>
            <a:endParaRPr lang="es-ES"/>
          </a:p>
        </p:txBody>
      </p:sp>
      <p:sp>
        <p:nvSpPr>
          <p:cNvPr id="5" name="Marcador de pie de página 4">
            <a:extLst>
              <a:ext uri="{FF2B5EF4-FFF2-40B4-BE49-F238E27FC236}">
                <a16:creationId xmlns:a16="http://schemas.microsoft.com/office/drawing/2014/main" id="{F5A40622-9364-FD1F-1BF5-279521084B1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0EA4A10D-3AB3-DC39-ED5D-23278CB71120}"/>
              </a:ext>
            </a:extLst>
          </p:cNvPr>
          <p:cNvSpPr>
            <a:spLocks noGrp="1"/>
          </p:cNvSpPr>
          <p:nvPr>
            <p:ph type="sldNum" sz="quarter" idx="12"/>
          </p:nvPr>
        </p:nvSpPr>
        <p:spPr/>
        <p:txBody>
          <a:bodyPr/>
          <a:lstStyle/>
          <a:p>
            <a:fld id="{D602F45C-2B69-4F0F-ADF4-1D4CECE2C731}" type="slidenum">
              <a:rPr lang="es-ES" smtClean="0"/>
              <a:t>52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normAutofit lnSpcReduction="10000"/>
          </a:bodyPr>
          <a:lstStyle/>
          <a:p>
            <a:r>
              <a:rPr lang="es-ES" dirty="0"/>
              <a:t>Una actividad común es mostrar una tabla HTML con colores que se van alternando para facilitar la lectura de sus dato, sobre todo cuando tenemos tablas con muchas columnas y filas.</a:t>
            </a:r>
          </a:p>
          <a:p>
            <a:r>
              <a:rPr lang="es-ES" dirty="0"/>
              <a:t>Esta actividad se logra muy fácilmente con Bootstrap 5, solo debemos agregar la clase </a:t>
            </a:r>
            <a:r>
              <a:rPr lang="es-ES" dirty="0">
                <a:solidFill>
                  <a:srgbClr val="FF3300"/>
                </a:solidFill>
              </a:rPr>
              <a:t>table-</a:t>
            </a:r>
            <a:r>
              <a:rPr lang="es-ES" dirty="0" err="1">
                <a:solidFill>
                  <a:srgbClr val="FF3300"/>
                </a:solidFill>
              </a:rPr>
              <a:t>striped</a:t>
            </a:r>
            <a:r>
              <a:rPr lang="es-ES" dirty="0"/>
              <a:t> a la marca table de nuestra página:</a:t>
            </a:r>
          </a:p>
          <a:p>
            <a:r>
              <a:rPr lang="es-ES" dirty="0">
                <a:hlinkClick r:id="rId2" action="ppaction://hlinkfile"/>
              </a:rPr>
              <a:t>Ejemplo 3</a:t>
            </a:r>
            <a:endParaRPr lang="es-ES" dirty="0"/>
          </a:p>
          <a:p>
            <a:r>
              <a:rPr lang="es-ES" dirty="0"/>
              <a:t>Podemos crear una tabla con colores alternos y oscura.</a:t>
            </a:r>
          </a:p>
          <a:p>
            <a:r>
              <a:rPr lang="es-ES" dirty="0">
                <a:hlinkClick r:id="rId3" action="ppaction://hlinkfile"/>
              </a:rPr>
              <a:t>Ejemplo</a:t>
            </a:r>
            <a:r>
              <a:rPr lang="es-ES" dirty="0">
                <a:hlinkClick r:id="rId4" action="ppaction://hlinkfile"/>
              </a:rPr>
              <a:t> 4</a:t>
            </a:r>
            <a:endParaRPr lang="es-ES" dirty="0"/>
          </a:p>
          <a:p>
            <a:endParaRPr lang="es-ES" dirty="0"/>
          </a:p>
        </p:txBody>
      </p:sp>
      <p:sp>
        <p:nvSpPr>
          <p:cNvPr id="4" name="Marcador de fecha 3">
            <a:extLst>
              <a:ext uri="{FF2B5EF4-FFF2-40B4-BE49-F238E27FC236}">
                <a16:creationId xmlns:a16="http://schemas.microsoft.com/office/drawing/2014/main" id="{AFB5F6A0-31F8-5902-F6D5-2F44EB270B31}"/>
              </a:ext>
            </a:extLst>
          </p:cNvPr>
          <p:cNvSpPr>
            <a:spLocks noGrp="1"/>
          </p:cNvSpPr>
          <p:nvPr>
            <p:ph type="dt" sz="half" idx="10"/>
          </p:nvPr>
        </p:nvSpPr>
        <p:spPr/>
        <p:txBody>
          <a:bodyPr/>
          <a:lstStyle/>
          <a:p>
            <a:fld id="{AADF4F09-7907-454C-BB87-47216FC40F4A}" type="datetime1">
              <a:rPr lang="es-ES" smtClean="0"/>
              <a:t>27/02/2024</a:t>
            </a:fld>
            <a:endParaRPr lang="es-ES"/>
          </a:p>
        </p:txBody>
      </p:sp>
      <p:sp>
        <p:nvSpPr>
          <p:cNvPr id="5" name="Marcador de pie de página 4">
            <a:extLst>
              <a:ext uri="{FF2B5EF4-FFF2-40B4-BE49-F238E27FC236}">
                <a16:creationId xmlns:a16="http://schemas.microsoft.com/office/drawing/2014/main" id="{5A54200A-516B-127E-B58D-E18DD6FA9B1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94A9B53-A3DE-47F2-9AD9-F4543A9D1AEA}"/>
              </a:ext>
            </a:extLst>
          </p:cNvPr>
          <p:cNvSpPr>
            <a:spLocks noGrp="1"/>
          </p:cNvSpPr>
          <p:nvPr>
            <p:ph type="sldNum" sz="quarter" idx="12"/>
          </p:nvPr>
        </p:nvSpPr>
        <p:spPr/>
        <p:txBody>
          <a:bodyPr/>
          <a:lstStyle/>
          <a:p>
            <a:fld id="{D602F45C-2B69-4F0F-ADF4-1D4CECE2C731}" type="slidenum">
              <a:rPr lang="es-ES" smtClean="0"/>
              <a:t>53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lstStyle/>
          <a:p>
            <a:r>
              <a:rPr lang="es-ES" dirty="0"/>
              <a:t>Por defecto una tabla en Bootstrap 5 solo las filas tienen una línea separadora, si queremos que todas las celdas aparezcan recuadradas debemos añadir la clase "</a:t>
            </a:r>
            <a:r>
              <a:rPr lang="es-ES" dirty="0">
                <a:solidFill>
                  <a:srgbClr val="FF3300"/>
                </a:solidFill>
              </a:rPr>
              <a:t>table-</a:t>
            </a:r>
            <a:r>
              <a:rPr lang="es-ES" dirty="0" err="1">
                <a:solidFill>
                  <a:srgbClr val="FF3300"/>
                </a:solidFill>
              </a:rPr>
              <a:t>bordered</a:t>
            </a:r>
            <a:r>
              <a:rPr lang="es-ES" dirty="0"/>
              <a:t>".</a:t>
            </a:r>
          </a:p>
          <a:p>
            <a:r>
              <a:rPr lang="es-ES" dirty="0"/>
              <a:t>Un ejemplo para mostrar una tabla con bordes en todas las celdas:</a:t>
            </a:r>
          </a:p>
          <a:p>
            <a:r>
              <a:rPr lang="es-ES" dirty="0">
                <a:hlinkClick r:id="rId2" action="ppaction://hlinkfile"/>
              </a:rPr>
              <a:t>Ejemplo 5</a:t>
            </a:r>
            <a:endParaRPr lang="es-ES" dirty="0"/>
          </a:p>
        </p:txBody>
      </p:sp>
      <p:sp>
        <p:nvSpPr>
          <p:cNvPr id="4" name="Marcador de fecha 3">
            <a:extLst>
              <a:ext uri="{FF2B5EF4-FFF2-40B4-BE49-F238E27FC236}">
                <a16:creationId xmlns:a16="http://schemas.microsoft.com/office/drawing/2014/main" id="{415F9DC3-0E3A-4161-F427-3E7BD5EF7BB3}"/>
              </a:ext>
            </a:extLst>
          </p:cNvPr>
          <p:cNvSpPr>
            <a:spLocks noGrp="1"/>
          </p:cNvSpPr>
          <p:nvPr>
            <p:ph type="dt" sz="half" idx="10"/>
          </p:nvPr>
        </p:nvSpPr>
        <p:spPr/>
        <p:txBody>
          <a:bodyPr/>
          <a:lstStyle/>
          <a:p>
            <a:fld id="{55427AB5-9BFD-4CB6-BAF0-387266698AE2}" type="datetime1">
              <a:rPr lang="es-ES" smtClean="0"/>
              <a:t>27/02/2024</a:t>
            </a:fld>
            <a:endParaRPr lang="es-ES"/>
          </a:p>
        </p:txBody>
      </p:sp>
      <p:sp>
        <p:nvSpPr>
          <p:cNvPr id="5" name="Marcador de pie de página 4">
            <a:extLst>
              <a:ext uri="{FF2B5EF4-FFF2-40B4-BE49-F238E27FC236}">
                <a16:creationId xmlns:a16="http://schemas.microsoft.com/office/drawing/2014/main" id="{66FD42F7-3432-B46D-02DB-A5ED1627DF0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870BC64-FBFE-CA0A-7B88-59CBDC3E9A0B}"/>
              </a:ext>
            </a:extLst>
          </p:cNvPr>
          <p:cNvSpPr>
            <a:spLocks noGrp="1"/>
          </p:cNvSpPr>
          <p:nvPr>
            <p:ph type="sldNum" sz="quarter" idx="12"/>
          </p:nvPr>
        </p:nvSpPr>
        <p:spPr/>
        <p:txBody>
          <a:bodyPr/>
          <a:lstStyle/>
          <a:p>
            <a:fld id="{D602F45C-2B69-4F0F-ADF4-1D4CECE2C731}" type="slidenum">
              <a:rPr lang="es-ES" smtClean="0"/>
              <a:t>54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lstStyle/>
          <a:p>
            <a:r>
              <a:rPr lang="es-ES" dirty="0"/>
              <a:t>Si queremos que se muestre la fila donde se encuentra el mouse con un color distinto debemos agregar la clase "</a:t>
            </a:r>
            <a:r>
              <a:rPr lang="es-ES" dirty="0" err="1">
                <a:solidFill>
                  <a:srgbClr val="FF3300"/>
                </a:solidFill>
              </a:rPr>
              <a:t>table-hover</a:t>
            </a:r>
            <a:r>
              <a:rPr lang="es-ES" dirty="0"/>
              <a:t>".</a:t>
            </a:r>
          </a:p>
          <a:p>
            <a:r>
              <a:rPr lang="es-ES" dirty="0">
                <a:hlinkClick r:id="rId2" action="ppaction://hlinkfile"/>
              </a:rPr>
              <a:t>Ejemplo 6</a:t>
            </a:r>
            <a:endParaRPr lang="es-ES" dirty="0"/>
          </a:p>
        </p:txBody>
      </p:sp>
      <p:sp>
        <p:nvSpPr>
          <p:cNvPr id="4" name="Marcador de fecha 3">
            <a:extLst>
              <a:ext uri="{FF2B5EF4-FFF2-40B4-BE49-F238E27FC236}">
                <a16:creationId xmlns:a16="http://schemas.microsoft.com/office/drawing/2014/main" id="{A6A58C18-1AB8-AB7C-EC6F-F2EFC2944B99}"/>
              </a:ext>
            </a:extLst>
          </p:cNvPr>
          <p:cNvSpPr>
            <a:spLocks noGrp="1"/>
          </p:cNvSpPr>
          <p:nvPr>
            <p:ph type="dt" sz="half" idx="10"/>
          </p:nvPr>
        </p:nvSpPr>
        <p:spPr/>
        <p:txBody>
          <a:bodyPr/>
          <a:lstStyle/>
          <a:p>
            <a:fld id="{48A63449-3EEF-4A67-ACDA-E1C0DECDD15B}" type="datetime1">
              <a:rPr lang="es-ES" smtClean="0"/>
              <a:t>27/02/2024</a:t>
            </a:fld>
            <a:endParaRPr lang="es-ES"/>
          </a:p>
        </p:txBody>
      </p:sp>
      <p:sp>
        <p:nvSpPr>
          <p:cNvPr id="5" name="Marcador de pie de página 4">
            <a:extLst>
              <a:ext uri="{FF2B5EF4-FFF2-40B4-BE49-F238E27FC236}">
                <a16:creationId xmlns:a16="http://schemas.microsoft.com/office/drawing/2014/main" id="{2783862A-F750-4019-FD83-1028E77DDF4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4026A4E-A6D8-D0B6-4CE5-BE6F748BCD3A}"/>
              </a:ext>
            </a:extLst>
          </p:cNvPr>
          <p:cNvSpPr>
            <a:spLocks noGrp="1"/>
          </p:cNvSpPr>
          <p:nvPr>
            <p:ph type="sldNum" sz="quarter" idx="12"/>
          </p:nvPr>
        </p:nvSpPr>
        <p:spPr/>
        <p:txBody>
          <a:bodyPr/>
          <a:lstStyle/>
          <a:p>
            <a:fld id="{D602F45C-2B69-4F0F-ADF4-1D4CECE2C731}" type="slidenum">
              <a:rPr lang="es-ES" smtClean="0"/>
              <a:t>55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lstStyle/>
          <a:p>
            <a:r>
              <a:rPr lang="es-ES" dirty="0"/>
              <a:t>Disponemos las clases "</a:t>
            </a:r>
            <a:r>
              <a:rPr lang="es-ES" dirty="0" err="1">
                <a:solidFill>
                  <a:srgbClr val="FF3300"/>
                </a:solidFill>
              </a:rPr>
              <a:t>thead</a:t>
            </a:r>
            <a:r>
              <a:rPr lang="es-ES" dirty="0">
                <a:solidFill>
                  <a:srgbClr val="FF3300"/>
                </a:solidFill>
              </a:rPr>
              <a:t>-light</a:t>
            </a:r>
            <a:r>
              <a:rPr lang="es-ES" dirty="0"/>
              <a:t>" y "</a:t>
            </a:r>
            <a:r>
              <a:rPr lang="es-ES" dirty="0">
                <a:solidFill>
                  <a:srgbClr val="FF3300"/>
                </a:solidFill>
              </a:rPr>
              <a:t>.</a:t>
            </a:r>
            <a:r>
              <a:rPr lang="es-ES" dirty="0" err="1">
                <a:solidFill>
                  <a:srgbClr val="FF3300"/>
                </a:solidFill>
              </a:rPr>
              <a:t>thead-dark</a:t>
            </a:r>
            <a:r>
              <a:rPr lang="es-ES" dirty="0"/>
              <a:t>" para aplicar a la etiqueta "</a:t>
            </a:r>
            <a:r>
              <a:rPr lang="es-ES" dirty="0" err="1"/>
              <a:t>thead</a:t>
            </a:r>
            <a:r>
              <a:rPr lang="es-ES" dirty="0"/>
              <a:t>" de una tabla.</a:t>
            </a:r>
          </a:p>
          <a:p>
            <a:r>
              <a:rPr lang="es-ES" dirty="0">
                <a:hlinkClick r:id="rId2" action="ppaction://hlinkfile"/>
              </a:rPr>
              <a:t>Ejemplo 7</a:t>
            </a:r>
            <a:endParaRPr lang="es-ES" dirty="0"/>
          </a:p>
        </p:txBody>
      </p:sp>
      <p:sp>
        <p:nvSpPr>
          <p:cNvPr id="4" name="Marcador de fecha 3">
            <a:extLst>
              <a:ext uri="{FF2B5EF4-FFF2-40B4-BE49-F238E27FC236}">
                <a16:creationId xmlns:a16="http://schemas.microsoft.com/office/drawing/2014/main" id="{EC989BFE-FA12-56E2-53BC-9F2D65078646}"/>
              </a:ext>
            </a:extLst>
          </p:cNvPr>
          <p:cNvSpPr>
            <a:spLocks noGrp="1"/>
          </p:cNvSpPr>
          <p:nvPr>
            <p:ph type="dt" sz="half" idx="10"/>
          </p:nvPr>
        </p:nvSpPr>
        <p:spPr/>
        <p:txBody>
          <a:bodyPr/>
          <a:lstStyle/>
          <a:p>
            <a:fld id="{68B6904F-A352-44D3-8914-65E19DCC2B03}" type="datetime1">
              <a:rPr lang="es-ES" smtClean="0"/>
              <a:t>27/02/2024</a:t>
            </a:fld>
            <a:endParaRPr lang="es-ES"/>
          </a:p>
        </p:txBody>
      </p:sp>
      <p:sp>
        <p:nvSpPr>
          <p:cNvPr id="5" name="Marcador de pie de página 4">
            <a:extLst>
              <a:ext uri="{FF2B5EF4-FFF2-40B4-BE49-F238E27FC236}">
                <a16:creationId xmlns:a16="http://schemas.microsoft.com/office/drawing/2014/main" id="{D941DBFB-5059-0894-D0BC-6F58ABC8D66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BFDCF51-3E9C-FD18-BF38-4F4D9A85D585}"/>
              </a:ext>
            </a:extLst>
          </p:cNvPr>
          <p:cNvSpPr>
            <a:spLocks noGrp="1"/>
          </p:cNvSpPr>
          <p:nvPr>
            <p:ph type="sldNum" sz="quarter" idx="12"/>
          </p:nvPr>
        </p:nvSpPr>
        <p:spPr/>
        <p:txBody>
          <a:bodyPr/>
          <a:lstStyle/>
          <a:p>
            <a:fld id="{D602F45C-2B69-4F0F-ADF4-1D4CECE2C731}" type="slidenum">
              <a:rPr lang="es-ES" smtClean="0"/>
              <a:t>56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normAutofit fontScale="62500" lnSpcReduction="20000"/>
          </a:bodyPr>
          <a:lstStyle/>
          <a:p>
            <a:r>
              <a:rPr lang="es-ES" dirty="0"/>
              <a:t>Bootstrap dispone de 9 clases que a través de colores intentan transmitir un estado, por ejemplo, peligro, cuidado, éxito etc.</a:t>
            </a:r>
          </a:p>
          <a:p>
            <a:r>
              <a:rPr lang="es-ES" dirty="0"/>
              <a:t>Podemos aplicar estas clases contextuales a los colores de fondo de una fila o celda de una tabla.</a:t>
            </a:r>
          </a:p>
          <a:p>
            <a:r>
              <a:rPr lang="es-ES" dirty="0"/>
              <a:t>Las 10 clases son:</a:t>
            </a:r>
          </a:p>
          <a:p>
            <a:pPr lvl="1"/>
            <a:r>
              <a:rPr lang="es-ES" dirty="0" err="1"/>
              <a:t>table-danger</a:t>
            </a:r>
            <a:r>
              <a:rPr lang="es-ES" dirty="0"/>
              <a:t> (Representa una acción peligrosa)</a:t>
            </a:r>
          </a:p>
          <a:p>
            <a:pPr lvl="1"/>
            <a:r>
              <a:rPr lang="es-ES" dirty="0" err="1"/>
              <a:t>table-warning</a:t>
            </a:r>
            <a:r>
              <a:rPr lang="es-ES" dirty="0"/>
              <a:t> (Representa una advertencia)</a:t>
            </a:r>
          </a:p>
          <a:p>
            <a:pPr lvl="1"/>
            <a:r>
              <a:rPr lang="es-ES" dirty="0" err="1"/>
              <a:t>table-info</a:t>
            </a:r>
            <a:r>
              <a:rPr lang="es-ES" dirty="0"/>
              <a:t> (Representa una información)</a:t>
            </a:r>
          </a:p>
          <a:p>
            <a:pPr lvl="1"/>
            <a:r>
              <a:rPr lang="es-ES" dirty="0" err="1"/>
              <a:t>table-success</a:t>
            </a:r>
            <a:r>
              <a:rPr lang="es-ES" dirty="0"/>
              <a:t> (Representa algo exitoso)</a:t>
            </a:r>
          </a:p>
          <a:p>
            <a:pPr lvl="1"/>
            <a:r>
              <a:rPr lang="es-ES" dirty="0" err="1"/>
              <a:t>table-primary</a:t>
            </a:r>
            <a:r>
              <a:rPr lang="es-ES" dirty="0"/>
              <a:t> (Representa algo importante)</a:t>
            </a:r>
          </a:p>
          <a:p>
            <a:pPr lvl="1"/>
            <a:r>
              <a:rPr lang="es-ES" dirty="0" err="1"/>
              <a:t>table-secondary</a:t>
            </a:r>
            <a:r>
              <a:rPr lang="es-ES" dirty="0"/>
              <a:t> (Representa algo no tan importante)</a:t>
            </a:r>
          </a:p>
          <a:p>
            <a:pPr lvl="1"/>
            <a:r>
              <a:rPr lang="es-ES" dirty="0" err="1"/>
              <a:t>table-dark</a:t>
            </a:r>
            <a:endParaRPr lang="es-ES" dirty="0"/>
          </a:p>
          <a:p>
            <a:pPr lvl="1"/>
            <a:r>
              <a:rPr lang="es-ES" dirty="0" err="1"/>
              <a:t>table</a:t>
            </a:r>
            <a:r>
              <a:rPr lang="es-ES" dirty="0"/>
              <a:t>-light</a:t>
            </a:r>
          </a:p>
          <a:p>
            <a:pPr lvl="1"/>
            <a:r>
              <a:rPr lang="es-ES" dirty="0" err="1"/>
              <a:t>table</a:t>
            </a:r>
            <a:r>
              <a:rPr lang="es-ES" dirty="0"/>
              <a:t>-active</a:t>
            </a:r>
          </a:p>
          <a:p>
            <a:r>
              <a:rPr lang="es-ES" dirty="0">
                <a:hlinkClick r:id="rId2" action="ppaction://hlinkfile"/>
              </a:rPr>
              <a:t>Ejemplo 8</a:t>
            </a:r>
            <a:endParaRPr lang="es-ES" dirty="0"/>
          </a:p>
        </p:txBody>
      </p:sp>
      <p:sp>
        <p:nvSpPr>
          <p:cNvPr id="4" name="Marcador de fecha 3">
            <a:extLst>
              <a:ext uri="{FF2B5EF4-FFF2-40B4-BE49-F238E27FC236}">
                <a16:creationId xmlns:a16="http://schemas.microsoft.com/office/drawing/2014/main" id="{9412945E-9B26-A77B-8891-F86D7303D684}"/>
              </a:ext>
            </a:extLst>
          </p:cNvPr>
          <p:cNvSpPr>
            <a:spLocks noGrp="1"/>
          </p:cNvSpPr>
          <p:nvPr>
            <p:ph type="dt" sz="half" idx="10"/>
          </p:nvPr>
        </p:nvSpPr>
        <p:spPr/>
        <p:txBody>
          <a:bodyPr/>
          <a:lstStyle/>
          <a:p>
            <a:fld id="{8018D621-2B53-49FE-93C3-82334D1507BD}" type="datetime1">
              <a:rPr lang="es-ES" smtClean="0"/>
              <a:t>27/02/2024</a:t>
            </a:fld>
            <a:endParaRPr lang="es-ES"/>
          </a:p>
        </p:txBody>
      </p:sp>
      <p:sp>
        <p:nvSpPr>
          <p:cNvPr id="5" name="Marcador de pie de página 4">
            <a:extLst>
              <a:ext uri="{FF2B5EF4-FFF2-40B4-BE49-F238E27FC236}">
                <a16:creationId xmlns:a16="http://schemas.microsoft.com/office/drawing/2014/main" id="{DA13E8AB-9249-C76A-65CE-1CBDDB34954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8E89212-CBC6-F1B2-DE32-1C130965136C}"/>
              </a:ext>
            </a:extLst>
          </p:cNvPr>
          <p:cNvSpPr>
            <a:spLocks noGrp="1"/>
          </p:cNvSpPr>
          <p:nvPr>
            <p:ph type="sldNum" sz="quarter" idx="12"/>
          </p:nvPr>
        </p:nvSpPr>
        <p:spPr/>
        <p:txBody>
          <a:bodyPr/>
          <a:lstStyle/>
          <a:p>
            <a:fld id="{D602F45C-2B69-4F0F-ADF4-1D4CECE2C731}" type="slidenum">
              <a:rPr lang="es-ES" smtClean="0"/>
              <a:t>57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9. Tablas</a:t>
            </a:r>
          </a:p>
        </p:txBody>
      </p:sp>
      <p:sp>
        <p:nvSpPr>
          <p:cNvPr id="3" name="2 Marcador de contenido"/>
          <p:cNvSpPr>
            <a:spLocks noGrp="1"/>
          </p:cNvSpPr>
          <p:nvPr>
            <p:ph sz="quarter" idx="1"/>
          </p:nvPr>
        </p:nvSpPr>
        <p:spPr/>
        <p:txBody>
          <a:bodyPr>
            <a:normAutofit fontScale="92500" lnSpcReduction="20000"/>
          </a:bodyPr>
          <a:lstStyle/>
          <a:p>
            <a:r>
              <a:rPr lang="es-ES" dirty="0"/>
              <a:t>Cuando tenemos tablas con muchas columnas y dependiendo del tamaño del dispositivo podemos hacer que aparezca un barro de desplazamiento en la parte inferior de la tabla.</a:t>
            </a:r>
          </a:p>
          <a:p>
            <a:r>
              <a:rPr lang="es-ES" dirty="0"/>
              <a:t>Esta característica la resuelve Bootstrap 5 mediante las clases:</a:t>
            </a:r>
          </a:p>
          <a:p>
            <a:pPr lvl="1"/>
            <a:r>
              <a:rPr lang="es-ES" dirty="0" err="1"/>
              <a:t>table-responsive</a:t>
            </a:r>
            <a:endParaRPr lang="es-ES" dirty="0"/>
          </a:p>
          <a:p>
            <a:pPr lvl="1"/>
            <a:r>
              <a:rPr lang="es-ES" dirty="0" err="1"/>
              <a:t>table-responsive-sm</a:t>
            </a:r>
            <a:r>
              <a:rPr lang="es-ES" dirty="0"/>
              <a:t> </a:t>
            </a:r>
          </a:p>
          <a:p>
            <a:pPr lvl="1"/>
            <a:r>
              <a:rPr lang="es-ES" dirty="0" err="1"/>
              <a:t>table</a:t>
            </a:r>
            <a:r>
              <a:rPr lang="es-ES" dirty="0"/>
              <a:t>-</a:t>
            </a:r>
            <a:r>
              <a:rPr lang="es-ES" dirty="0" err="1"/>
              <a:t>responsive</a:t>
            </a:r>
            <a:r>
              <a:rPr lang="es-ES" dirty="0"/>
              <a:t>-md </a:t>
            </a:r>
          </a:p>
          <a:p>
            <a:pPr lvl="1"/>
            <a:r>
              <a:rPr lang="es-ES" dirty="0" err="1"/>
              <a:t>table-responsive-lg</a:t>
            </a:r>
            <a:r>
              <a:rPr lang="es-ES" dirty="0"/>
              <a:t> </a:t>
            </a:r>
          </a:p>
          <a:p>
            <a:pPr lvl="1"/>
            <a:r>
              <a:rPr lang="es-ES" dirty="0" err="1"/>
              <a:t>table</a:t>
            </a:r>
            <a:r>
              <a:rPr lang="es-ES" dirty="0"/>
              <a:t>-</a:t>
            </a:r>
            <a:r>
              <a:rPr lang="es-ES" dirty="0" err="1"/>
              <a:t>responsive</a:t>
            </a:r>
            <a:r>
              <a:rPr lang="es-ES" dirty="0"/>
              <a:t>-xl</a:t>
            </a:r>
          </a:p>
          <a:p>
            <a:r>
              <a:rPr lang="es-ES" dirty="0">
                <a:hlinkClick r:id="rId2" action="ppaction://hlinkfile"/>
              </a:rPr>
              <a:t>Ejemplo 9</a:t>
            </a:r>
            <a:endParaRPr lang="es-ES" dirty="0"/>
          </a:p>
          <a:p>
            <a:endParaRPr lang="es-ES" dirty="0"/>
          </a:p>
        </p:txBody>
      </p:sp>
      <p:sp>
        <p:nvSpPr>
          <p:cNvPr id="4" name="Marcador de fecha 3">
            <a:extLst>
              <a:ext uri="{FF2B5EF4-FFF2-40B4-BE49-F238E27FC236}">
                <a16:creationId xmlns:a16="http://schemas.microsoft.com/office/drawing/2014/main" id="{7A9F981F-B8FA-F4E9-84E5-291D633D6DFB}"/>
              </a:ext>
            </a:extLst>
          </p:cNvPr>
          <p:cNvSpPr>
            <a:spLocks noGrp="1"/>
          </p:cNvSpPr>
          <p:nvPr>
            <p:ph type="dt" sz="half" idx="10"/>
          </p:nvPr>
        </p:nvSpPr>
        <p:spPr/>
        <p:txBody>
          <a:bodyPr/>
          <a:lstStyle/>
          <a:p>
            <a:fld id="{6E0F7F64-02A4-4ECE-A2AE-554D8F0B4691}" type="datetime1">
              <a:rPr lang="es-ES" smtClean="0"/>
              <a:t>27/02/2024</a:t>
            </a:fld>
            <a:endParaRPr lang="es-ES"/>
          </a:p>
        </p:txBody>
      </p:sp>
      <p:sp>
        <p:nvSpPr>
          <p:cNvPr id="5" name="Marcador de pie de página 4">
            <a:extLst>
              <a:ext uri="{FF2B5EF4-FFF2-40B4-BE49-F238E27FC236}">
                <a16:creationId xmlns:a16="http://schemas.microsoft.com/office/drawing/2014/main" id="{271886DF-08AC-5CEB-0AF6-F2257D954DA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0DD4F7C-2493-771C-1251-5F904D4C0822}"/>
              </a:ext>
            </a:extLst>
          </p:cNvPr>
          <p:cNvSpPr>
            <a:spLocks noGrp="1"/>
          </p:cNvSpPr>
          <p:nvPr>
            <p:ph type="sldNum" sz="quarter" idx="12"/>
          </p:nvPr>
        </p:nvSpPr>
        <p:spPr/>
        <p:txBody>
          <a:bodyPr/>
          <a:lstStyle/>
          <a:p>
            <a:fld id="{D602F45C-2B69-4F0F-ADF4-1D4CECE2C731}" type="slidenum">
              <a:rPr lang="es-ES" smtClean="0"/>
              <a:t>58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45D9BA33-0AB3-48D1-B74F-9DB1D3069B33}"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59</a:t>
            </a:fld>
            <a:endParaRPr lang="es-ES"/>
          </a:p>
        </p:txBody>
      </p:sp>
    </p:spTree>
    <p:extLst>
      <p:ext uri="{BB962C8B-B14F-4D97-AF65-F5344CB8AC3E}">
        <p14:creationId xmlns:p14="http://schemas.microsoft.com/office/powerpoint/2010/main" val="915777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lstStyle/>
          <a:p>
            <a:r>
              <a:rPr lang="es-ES" dirty="0"/>
              <a:t>Bootstrap es un </a:t>
            </a:r>
            <a:r>
              <a:rPr lang="es-ES" dirty="0" err="1"/>
              <a:t>framework</a:t>
            </a:r>
            <a:r>
              <a:rPr lang="es-ES" dirty="0"/>
              <a:t> desarrollado y liberado por </a:t>
            </a:r>
            <a:r>
              <a:rPr lang="es-ES" dirty="0" err="1"/>
              <a:t>Twitter</a:t>
            </a:r>
            <a:r>
              <a:rPr lang="es-ES" dirty="0"/>
              <a:t> que tiene como objetivo facilitar el diseño web. </a:t>
            </a:r>
          </a:p>
          <a:p>
            <a:r>
              <a:rPr lang="es-ES" dirty="0"/>
              <a:t>Permite crear de forma sencilla webs de diseño adaptable.</a:t>
            </a:r>
          </a:p>
          <a:p>
            <a:r>
              <a:rPr lang="es-ES" dirty="0"/>
              <a:t>Es Open </a:t>
            </a:r>
            <a:r>
              <a:rPr lang="es-ES" dirty="0" err="1"/>
              <a:t>Source</a:t>
            </a:r>
            <a:r>
              <a:rPr lang="es-ES" dirty="0"/>
              <a:t>, por lo que lo podemos usar de forma gratuita y sin restricciones.</a:t>
            </a:r>
          </a:p>
        </p:txBody>
      </p:sp>
      <p:sp>
        <p:nvSpPr>
          <p:cNvPr id="4" name="Marcador de fecha 3">
            <a:extLst>
              <a:ext uri="{FF2B5EF4-FFF2-40B4-BE49-F238E27FC236}">
                <a16:creationId xmlns:a16="http://schemas.microsoft.com/office/drawing/2014/main" id="{6EE746B2-AD04-A95B-AF88-8255FC4102BA}"/>
              </a:ext>
            </a:extLst>
          </p:cNvPr>
          <p:cNvSpPr>
            <a:spLocks noGrp="1"/>
          </p:cNvSpPr>
          <p:nvPr>
            <p:ph type="dt" sz="half" idx="10"/>
          </p:nvPr>
        </p:nvSpPr>
        <p:spPr/>
        <p:txBody>
          <a:bodyPr/>
          <a:lstStyle/>
          <a:p>
            <a:fld id="{6581B9D1-44A5-42BD-9957-D402A220AD85}" type="datetime1">
              <a:rPr lang="es-ES" smtClean="0"/>
              <a:t>27/02/2024</a:t>
            </a:fld>
            <a:endParaRPr lang="es-ES"/>
          </a:p>
        </p:txBody>
      </p:sp>
      <p:sp>
        <p:nvSpPr>
          <p:cNvPr id="5" name="Marcador de pie de página 4">
            <a:extLst>
              <a:ext uri="{FF2B5EF4-FFF2-40B4-BE49-F238E27FC236}">
                <a16:creationId xmlns:a16="http://schemas.microsoft.com/office/drawing/2014/main" id="{F05A9017-DE5D-C281-4D4A-77D828A1506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4C6093F-27F3-D85A-FB69-F9D8CC099388}"/>
              </a:ext>
            </a:extLst>
          </p:cNvPr>
          <p:cNvSpPr>
            <a:spLocks noGrp="1"/>
          </p:cNvSpPr>
          <p:nvPr>
            <p:ph type="sldNum" sz="quarter" idx="12"/>
          </p:nvPr>
        </p:nvSpPr>
        <p:spPr/>
        <p:txBody>
          <a:bodyPr/>
          <a:lstStyle/>
          <a:p>
            <a:fld id="{D602F45C-2B69-4F0F-ADF4-1D4CECE2C731}" type="slidenum">
              <a:rPr lang="es-ES" smtClean="0"/>
              <a:t>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controles input (</a:t>
            </a:r>
            <a:r>
              <a:rPr lang="es-ES" dirty="0" err="1"/>
              <a:t>text</a:t>
            </a:r>
            <a:r>
              <a:rPr lang="es-ES" dirty="0"/>
              <a:t>, </a:t>
            </a:r>
            <a:r>
              <a:rPr lang="es-ES" dirty="0" err="1"/>
              <a:t>password</a:t>
            </a:r>
            <a:r>
              <a:rPr lang="es-ES" dirty="0"/>
              <a:t>, file)</a:t>
            </a:r>
          </a:p>
        </p:txBody>
      </p:sp>
      <p:sp>
        <p:nvSpPr>
          <p:cNvPr id="3" name="2 Marcador de contenido"/>
          <p:cNvSpPr>
            <a:spLocks noGrp="1"/>
          </p:cNvSpPr>
          <p:nvPr>
            <p:ph sz="quarter" idx="1"/>
          </p:nvPr>
        </p:nvSpPr>
        <p:spPr/>
        <p:txBody>
          <a:bodyPr>
            <a:normAutofit fontScale="92500"/>
          </a:bodyPr>
          <a:lstStyle/>
          <a:p>
            <a:r>
              <a:rPr lang="es-ES" dirty="0"/>
              <a:t>Bootstrap 5 requiere una serie de clases para la implementación de un formulario vertical.</a:t>
            </a:r>
          </a:p>
          <a:p>
            <a:r>
              <a:rPr lang="es-ES" dirty="0"/>
              <a:t>Veamos la etiqueta input como es afectada por Bootstrap. </a:t>
            </a:r>
          </a:p>
          <a:p>
            <a:r>
              <a:rPr lang="es-ES" dirty="0"/>
              <a:t>Lo más común es encerrar el control input y </a:t>
            </a:r>
            <a:r>
              <a:rPr lang="es-ES" dirty="0" err="1"/>
              <a:t>label</a:t>
            </a:r>
            <a:r>
              <a:rPr lang="es-ES" dirty="0"/>
              <a:t> con un div que se inicializa con la clase "</a:t>
            </a:r>
            <a:r>
              <a:rPr lang="es-ES" dirty="0" err="1">
                <a:solidFill>
                  <a:srgbClr val="FF3300"/>
                </a:solidFill>
              </a:rPr>
              <a:t>form-group</a:t>
            </a:r>
            <a:r>
              <a:rPr lang="es-ES" dirty="0"/>
              <a:t>".</a:t>
            </a:r>
          </a:p>
          <a:p>
            <a:r>
              <a:rPr lang="es-ES" dirty="0"/>
              <a:t>Bootstrap utiliza el elemento HTML "</a:t>
            </a:r>
            <a:r>
              <a:rPr lang="es-ES" dirty="0" err="1"/>
              <a:t>button</a:t>
            </a:r>
            <a:r>
              <a:rPr lang="es-ES" dirty="0"/>
              <a:t>" para implementar los botones de envío de datos al servidor con la siguiente sintaxis:</a:t>
            </a:r>
          </a:p>
          <a:p>
            <a:pPr lvl="1"/>
            <a:r>
              <a:rPr lang="es-ES" dirty="0"/>
              <a:t>&lt;</a:t>
            </a:r>
            <a:r>
              <a:rPr lang="es-ES" dirty="0" err="1"/>
              <a:t>button</a:t>
            </a:r>
            <a:r>
              <a:rPr lang="es-ES" dirty="0"/>
              <a:t> type="</a:t>
            </a:r>
            <a:r>
              <a:rPr lang="es-ES" dirty="0" err="1"/>
              <a:t>submit</a:t>
            </a:r>
            <a:r>
              <a:rPr lang="es-ES" dirty="0"/>
              <a:t>" class="</a:t>
            </a:r>
            <a:r>
              <a:rPr lang="es-ES" dirty="0" err="1">
                <a:solidFill>
                  <a:srgbClr val="FF3300"/>
                </a:solidFill>
              </a:rPr>
              <a:t>btn</a:t>
            </a:r>
            <a:r>
              <a:rPr lang="es-ES" dirty="0">
                <a:solidFill>
                  <a:srgbClr val="FF3300"/>
                </a:solidFill>
              </a:rPr>
              <a:t> </a:t>
            </a:r>
            <a:r>
              <a:rPr lang="es-ES" dirty="0" err="1">
                <a:solidFill>
                  <a:srgbClr val="FF3300"/>
                </a:solidFill>
              </a:rPr>
              <a:t>btn</a:t>
            </a:r>
            <a:r>
              <a:rPr lang="es-ES" dirty="0">
                <a:solidFill>
                  <a:srgbClr val="FF3300"/>
                </a:solidFill>
              </a:rPr>
              <a:t>-default</a:t>
            </a:r>
            <a:r>
              <a:rPr lang="es-ES" dirty="0"/>
              <a:t>"&gt;Enviar&lt;/</a:t>
            </a:r>
            <a:r>
              <a:rPr lang="es-ES" dirty="0" err="1"/>
              <a:t>button</a:t>
            </a:r>
            <a:r>
              <a:rPr lang="es-ES" dirty="0"/>
              <a:t>&gt;</a:t>
            </a:r>
          </a:p>
          <a:p>
            <a:r>
              <a:rPr lang="es-ES" dirty="0">
                <a:hlinkClick r:id="rId2" action="ppaction://hlinkfile"/>
              </a:rPr>
              <a:t>Ejemplo 1</a:t>
            </a:r>
            <a:r>
              <a:rPr lang="es-ES" dirty="0"/>
              <a:t> </a:t>
            </a:r>
          </a:p>
          <a:p>
            <a:endParaRPr lang="es-ES" dirty="0"/>
          </a:p>
        </p:txBody>
      </p:sp>
      <p:sp>
        <p:nvSpPr>
          <p:cNvPr id="4" name="Marcador de fecha 3">
            <a:extLst>
              <a:ext uri="{FF2B5EF4-FFF2-40B4-BE49-F238E27FC236}">
                <a16:creationId xmlns:a16="http://schemas.microsoft.com/office/drawing/2014/main" id="{D8FEC803-6900-F595-9D7C-C8178F3AF966}"/>
              </a:ext>
            </a:extLst>
          </p:cNvPr>
          <p:cNvSpPr>
            <a:spLocks noGrp="1"/>
          </p:cNvSpPr>
          <p:nvPr>
            <p:ph type="dt" sz="half" idx="10"/>
          </p:nvPr>
        </p:nvSpPr>
        <p:spPr/>
        <p:txBody>
          <a:bodyPr/>
          <a:lstStyle/>
          <a:p>
            <a:fld id="{D8D9D13A-A90A-46EB-9473-27A9E91C41FE}" type="datetime1">
              <a:rPr lang="es-ES" smtClean="0"/>
              <a:t>27/02/2024</a:t>
            </a:fld>
            <a:endParaRPr lang="es-ES"/>
          </a:p>
        </p:txBody>
      </p:sp>
      <p:sp>
        <p:nvSpPr>
          <p:cNvPr id="5" name="Marcador de pie de página 4">
            <a:extLst>
              <a:ext uri="{FF2B5EF4-FFF2-40B4-BE49-F238E27FC236}">
                <a16:creationId xmlns:a16="http://schemas.microsoft.com/office/drawing/2014/main" id="{D70B9DEA-1C4D-6943-1DDB-A6A253C04F8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9CF01BC-41A5-04F8-259A-70675EFD8591}"/>
              </a:ext>
            </a:extLst>
          </p:cNvPr>
          <p:cNvSpPr>
            <a:spLocks noGrp="1"/>
          </p:cNvSpPr>
          <p:nvPr>
            <p:ph type="sldNum" sz="quarter" idx="12"/>
          </p:nvPr>
        </p:nvSpPr>
        <p:spPr/>
        <p:txBody>
          <a:bodyPr/>
          <a:lstStyle/>
          <a:p>
            <a:fld id="{D602F45C-2B69-4F0F-ADF4-1D4CECE2C731}" type="slidenum">
              <a:rPr lang="es-ES" smtClean="0"/>
              <a:t>60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controles input (</a:t>
            </a:r>
            <a:r>
              <a:rPr lang="es-ES" dirty="0" err="1"/>
              <a:t>text</a:t>
            </a:r>
            <a:r>
              <a:rPr lang="es-ES" dirty="0"/>
              <a:t>, password, file)</a:t>
            </a:r>
          </a:p>
        </p:txBody>
      </p:sp>
      <p:sp>
        <p:nvSpPr>
          <p:cNvPr id="3" name="2 Marcador de contenido"/>
          <p:cNvSpPr>
            <a:spLocks noGrp="1"/>
          </p:cNvSpPr>
          <p:nvPr>
            <p:ph sz="quarter" idx="1"/>
          </p:nvPr>
        </p:nvSpPr>
        <p:spPr/>
        <p:txBody>
          <a:bodyPr/>
          <a:lstStyle/>
          <a:p>
            <a:r>
              <a:rPr lang="es-ES" dirty="0"/>
              <a:t>Como podemos ver los dos controles input ocupan el 100% del contenedor (recordemos que están pensado primero que se vean bien en un dispositivo móvil, luego podemos disponerlos en una columna de una fila y darle distintos tamaños según el ancho del dispositivo).</a:t>
            </a:r>
          </a:p>
          <a:p>
            <a:endParaRPr lang="es-ES" dirty="0"/>
          </a:p>
        </p:txBody>
      </p:sp>
      <p:sp>
        <p:nvSpPr>
          <p:cNvPr id="4" name="Marcador de fecha 3">
            <a:extLst>
              <a:ext uri="{FF2B5EF4-FFF2-40B4-BE49-F238E27FC236}">
                <a16:creationId xmlns:a16="http://schemas.microsoft.com/office/drawing/2014/main" id="{A1D39D4F-D161-F4E7-E627-0D6EB0897EC9}"/>
              </a:ext>
            </a:extLst>
          </p:cNvPr>
          <p:cNvSpPr>
            <a:spLocks noGrp="1"/>
          </p:cNvSpPr>
          <p:nvPr>
            <p:ph type="dt" sz="half" idx="10"/>
          </p:nvPr>
        </p:nvSpPr>
        <p:spPr/>
        <p:txBody>
          <a:bodyPr/>
          <a:lstStyle/>
          <a:p>
            <a:fld id="{D0F0926F-D205-4020-A4EF-7DF1967F7C1F}" type="datetime1">
              <a:rPr lang="es-ES" smtClean="0"/>
              <a:t>27/02/2024</a:t>
            </a:fld>
            <a:endParaRPr lang="es-ES"/>
          </a:p>
        </p:txBody>
      </p:sp>
      <p:sp>
        <p:nvSpPr>
          <p:cNvPr id="5" name="Marcador de pie de página 4">
            <a:extLst>
              <a:ext uri="{FF2B5EF4-FFF2-40B4-BE49-F238E27FC236}">
                <a16:creationId xmlns:a16="http://schemas.microsoft.com/office/drawing/2014/main" id="{89840D5B-409D-8DEB-FDD1-0F8C6472F39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757A70D-B102-1AD0-21C6-2B1309168EEB}"/>
              </a:ext>
            </a:extLst>
          </p:cNvPr>
          <p:cNvSpPr>
            <a:spLocks noGrp="1"/>
          </p:cNvSpPr>
          <p:nvPr>
            <p:ph type="sldNum" sz="quarter" idx="12"/>
          </p:nvPr>
        </p:nvSpPr>
        <p:spPr/>
        <p:txBody>
          <a:bodyPr/>
          <a:lstStyle/>
          <a:p>
            <a:fld id="{D602F45C-2B69-4F0F-ADF4-1D4CECE2C731}" type="slidenum">
              <a:rPr lang="es-ES" smtClean="0"/>
              <a:t>61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controles input (</a:t>
            </a:r>
            <a:r>
              <a:rPr lang="es-ES" dirty="0" err="1"/>
              <a:t>text</a:t>
            </a:r>
            <a:r>
              <a:rPr lang="es-ES" dirty="0"/>
              <a:t>, password, file)</a:t>
            </a:r>
          </a:p>
        </p:txBody>
      </p:sp>
      <p:sp>
        <p:nvSpPr>
          <p:cNvPr id="3" name="2 Marcador de contenido"/>
          <p:cNvSpPr>
            <a:spLocks noGrp="1"/>
          </p:cNvSpPr>
          <p:nvPr>
            <p:ph sz="quarter" idx="1"/>
          </p:nvPr>
        </p:nvSpPr>
        <p:spPr/>
        <p:txBody>
          <a:bodyPr/>
          <a:lstStyle/>
          <a:p>
            <a:r>
              <a:rPr lang="es-ES" dirty="0"/>
              <a:t>Si tenemos un control input type="file" debemos cambiar la clase "</a:t>
            </a:r>
            <a:r>
              <a:rPr lang="es-ES" dirty="0" err="1"/>
              <a:t>form</a:t>
            </a:r>
            <a:r>
              <a:rPr lang="es-ES" dirty="0"/>
              <a:t>-control" por "</a:t>
            </a:r>
            <a:r>
              <a:rPr lang="es-ES" dirty="0" err="1">
                <a:solidFill>
                  <a:srgbClr val="FF3300"/>
                </a:solidFill>
              </a:rPr>
              <a:t>form</a:t>
            </a:r>
            <a:r>
              <a:rPr lang="es-ES" dirty="0">
                <a:solidFill>
                  <a:srgbClr val="FF3300"/>
                </a:solidFill>
              </a:rPr>
              <a:t>-control-file</a:t>
            </a:r>
            <a:r>
              <a:rPr lang="es-ES" dirty="0"/>
              <a:t>":</a:t>
            </a:r>
          </a:p>
          <a:p>
            <a:pPr marL="274320" lvl="1" indent="0">
              <a:buNone/>
            </a:pPr>
            <a:r>
              <a:rPr lang="es-ES" sz="2100" dirty="0"/>
              <a:t>&lt;</a:t>
            </a:r>
            <a:r>
              <a:rPr lang="es-ES" sz="2100" dirty="0" err="1"/>
              <a:t>form</a:t>
            </a:r>
            <a:r>
              <a:rPr lang="es-ES" sz="2100" dirty="0"/>
              <a:t>&gt;</a:t>
            </a:r>
          </a:p>
          <a:p>
            <a:pPr marL="274320" lvl="1" indent="0">
              <a:buNone/>
            </a:pPr>
            <a:r>
              <a:rPr lang="es-ES" sz="2100" dirty="0"/>
              <a:t>	&lt;div </a:t>
            </a:r>
            <a:r>
              <a:rPr lang="es-ES" sz="2100" dirty="0" err="1"/>
              <a:t>class</a:t>
            </a:r>
            <a:r>
              <a:rPr lang="es-ES" sz="2100" dirty="0"/>
              <a:t>="</a:t>
            </a:r>
            <a:r>
              <a:rPr lang="es-ES" sz="2100" dirty="0" err="1"/>
              <a:t>form-group</a:t>
            </a:r>
            <a:r>
              <a:rPr lang="es-ES" sz="2100" dirty="0"/>
              <a:t>"&gt;</a:t>
            </a:r>
          </a:p>
          <a:p>
            <a:pPr marL="274320" lvl="1" indent="0">
              <a:buNone/>
            </a:pPr>
            <a:r>
              <a:rPr lang="es-ES" sz="2100" dirty="0"/>
              <a:t>	&lt;</a:t>
            </a:r>
            <a:r>
              <a:rPr lang="es-ES" sz="2100" dirty="0" err="1"/>
              <a:t>label</a:t>
            </a:r>
            <a:r>
              <a:rPr lang="es-ES" sz="2100" dirty="0"/>
              <a:t> for="archivo"&gt;Seleccione el archivo:&lt;/</a:t>
            </a:r>
            <a:r>
              <a:rPr lang="es-ES" sz="2100" dirty="0" err="1"/>
              <a:t>label</a:t>
            </a:r>
            <a:r>
              <a:rPr lang="es-ES" sz="2100" dirty="0"/>
              <a:t>&gt;</a:t>
            </a:r>
          </a:p>
          <a:p>
            <a:pPr marL="274320" lvl="1" indent="0">
              <a:buNone/>
            </a:pPr>
            <a:r>
              <a:rPr lang="es-ES" sz="2100" dirty="0"/>
              <a:t> 	&lt;input type="file" </a:t>
            </a:r>
            <a:r>
              <a:rPr lang="es-ES" sz="2100" dirty="0" err="1"/>
              <a:t>class</a:t>
            </a:r>
            <a:r>
              <a:rPr lang="es-ES" sz="2100" dirty="0"/>
              <a:t>="</a:t>
            </a:r>
            <a:r>
              <a:rPr lang="es-ES" sz="2100" dirty="0" err="1">
                <a:solidFill>
                  <a:srgbClr val="FF3300"/>
                </a:solidFill>
              </a:rPr>
              <a:t>form</a:t>
            </a:r>
            <a:r>
              <a:rPr lang="es-ES" sz="2100" dirty="0">
                <a:solidFill>
                  <a:srgbClr val="FF3300"/>
                </a:solidFill>
              </a:rPr>
              <a:t>-control-file</a:t>
            </a:r>
            <a:r>
              <a:rPr lang="es-ES" sz="2100" dirty="0"/>
              <a:t>" id=“archivo”&gt;</a:t>
            </a:r>
          </a:p>
          <a:p>
            <a:pPr marL="274320" lvl="1" indent="0">
              <a:buNone/>
            </a:pPr>
            <a:r>
              <a:rPr lang="es-ES" sz="2100" dirty="0"/>
              <a:t>	&lt;/div&gt; </a:t>
            </a:r>
          </a:p>
          <a:p>
            <a:pPr marL="274320" lvl="1" indent="0">
              <a:buNone/>
            </a:pPr>
            <a:r>
              <a:rPr lang="es-ES" sz="2100" dirty="0"/>
              <a:t>&lt;/</a:t>
            </a:r>
            <a:r>
              <a:rPr lang="es-ES" sz="2100" dirty="0" err="1"/>
              <a:t>form</a:t>
            </a:r>
            <a:r>
              <a:rPr lang="es-ES" sz="2100" dirty="0"/>
              <a:t>&gt;</a:t>
            </a:r>
          </a:p>
        </p:txBody>
      </p:sp>
      <p:sp>
        <p:nvSpPr>
          <p:cNvPr id="4" name="Marcador de fecha 3">
            <a:extLst>
              <a:ext uri="{FF2B5EF4-FFF2-40B4-BE49-F238E27FC236}">
                <a16:creationId xmlns:a16="http://schemas.microsoft.com/office/drawing/2014/main" id="{227FDD4A-B6EE-1967-36CA-2134BC77B0EB}"/>
              </a:ext>
            </a:extLst>
          </p:cNvPr>
          <p:cNvSpPr>
            <a:spLocks noGrp="1"/>
          </p:cNvSpPr>
          <p:nvPr>
            <p:ph type="dt" sz="half" idx="10"/>
          </p:nvPr>
        </p:nvSpPr>
        <p:spPr/>
        <p:txBody>
          <a:bodyPr/>
          <a:lstStyle/>
          <a:p>
            <a:fld id="{E6A29FBF-0558-4C3C-B059-C37ECCA0D7B0}" type="datetime1">
              <a:rPr lang="es-ES" smtClean="0"/>
              <a:t>27/02/2024</a:t>
            </a:fld>
            <a:endParaRPr lang="es-ES"/>
          </a:p>
        </p:txBody>
      </p:sp>
      <p:sp>
        <p:nvSpPr>
          <p:cNvPr id="5" name="Marcador de pie de página 4">
            <a:extLst>
              <a:ext uri="{FF2B5EF4-FFF2-40B4-BE49-F238E27FC236}">
                <a16:creationId xmlns:a16="http://schemas.microsoft.com/office/drawing/2014/main" id="{99D97E6B-56DB-E85A-6FBD-2CD08479934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4BAA58E-6F91-EB29-2C3B-EB7A77951FD4}"/>
              </a:ext>
            </a:extLst>
          </p:cNvPr>
          <p:cNvSpPr>
            <a:spLocks noGrp="1"/>
          </p:cNvSpPr>
          <p:nvPr>
            <p:ph type="sldNum" sz="quarter" idx="12"/>
          </p:nvPr>
        </p:nvSpPr>
        <p:spPr/>
        <p:txBody>
          <a:bodyPr/>
          <a:lstStyle/>
          <a:p>
            <a:fld id="{D602F45C-2B69-4F0F-ADF4-1D4CECE2C731}" type="slidenum">
              <a:rPr lang="es-ES" smtClean="0"/>
              <a:t>62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Textarea</a:t>
            </a:r>
            <a:endParaRPr lang="es-ES" dirty="0"/>
          </a:p>
        </p:txBody>
      </p:sp>
      <p:sp>
        <p:nvSpPr>
          <p:cNvPr id="3" name="2 Marcador de contenido"/>
          <p:cNvSpPr>
            <a:spLocks noGrp="1"/>
          </p:cNvSpPr>
          <p:nvPr>
            <p:ph sz="quarter" idx="1"/>
          </p:nvPr>
        </p:nvSpPr>
        <p:spPr/>
        <p:txBody>
          <a:bodyPr/>
          <a:lstStyle/>
          <a:p>
            <a:r>
              <a:rPr lang="es-ES" dirty="0"/>
              <a:t>El control </a:t>
            </a:r>
            <a:r>
              <a:rPr lang="es-ES" dirty="0" err="1"/>
              <a:t>textarea</a:t>
            </a:r>
            <a:r>
              <a:rPr lang="es-ES" dirty="0"/>
              <a:t> es utilizado cuando tenemos que introducir varias líneas de texto y cuando utilizamos Bootstrap 5 tenemos que encerrarlo en un div con la clase "</a:t>
            </a:r>
            <a:r>
              <a:rPr lang="es-ES" dirty="0" err="1">
                <a:solidFill>
                  <a:srgbClr val="FF3300"/>
                </a:solidFill>
              </a:rPr>
              <a:t>form-group</a:t>
            </a:r>
            <a:r>
              <a:rPr lang="es-ES" dirty="0"/>
              <a:t>", igual que para los controles input.</a:t>
            </a:r>
          </a:p>
          <a:p>
            <a:r>
              <a:rPr lang="es-ES" dirty="0"/>
              <a:t>Podemos inicializar la propiedad </a:t>
            </a:r>
            <a:r>
              <a:rPr lang="es-ES" dirty="0" err="1"/>
              <a:t>rows</a:t>
            </a:r>
            <a:r>
              <a:rPr lang="es-ES" dirty="0"/>
              <a:t> del control HTML </a:t>
            </a:r>
            <a:r>
              <a:rPr lang="es-ES" dirty="0" err="1"/>
              <a:t>textarea</a:t>
            </a:r>
            <a:r>
              <a:rPr lang="es-ES" dirty="0"/>
              <a:t> indicando cuantas filas deben ser visibles.</a:t>
            </a:r>
          </a:p>
          <a:p>
            <a:r>
              <a:rPr lang="es-ES" dirty="0">
                <a:hlinkClick r:id="rId2" action="ppaction://hlinkfile"/>
              </a:rPr>
              <a:t>Ejemplo 2</a:t>
            </a:r>
            <a:endParaRPr lang="es-ES" dirty="0"/>
          </a:p>
        </p:txBody>
      </p:sp>
      <p:sp>
        <p:nvSpPr>
          <p:cNvPr id="4" name="Marcador de fecha 3">
            <a:extLst>
              <a:ext uri="{FF2B5EF4-FFF2-40B4-BE49-F238E27FC236}">
                <a16:creationId xmlns:a16="http://schemas.microsoft.com/office/drawing/2014/main" id="{CD630481-0235-08A6-9734-60024651FC2E}"/>
              </a:ext>
            </a:extLst>
          </p:cNvPr>
          <p:cNvSpPr>
            <a:spLocks noGrp="1"/>
          </p:cNvSpPr>
          <p:nvPr>
            <p:ph type="dt" sz="half" idx="10"/>
          </p:nvPr>
        </p:nvSpPr>
        <p:spPr/>
        <p:txBody>
          <a:bodyPr/>
          <a:lstStyle/>
          <a:p>
            <a:fld id="{6F46E942-9CD5-4E86-A1ED-B9F68E2E4C92}" type="datetime1">
              <a:rPr lang="es-ES" smtClean="0"/>
              <a:t>27/02/2024</a:t>
            </a:fld>
            <a:endParaRPr lang="es-ES"/>
          </a:p>
        </p:txBody>
      </p:sp>
      <p:sp>
        <p:nvSpPr>
          <p:cNvPr id="5" name="Marcador de pie de página 4">
            <a:extLst>
              <a:ext uri="{FF2B5EF4-FFF2-40B4-BE49-F238E27FC236}">
                <a16:creationId xmlns:a16="http://schemas.microsoft.com/office/drawing/2014/main" id="{899EFBAC-E918-67E6-20D0-7F54196F99B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B124083-163D-A903-476A-225822DBC641}"/>
              </a:ext>
            </a:extLst>
          </p:cNvPr>
          <p:cNvSpPr>
            <a:spLocks noGrp="1"/>
          </p:cNvSpPr>
          <p:nvPr>
            <p:ph type="sldNum" sz="quarter" idx="12"/>
          </p:nvPr>
        </p:nvSpPr>
        <p:spPr/>
        <p:txBody>
          <a:bodyPr/>
          <a:lstStyle/>
          <a:p>
            <a:fld id="{D602F45C-2B69-4F0F-ADF4-1D4CECE2C731}" type="slidenum">
              <a:rPr lang="es-ES" smtClean="0"/>
              <a:t>63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Checkbox</a:t>
            </a:r>
            <a:r>
              <a:rPr lang="es-ES" dirty="0"/>
              <a:t> y Radio</a:t>
            </a:r>
          </a:p>
        </p:txBody>
      </p:sp>
      <p:sp>
        <p:nvSpPr>
          <p:cNvPr id="3" name="2 Marcador de contenido"/>
          <p:cNvSpPr>
            <a:spLocks noGrp="1"/>
          </p:cNvSpPr>
          <p:nvPr>
            <p:ph sz="quarter" idx="1"/>
          </p:nvPr>
        </p:nvSpPr>
        <p:spPr/>
        <p:txBody>
          <a:bodyPr/>
          <a:lstStyle/>
          <a:p>
            <a:r>
              <a:rPr lang="es-ES" dirty="0"/>
              <a:t>Veamos como trabajamos con otros dos controles muy usados en los formularios web como son los controles </a:t>
            </a:r>
            <a:r>
              <a:rPr lang="es-ES" dirty="0" err="1"/>
              <a:t>checkbox</a:t>
            </a:r>
            <a:r>
              <a:rPr lang="es-ES" dirty="0"/>
              <a:t> y radio.</a:t>
            </a:r>
          </a:p>
          <a:p>
            <a:r>
              <a:rPr lang="es-ES" dirty="0"/>
              <a:t>Podemos hacer que los controles aparezcan uno debajo del otro o uno al lado del otro.</a:t>
            </a:r>
          </a:p>
          <a:p>
            <a:r>
              <a:rPr lang="es-ES" dirty="0"/>
              <a:t>Para que aparezcan uno debajo de otro tenemos la siguiente sintaxis:</a:t>
            </a:r>
          </a:p>
          <a:p>
            <a:endParaRPr lang="es-ES" dirty="0"/>
          </a:p>
        </p:txBody>
      </p:sp>
      <p:sp>
        <p:nvSpPr>
          <p:cNvPr id="4" name="Marcador de fecha 3">
            <a:extLst>
              <a:ext uri="{FF2B5EF4-FFF2-40B4-BE49-F238E27FC236}">
                <a16:creationId xmlns:a16="http://schemas.microsoft.com/office/drawing/2014/main" id="{E99F3FAD-5698-1A8B-91A7-EB3EFD7734B2}"/>
              </a:ext>
            </a:extLst>
          </p:cNvPr>
          <p:cNvSpPr>
            <a:spLocks noGrp="1"/>
          </p:cNvSpPr>
          <p:nvPr>
            <p:ph type="dt" sz="half" idx="10"/>
          </p:nvPr>
        </p:nvSpPr>
        <p:spPr/>
        <p:txBody>
          <a:bodyPr/>
          <a:lstStyle/>
          <a:p>
            <a:fld id="{9412A294-50B5-46F9-9830-54710959075D}" type="datetime1">
              <a:rPr lang="es-ES" smtClean="0"/>
              <a:t>27/02/2024</a:t>
            </a:fld>
            <a:endParaRPr lang="es-ES"/>
          </a:p>
        </p:txBody>
      </p:sp>
      <p:sp>
        <p:nvSpPr>
          <p:cNvPr id="5" name="Marcador de pie de página 4">
            <a:extLst>
              <a:ext uri="{FF2B5EF4-FFF2-40B4-BE49-F238E27FC236}">
                <a16:creationId xmlns:a16="http://schemas.microsoft.com/office/drawing/2014/main" id="{B064B3E5-D84B-F230-5E4F-4EC0921CD95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DED6E72-EC8E-6DC1-AC86-D6D6AAE53315}"/>
              </a:ext>
            </a:extLst>
          </p:cNvPr>
          <p:cNvSpPr>
            <a:spLocks noGrp="1"/>
          </p:cNvSpPr>
          <p:nvPr>
            <p:ph type="sldNum" sz="quarter" idx="12"/>
          </p:nvPr>
        </p:nvSpPr>
        <p:spPr/>
        <p:txBody>
          <a:bodyPr/>
          <a:lstStyle/>
          <a:p>
            <a:fld id="{D602F45C-2B69-4F0F-ADF4-1D4CECE2C731}" type="slidenum">
              <a:rPr lang="es-ES" smtClean="0"/>
              <a:t>64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Checkbox</a:t>
            </a:r>
            <a:r>
              <a:rPr lang="es-ES" dirty="0"/>
              <a:t> y Radio</a:t>
            </a:r>
          </a:p>
        </p:txBody>
      </p:sp>
      <p:sp>
        <p:nvSpPr>
          <p:cNvPr id="3" name="2 Marcador de contenido"/>
          <p:cNvSpPr>
            <a:spLocks noGrp="1"/>
          </p:cNvSpPr>
          <p:nvPr>
            <p:ph sz="quarter" idx="1"/>
          </p:nvPr>
        </p:nvSpPr>
        <p:spPr/>
        <p:txBody>
          <a:bodyPr>
            <a:normAutofit lnSpcReduction="10000"/>
          </a:bodyPr>
          <a:lstStyle/>
          <a:p>
            <a:r>
              <a:rPr lang="es-ES" dirty="0"/>
              <a:t>Para que aparezcan uno debajo de otro tenemos la siguiente sintaxis:</a:t>
            </a:r>
          </a:p>
          <a:p>
            <a:pPr marL="0" indent="0">
              <a:buNone/>
            </a:pPr>
            <a:r>
              <a:rPr lang="es-ES" sz="2000" dirty="0"/>
              <a:t>&lt;div </a:t>
            </a:r>
            <a:r>
              <a:rPr lang="es-ES" sz="2000" dirty="0" err="1"/>
              <a:t>class</a:t>
            </a:r>
            <a:r>
              <a:rPr lang="es-ES" sz="2000" dirty="0"/>
              <a:t>="</a:t>
            </a:r>
            <a:r>
              <a:rPr lang="es-ES" sz="2000" dirty="0" err="1">
                <a:solidFill>
                  <a:srgbClr val="FF0000"/>
                </a:solidFill>
              </a:rPr>
              <a:t>form-check</a:t>
            </a:r>
            <a:r>
              <a:rPr lang="es-ES" sz="2000" dirty="0"/>
              <a:t>"&gt; </a:t>
            </a:r>
          </a:p>
          <a:p>
            <a:pPr marL="0" indent="0">
              <a:buNone/>
            </a:pPr>
            <a:r>
              <a:rPr lang="es-ES" sz="2000" dirty="0"/>
              <a:t>	&lt;input </a:t>
            </a:r>
            <a:r>
              <a:rPr lang="es-ES" sz="2000" dirty="0" err="1"/>
              <a:t>class</a:t>
            </a:r>
            <a:r>
              <a:rPr lang="es-ES" sz="2000" dirty="0"/>
              <a:t>="</a:t>
            </a:r>
            <a:r>
              <a:rPr lang="es-ES" sz="2000" dirty="0" err="1">
                <a:solidFill>
                  <a:srgbClr val="00B050"/>
                </a:solidFill>
              </a:rPr>
              <a:t>form</a:t>
            </a:r>
            <a:r>
              <a:rPr lang="es-ES" sz="2000" dirty="0">
                <a:solidFill>
                  <a:srgbClr val="00B050"/>
                </a:solidFill>
              </a:rPr>
              <a:t>-</a:t>
            </a:r>
            <a:r>
              <a:rPr lang="es-ES" sz="2000" dirty="0" err="1">
                <a:solidFill>
                  <a:srgbClr val="00B050"/>
                </a:solidFill>
              </a:rPr>
              <a:t>check</a:t>
            </a:r>
            <a:r>
              <a:rPr lang="es-ES" sz="2000" dirty="0">
                <a:solidFill>
                  <a:srgbClr val="00B050"/>
                </a:solidFill>
              </a:rPr>
              <a:t>-input</a:t>
            </a:r>
            <a:r>
              <a:rPr lang="es-ES" sz="2000" dirty="0"/>
              <a:t>" type="</a:t>
            </a:r>
            <a:r>
              <a:rPr lang="es-ES" sz="2000" dirty="0" err="1"/>
              <a:t>checkbox</a:t>
            </a:r>
            <a:r>
              <a:rPr lang="es-ES" sz="2000" dirty="0"/>
              <a:t>"…&gt; </a:t>
            </a:r>
          </a:p>
          <a:p>
            <a:pPr marL="0" indent="0">
              <a:buNone/>
            </a:pPr>
            <a:r>
              <a:rPr lang="es-ES" sz="2000" dirty="0"/>
              <a:t>	&lt;</a:t>
            </a:r>
            <a:r>
              <a:rPr lang="es-ES" sz="2000" dirty="0" err="1"/>
              <a:t>label</a:t>
            </a:r>
            <a:r>
              <a:rPr lang="es-ES" sz="2000" dirty="0"/>
              <a:t> </a:t>
            </a:r>
            <a:r>
              <a:rPr lang="es-ES" sz="2000" dirty="0" err="1"/>
              <a:t>class</a:t>
            </a:r>
            <a:r>
              <a:rPr lang="es-ES" sz="2000" dirty="0"/>
              <a:t>="</a:t>
            </a:r>
            <a:r>
              <a:rPr lang="es-ES" sz="2000" dirty="0" err="1">
                <a:solidFill>
                  <a:srgbClr val="00B050"/>
                </a:solidFill>
              </a:rPr>
              <a:t>form-check-label</a:t>
            </a:r>
            <a:r>
              <a:rPr lang="es-ES" sz="2000" dirty="0"/>
              <a:t>" for="checkbox1"&gt; </a:t>
            </a:r>
            <a:r>
              <a:rPr lang="es-ES" sz="2000" dirty="0" err="1"/>
              <a:t>Opcion</a:t>
            </a:r>
            <a:r>
              <a:rPr lang="es-ES" sz="2000" dirty="0"/>
              <a:t> 1 &lt;/</a:t>
            </a:r>
            <a:r>
              <a:rPr lang="es-ES" sz="2000" dirty="0" err="1"/>
              <a:t>label</a:t>
            </a:r>
            <a:r>
              <a:rPr lang="es-ES" sz="2000" dirty="0"/>
              <a:t>&gt; &lt;/div&gt;</a:t>
            </a:r>
          </a:p>
          <a:p>
            <a:r>
              <a:rPr lang="es-ES" dirty="0"/>
              <a:t>Debemos envolver en un div con la clase "</a:t>
            </a:r>
            <a:r>
              <a:rPr lang="es-ES" dirty="0" err="1">
                <a:solidFill>
                  <a:srgbClr val="FF3300"/>
                </a:solidFill>
              </a:rPr>
              <a:t>form-check</a:t>
            </a:r>
            <a:r>
              <a:rPr lang="es-ES" dirty="0"/>
              <a:t>" y dentro definir el control "input" con la clase "</a:t>
            </a:r>
            <a:r>
              <a:rPr lang="es-ES" dirty="0" err="1">
                <a:solidFill>
                  <a:srgbClr val="FF3300"/>
                </a:solidFill>
              </a:rPr>
              <a:t>form</a:t>
            </a:r>
            <a:r>
              <a:rPr lang="es-ES" dirty="0">
                <a:solidFill>
                  <a:srgbClr val="FF3300"/>
                </a:solidFill>
              </a:rPr>
              <a:t>-</a:t>
            </a:r>
            <a:r>
              <a:rPr lang="es-ES" dirty="0" err="1">
                <a:solidFill>
                  <a:srgbClr val="FF3300"/>
                </a:solidFill>
              </a:rPr>
              <a:t>check</a:t>
            </a:r>
            <a:r>
              <a:rPr lang="es-ES" dirty="0">
                <a:solidFill>
                  <a:srgbClr val="FF3300"/>
                </a:solidFill>
              </a:rPr>
              <a:t>-input</a:t>
            </a:r>
            <a:r>
              <a:rPr lang="es-ES" dirty="0"/>
              <a:t>".</a:t>
            </a:r>
          </a:p>
          <a:p>
            <a:r>
              <a:rPr lang="es-ES" dirty="0"/>
              <a:t>La etiqueta </a:t>
            </a:r>
            <a:r>
              <a:rPr lang="es-ES" dirty="0" err="1"/>
              <a:t>label</a:t>
            </a:r>
            <a:r>
              <a:rPr lang="es-ES" dirty="0"/>
              <a:t> que hace referencia al </a:t>
            </a:r>
            <a:r>
              <a:rPr lang="es-ES" dirty="0" err="1"/>
              <a:t>checkbox</a:t>
            </a:r>
            <a:r>
              <a:rPr lang="es-ES" dirty="0"/>
              <a:t> o radio debe iniciarse con la clase "</a:t>
            </a:r>
            <a:r>
              <a:rPr lang="es-ES" dirty="0" err="1">
                <a:solidFill>
                  <a:srgbClr val="FF3300"/>
                </a:solidFill>
              </a:rPr>
              <a:t>form-check-label</a:t>
            </a:r>
            <a:r>
              <a:rPr lang="es-ES" dirty="0"/>
              <a:t>".</a:t>
            </a:r>
          </a:p>
          <a:p>
            <a:endParaRPr lang="es-ES" dirty="0"/>
          </a:p>
        </p:txBody>
      </p:sp>
      <p:sp>
        <p:nvSpPr>
          <p:cNvPr id="4" name="Marcador de fecha 3">
            <a:extLst>
              <a:ext uri="{FF2B5EF4-FFF2-40B4-BE49-F238E27FC236}">
                <a16:creationId xmlns:a16="http://schemas.microsoft.com/office/drawing/2014/main" id="{1843F698-91AD-6232-B10C-7EE0557D30C8}"/>
              </a:ext>
            </a:extLst>
          </p:cNvPr>
          <p:cNvSpPr>
            <a:spLocks noGrp="1"/>
          </p:cNvSpPr>
          <p:nvPr>
            <p:ph type="dt" sz="half" idx="10"/>
          </p:nvPr>
        </p:nvSpPr>
        <p:spPr/>
        <p:txBody>
          <a:bodyPr/>
          <a:lstStyle/>
          <a:p>
            <a:fld id="{1CB36C3B-E930-4B91-8D80-2188FD73516F}" type="datetime1">
              <a:rPr lang="es-ES" smtClean="0"/>
              <a:t>27/02/2024</a:t>
            </a:fld>
            <a:endParaRPr lang="es-ES"/>
          </a:p>
        </p:txBody>
      </p:sp>
      <p:sp>
        <p:nvSpPr>
          <p:cNvPr id="5" name="Marcador de pie de página 4">
            <a:extLst>
              <a:ext uri="{FF2B5EF4-FFF2-40B4-BE49-F238E27FC236}">
                <a16:creationId xmlns:a16="http://schemas.microsoft.com/office/drawing/2014/main" id="{D4453D4F-B0AD-FD7C-0AD9-CA7844FC882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BAAA955-684C-446E-EE54-1BC8CB61417B}"/>
              </a:ext>
            </a:extLst>
          </p:cNvPr>
          <p:cNvSpPr>
            <a:spLocks noGrp="1"/>
          </p:cNvSpPr>
          <p:nvPr>
            <p:ph type="sldNum" sz="quarter" idx="12"/>
          </p:nvPr>
        </p:nvSpPr>
        <p:spPr/>
        <p:txBody>
          <a:bodyPr/>
          <a:lstStyle/>
          <a:p>
            <a:fld id="{D602F45C-2B69-4F0F-ADF4-1D4CECE2C731}" type="slidenum">
              <a:rPr lang="es-ES" smtClean="0"/>
              <a:t>65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Checkbox</a:t>
            </a:r>
            <a:r>
              <a:rPr lang="es-ES" dirty="0"/>
              <a:t> y Radio</a:t>
            </a:r>
          </a:p>
        </p:txBody>
      </p:sp>
      <p:sp>
        <p:nvSpPr>
          <p:cNvPr id="3" name="2 Marcador de contenido"/>
          <p:cNvSpPr>
            <a:spLocks noGrp="1"/>
          </p:cNvSpPr>
          <p:nvPr>
            <p:ph sz="quarter" idx="1"/>
          </p:nvPr>
        </p:nvSpPr>
        <p:spPr/>
        <p:txBody>
          <a:bodyPr>
            <a:normAutofit/>
          </a:bodyPr>
          <a:lstStyle/>
          <a:p>
            <a:r>
              <a:rPr lang="es-ES" dirty="0"/>
              <a:t>Si queremos que los </a:t>
            </a:r>
            <a:r>
              <a:rPr lang="es-ES" dirty="0" err="1"/>
              <a:t>checkbox</a:t>
            </a:r>
            <a:r>
              <a:rPr lang="es-ES" dirty="0"/>
              <a:t> o radio se muestren uno al lado de otro debemos agregar la clase "</a:t>
            </a:r>
            <a:r>
              <a:rPr lang="es-ES" dirty="0" err="1"/>
              <a:t>form-check-inline</a:t>
            </a:r>
            <a:r>
              <a:rPr lang="es-ES" dirty="0"/>
              <a:t>" al div contenedor:</a:t>
            </a:r>
          </a:p>
          <a:p>
            <a:endParaRPr lang="es-ES" sz="2000" dirty="0"/>
          </a:p>
          <a:p>
            <a:pPr marL="0" indent="0">
              <a:buNone/>
            </a:pPr>
            <a:r>
              <a:rPr lang="es-ES" sz="2000" dirty="0"/>
              <a:t>&lt;div </a:t>
            </a:r>
            <a:r>
              <a:rPr lang="es-ES" sz="2000" dirty="0" err="1"/>
              <a:t>class</a:t>
            </a:r>
            <a:r>
              <a:rPr lang="es-ES" sz="2000" dirty="0"/>
              <a:t>="</a:t>
            </a:r>
            <a:r>
              <a:rPr lang="es-ES" sz="2000" dirty="0" err="1">
                <a:solidFill>
                  <a:srgbClr val="FF0000"/>
                </a:solidFill>
              </a:rPr>
              <a:t>form-check-inline</a:t>
            </a:r>
            <a:r>
              <a:rPr lang="es-ES" sz="2000" dirty="0"/>
              <a:t>"&gt; </a:t>
            </a:r>
          </a:p>
          <a:p>
            <a:pPr marL="0" indent="0">
              <a:buNone/>
            </a:pPr>
            <a:r>
              <a:rPr lang="es-ES" sz="2000" dirty="0"/>
              <a:t>	&lt;input </a:t>
            </a:r>
            <a:r>
              <a:rPr lang="es-ES" sz="2000" dirty="0" err="1"/>
              <a:t>class</a:t>
            </a:r>
            <a:r>
              <a:rPr lang="es-ES" sz="2000" dirty="0"/>
              <a:t>="</a:t>
            </a:r>
            <a:r>
              <a:rPr lang="es-ES" sz="2000" dirty="0" err="1">
                <a:solidFill>
                  <a:srgbClr val="00B050"/>
                </a:solidFill>
              </a:rPr>
              <a:t>form</a:t>
            </a:r>
            <a:r>
              <a:rPr lang="es-ES" sz="2000" dirty="0">
                <a:solidFill>
                  <a:srgbClr val="00B050"/>
                </a:solidFill>
              </a:rPr>
              <a:t>-</a:t>
            </a:r>
            <a:r>
              <a:rPr lang="es-ES" sz="2000" dirty="0" err="1">
                <a:solidFill>
                  <a:srgbClr val="00B050"/>
                </a:solidFill>
              </a:rPr>
              <a:t>check</a:t>
            </a:r>
            <a:r>
              <a:rPr lang="es-ES" sz="2000" dirty="0">
                <a:solidFill>
                  <a:srgbClr val="00B050"/>
                </a:solidFill>
              </a:rPr>
              <a:t>-input</a:t>
            </a:r>
            <a:r>
              <a:rPr lang="es-ES" sz="2000" dirty="0"/>
              <a:t>" type="</a:t>
            </a:r>
            <a:r>
              <a:rPr lang="es-ES" sz="2000" dirty="0" err="1"/>
              <a:t>checkbox</a:t>
            </a:r>
            <a:r>
              <a:rPr lang="es-ES" sz="2000" dirty="0"/>
              <a:t>"…&gt; </a:t>
            </a:r>
          </a:p>
          <a:p>
            <a:pPr marL="0" indent="0">
              <a:buNone/>
            </a:pPr>
            <a:r>
              <a:rPr lang="es-ES" sz="2000" dirty="0"/>
              <a:t>	&lt;</a:t>
            </a:r>
            <a:r>
              <a:rPr lang="es-ES" sz="2000" dirty="0" err="1"/>
              <a:t>label</a:t>
            </a:r>
            <a:r>
              <a:rPr lang="es-ES" sz="2000" dirty="0"/>
              <a:t> </a:t>
            </a:r>
            <a:r>
              <a:rPr lang="es-ES" sz="2000" dirty="0" err="1"/>
              <a:t>class</a:t>
            </a:r>
            <a:r>
              <a:rPr lang="es-ES" sz="2000" dirty="0"/>
              <a:t>="</a:t>
            </a:r>
            <a:r>
              <a:rPr lang="es-ES" sz="2000" dirty="0" err="1">
                <a:solidFill>
                  <a:srgbClr val="00B050"/>
                </a:solidFill>
              </a:rPr>
              <a:t>form-check-label</a:t>
            </a:r>
            <a:r>
              <a:rPr lang="es-ES" sz="2000" dirty="0"/>
              <a:t>" for="checkbox1"&gt; </a:t>
            </a:r>
            <a:r>
              <a:rPr lang="es-ES" sz="2000" dirty="0" err="1"/>
              <a:t>Opcion</a:t>
            </a:r>
            <a:r>
              <a:rPr lang="es-ES" sz="2000" dirty="0"/>
              <a:t> 1 &lt;/</a:t>
            </a:r>
            <a:r>
              <a:rPr lang="es-ES" sz="2000" dirty="0" err="1"/>
              <a:t>label</a:t>
            </a:r>
            <a:r>
              <a:rPr lang="es-ES" sz="2000" dirty="0"/>
              <a:t>&gt; &lt;/div&gt;</a:t>
            </a:r>
          </a:p>
        </p:txBody>
      </p:sp>
      <p:sp>
        <p:nvSpPr>
          <p:cNvPr id="4" name="Marcador de fecha 3">
            <a:extLst>
              <a:ext uri="{FF2B5EF4-FFF2-40B4-BE49-F238E27FC236}">
                <a16:creationId xmlns:a16="http://schemas.microsoft.com/office/drawing/2014/main" id="{AC87569D-A30A-3380-AD74-15F641426089}"/>
              </a:ext>
            </a:extLst>
          </p:cNvPr>
          <p:cNvSpPr>
            <a:spLocks noGrp="1"/>
          </p:cNvSpPr>
          <p:nvPr>
            <p:ph type="dt" sz="half" idx="10"/>
          </p:nvPr>
        </p:nvSpPr>
        <p:spPr/>
        <p:txBody>
          <a:bodyPr/>
          <a:lstStyle/>
          <a:p>
            <a:fld id="{B844230F-6A4F-40EA-9672-7439D176C342}" type="datetime1">
              <a:rPr lang="es-ES" smtClean="0"/>
              <a:t>27/02/2024</a:t>
            </a:fld>
            <a:endParaRPr lang="es-ES"/>
          </a:p>
        </p:txBody>
      </p:sp>
      <p:sp>
        <p:nvSpPr>
          <p:cNvPr id="5" name="Marcador de pie de página 4">
            <a:extLst>
              <a:ext uri="{FF2B5EF4-FFF2-40B4-BE49-F238E27FC236}">
                <a16:creationId xmlns:a16="http://schemas.microsoft.com/office/drawing/2014/main" id="{39F03272-0906-479F-6BCC-AF9E356BDEA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52E0BEE-6309-3994-16DF-664A28C8C161}"/>
              </a:ext>
            </a:extLst>
          </p:cNvPr>
          <p:cNvSpPr>
            <a:spLocks noGrp="1"/>
          </p:cNvSpPr>
          <p:nvPr>
            <p:ph type="sldNum" sz="quarter" idx="12"/>
          </p:nvPr>
        </p:nvSpPr>
        <p:spPr/>
        <p:txBody>
          <a:bodyPr/>
          <a:lstStyle/>
          <a:p>
            <a:fld id="{D602F45C-2B69-4F0F-ADF4-1D4CECE2C731}" type="slidenum">
              <a:rPr lang="es-ES" smtClean="0"/>
              <a:t>66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Checkbox</a:t>
            </a:r>
            <a:r>
              <a:rPr lang="es-ES" dirty="0"/>
              <a:t> y Radio</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r>
              <a:rPr lang="es-ES" dirty="0"/>
              <a:t>:</a:t>
            </a:r>
          </a:p>
          <a:p>
            <a:r>
              <a:rPr lang="es-ES" sz="2000" dirty="0"/>
              <a:t>Confeccionar un formulario que muestre tres </a:t>
            </a:r>
            <a:r>
              <a:rPr lang="es-ES" sz="2000" dirty="0" err="1"/>
              <a:t>checkbox</a:t>
            </a:r>
            <a:r>
              <a:rPr lang="es-ES" sz="2000" dirty="0"/>
              <a:t> un debajo del otro, tres radios también uno debajo del otro, seguidamente tres </a:t>
            </a:r>
            <a:r>
              <a:rPr lang="es-ES" sz="2000" dirty="0" err="1"/>
              <a:t>checkbox</a:t>
            </a:r>
            <a:r>
              <a:rPr lang="es-ES" sz="2000" dirty="0"/>
              <a:t> uno al lado del otro (en la misma fila) y por último tres radios uno al lado del otro.</a:t>
            </a:r>
          </a:p>
        </p:txBody>
      </p:sp>
      <p:sp>
        <p:nvSpPr>
          <p:cNvPr id="4" name="Marcador de fecha 3">
            <a:extLst>
              <a:ext uri="{FF2B5EF4-FFF2-40B4-BE49-F238E27FC236}">
                <a16:creationId xmlns:a16="http://schemas.microsoft.com/office/drawing/2014/main" id="{48B48C35-9453-5471-7036-3BB4C51DA019}"/>
              </a:ext>
            </a:extLst>
          </p:cNvPr>
          <p:cNvSpPr>
            <a:spLocks noGrp="1"/>
          </p:cNvSpPr>
          <p:nvPr>
            <p:ph type="dt" sz="half" idx="10"/>
          </p:nvPr>
        </p:nvSpPr>
        <p:spPr/>
        <p:txBody>
          <a:bodyPr/>
          <a:lstStyle/>
          <a:p>
            <a:fld id="{19AB9E55-7B38-4E8B-A768-28655F63AC7D}" type="datetime1">
              <a:rPr lang="es-ES" smtClean="0"/>
              <a:t>27/02/2024</a:t>
            </a:fld>
            <a:endParaRPr lang="es-ES"/>
          </a:p>
        </p:txBody>
      </p:sp>
      <p:sp>
        <p:nvSpPr>
          <p:cNvPr id="5" name="Marcador de pie de página 4">
            <a:extLst>
              <a:ext uri="{FF2B5EF4-FFF2-40B4-BE49-F238E27FC236}">
                <a16:creationId xmlns:a16="http://schemas.microsoft.com/office/drawing/2014/main" id="{C92D29F7-FB08-3D0D-6320-7EDB295EC06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EF053F8F-8D6B-D183-A65D-987BD9454AFE}"/>
              </a:ext>
            </a:extLst>
          </p:cNvPr>
          <p:cNvSpPr>
            <a:spLocks noGrp="1"/>
          </p:cNvSpPr>
          <p:nvPr>
            <p:ph type="sldNum" sz="quarter" idx="12"/>
          </p:nvPr>
        </p:nvSpPr>
        <p:spPr/>
        <p:txBody>
          <a:bodyPr/>
          <a:lstStyle/>
          <a:p>
            <a:fld id="{D602F45C-2B69-4F0F-ADF4-1D4CECE2C731}" type="slidenum">
              <a:rPr lang="es-ES" smtClean="0"/>
              <a:t>67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a:t>
            </a:r>
            <a:r>
              <a:rPr lang="es-ES" dirty="0" err="1"/>
              <a:t>Select</a:t>
            </a:r>
            <a:endParaRPr lang="es-ES" dirty="0"/>
          </a:p>
        </p:txBody>
      </p:sp>
      <p:sp>
        <p:nvSpPr>
          <p:cNvPr id="3" name="2 Marcador de contenido"/>
          <p:cNvSpPr>
            <a:spLocks noGrp="1"/>
          </p:cNvSpPr>
          <p:nvPr>
            <p:ph sz="quarter" idx="1"/>
          </p:nvPr>
        </p:nvSpPr>
        <p:spPr/>
        <p:txBody>
          <a:bodyPr>
            <a:normAutofit lnSpcReduction="10000"/>
          </a:bodyPr>
          <a:lstStyle/>
          <a:p>
            <a:r>
              <a:rPr lang="es-ES" dirty="0"/>
              <a:t>Para aplicar Bootstrap 5 a un control </a:t>
            </a:r>
            <a:r>
              <a:rPr lang="es-ES" dirty="0" err="1"/>
              <a:t>select</a:t>
            </a:r>
            <a:r>
              <a:rPr lang="es-ES" dirty="0"/>
              <a:t> debemos fijar la clase "</a:t>
            </a:r>
            <a:r>
              <a:rPr lang="es-ES" dirty="0" err="1">
                <a:solidFill>
                  <a:srgbClr val="FF3300"/>
                </a:solidFill>
              </a:rPr>
              <a:t>form</a:t>
            </a:r>
            <a:r>
              <a:rPr lang="es-ES" dirty="0">
                <a:solidFill>
                  <a:srgbClr val="FF3300"/>
                </a:solidFill>
              </a:rPr>
              <a:t>-control</a:t>
            </a:r>
            <a:r>
              <a:rPr lang="es-ES" dirty="0"/>
              <a:t>" al </a:t>
            </a:r>
            <a:r>
              <a:rPr lang="es-ES" dirty="0" err="1"/>
              <a:t>select</a:t>
            </a:r>
            <a:r>
              <a:rPr lang="es-ES" dirty="0"/>
              <a:t> respectivo y también debemos encerrarlo con un div con la clase "</a:t>
            </a:r>
            <a:r>
              <a:rPr lang="es-ES" dirty="0" err="1">
                <a:solidFill>
                  <a:srgbClr val="FF3300"/>
                </a:solidFill>
              </a:rPr>
              <a:t>form-group</a:t>
            </a:r>
            <a:r>
              <a:rPr lang="es-ES" dirty="0"/>
              <a:t>".</a:t>
            </a:r>
          </a:p>
          <a:p>
            <a:r>
              <a:rPr lang="es-ES" dirty="0"/>
              <a:t>La sintaxis de clases aplicadas es similar a las etiquetas "input" que vimos anteriormente.</a:t>
            </a:r>
          </a:p>
          <a:p>
            <a:r>
              <a:rPr lang="es-ES" dirty="0"/>
              <a:t>Veamos un ejemplo donde inicializamos dos controles </a:t>
            </a:r>
            <a:r>
              <a:rPr lang="es-ES" dirty="0" err="1"/>
              <a:t>select</a:t>
            </a:r>
            <a:r>
              <a:rPr lang="es-ES" dirty="0"/>
              <a:t> (uno de selección unitario de elemento y otro control </a:t>
            </a:r>
            <a:r>
              <a:rPr lang="es-ES" dirty="0" err="1"/>
              <a:t>select</a:t>
            </a:r>
            <a:r>
              <a:rPr lang="es-ES" dirty="0"/>
              <a:t> que permita la selección simultanea de varios elementos):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BED28DC8-3CF4-C42B-F280-763DE531F075}"/>
              </a:ext>
            </a:extLst>
          </p:cNvPr>
          <p:cNvSpPr>
            <a:spLocks noGrp="1"/>
          </p:cNvSpPr>
          <p:nvPr>
            <p:ph type="dt" sz="half" idx="10"/>
          </p:nvPr>
        </p:nvSpPr>
        <p:spPr/>
        <p:txBody>
          <a:bodyPr/>
          <a:lstStyle/>
          <a:p>
            <a:fld id="{FB6FAEFB-20B7-4B02-92E4-E168E954526F}" type="datetime1">
              <a:rPr lang="es-ES" smtClean="0"/>
              <a:t>27/02/2024</a:t>
            </a:fld>
            <a:endParaRPr lang="es-ES"/>
          </a:p>
        </p:txBody>
      </p:sp>
      <p:sp>
        <p:nvSpPr>
          <p:cNvPr id="5" name="Marcador de pie de página 4">
            <a:extLst>
              <a:ext uri="{FF2B5EF4-FFF2-40B4-BE49-F238E27FC236}">
                <a16:creationId xmlns:a16="http://schemas.microsoft.com/office/drawing/2014/main" id="{CD12D1F4-268C-C198-567E-29367BB9B827}"/>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4A89FA1-911D-8A41-124A-F6867961205C}"/>
              </a:ext>
            </a:extLst>
          </p:cNvPr>
          <p:cNvSpPr>
            <a:spLocks noGrp="1"/>
          </p:cNvSpPr>
          <p:nvPr>
            <p:ph type="sldNum" sz="quarter" idx="12"/>
          </p:nvPr>
        </p:nvSpPr>
        <p:spPr/>
        <p:txBody>
          <a:bodyPr/>
          <a:lstStyle/>
          <a:p>
            <a:fld id="{D602F45C-2B69-4F0F-ADF4-1D4CECE2C731}" type="slidenum">
              <a:rPr lang="es-ES" smtClean="0"/>
              <a:t>68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Formularios horizontales</a:t>
            </a:r>
          </a:p>
        </p:txBody>
      </p:sp>
      <p:sp>
        <p:nvSpPr>
          <p:cNvPr id="3" name="2 Marcador de contenido"/>
          <p:cNvSpPr>
            <a:spLocks noGrp="1"/>
          </p:cNvSpPr>
          <p:nvPr>
            <p:ph sz="quarter" idx="1"/>
          </p:nvPr>
        </p:nvSpPr>
        <p:spPr/>
        <p:txBody>
          <a:bodyPr>
            <a:normAutofit/>
          </a:bodyPr>
          <a:lstStyle/>
          <a:p>
            <a:r>
              <a:rPr lang="es-ES" dirty="0"/>
              <a:t>Otra variante de formulario que nos permite Bootstrap 5 son los formularios horizontales. </a:t>
            </a:r>
          </a:p>
          <a:p>
            <a:r>
              <a:rPr lang="es-ES" dirty="0"/>
              <a:t>En este estilo de formularios se dispone la descripción del dato a ingresar en el lado izquierdo y el control del formulario a derecha.</a:t>
            </a:r>
          </a:p>
          <a:p>
            <a:r>
              <a:rPr lang="es-ES" dirty="0"/>
              <a:t>Para resolver este tipo de problemas debemos utilizar el sistema de grillas de Bootstrap.</a:t>
            </a:r>
          </a:p>
        </p:txBody>
      </p:sp>
      <p:sp>
        <p:nvSpPr>
          <p:cNvPr id="4" name="Marcador de fecha 3">
            <a:extLst>
              <a:ext uri="{FF2B5EF4-FFF2-40B4-BE49-F238E27FC236}">
                <a16:creationId xmlns:a16="http://schemas.microsoft.com/office/drawing/2014/main" id="{A92792F6-492B-EA69-2545-F9885216CEE8}"/>
              </a:ext>
            </a:extLst>
          </p:cNvPr>
          <p:cNvSpPr>
            <a:spLocks noGrp="1"/>
          </p:cNvSpPr>
          <p:nvPr>
            <p:ph type="dt" sz="half" idx="10"/>
          </p:nvPr>
        </p:nvSpPr>
        <p:spPr/>
        <p:txBody>
          <a:bodyPr/>
          <a:lstStyle/>
          <a:p>
            <a:fld id="{4D40C489-F264-4FE2-A908-51B9B4EADA06}" type="datetime1">
              <a:rPr lang="es-ES" smtClean="0"/>
              <a:t>27/02/2024</a:t>
            </a:fld>
            <a:endParaRPr lang="es-ES"/>
          </a:p>
        </p:txBody>
      </p:sp>
      <p:sp>
        <p:nvSpPr>
          <p:cNvPr id="5" name="Marcador de pie de página 4">
            <a:extLst>
              <a:ext uri="{FF2B5EF4-FFF2-40B4-BE49-F238E27FC236}">
                <a16:creationId xmlns:a16="http://schemas.microsoft.com/office/drawing/2014/main" id="{3D858DBE-FD4C-78BD-3BF5-AE2B77D478F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94C7CC6D-F75D-BB34-33B4-C4202F01551B}"/>
              </a:ext>
            </a:extLst>
          </p:cNvPr>
          <p:cNvSpPr>
            <a:spLocks noGrp="1"/>
          </p:cNvSpPr>
          <p:nvPr>
            <p:ph type="sldNum" sz="quarter" idx="12"/>
          </p:nvPr>
        </p:nvSpPr>
        <p:spPr/>
        <p:txBody>
          <a:bodyPr/>
          <a:lstStyle/>
          <a:p>
            <a:fld id="{D602F45C-2B69-4F0F-ADF4-1D4CECE2C731}" type="slidenum">
              <a:rPr lang="es-ES" smtClean="0"/>
              <a:t>69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lstStyle/>
          <a:p>
            <a:r>
              <a:rPr lang="es-ES" dirty="0"/>
              <a:t>La versión estable actual es la 5.x.</a:t>
            </a:r>
          </a:p>
          <a:p>
            <a:r>
              <a:rPr lang="es-ES" dirty="0"/>
              <a:t>Utiliza el preprocesador SASS.</a:t>
            </a:r>
          </a:p>
          <a:p>
            <a:r>
              <a:rPr lang="es-ES" dirty="0"/>
              <a:t>El corazón de este </a:t>
            </a:r>
            <a:r>
              <a:rPr lang="es-ES" dirty="0" err="1"/>
              <a:t>framework</a:t>
            </a:r>
            <a:r>
              <a:rPr lang="es-ES" dirty="0"/>
              <a:t> es un archivo CSS que lo podemos descargar del sitio </a:t>
            </a:r>
            <a:r>
              <a:rPr lang="es-ES" dirty="0">
                <a:hlinkClick r:id="rId2"/>
              </a:rPr>
              <a:t>http://getbootstrap.com</a:t>
            </a:r>
            <a:r>
              <a:rPr lang="es-ES" dirty="0"/>
              <a:t>. </a:t>
            </a:r>
          </a:p>
        </p:txBody>
      </p:sp>
      <p:sp>
        <p:nvSpPr>
          <p:cNvPr id="4" name="Marcador de fecha 3">
            <a:extLst>
              <a:ext uri="{FF2B5EF4-FFF2-40B4-BE49-F238E27FC236}">
                <a16:creationId xmlns:a16="http://schemas.microsoft.com/office/drawing/2014/main" id="{A2EAF7F1-6965-BB6C-3C99-1DACB451CB8C}"/>
              </a:ext>
            </a:extLst>
          </p:cNvPr>
          <p:cNvSpPr>
            <a:spLocks noGrp="1"/>
          </p:cNvSpPr>
          <p:nvPr>
            <p:ph type="dt" sz="half" idx="10"/>
          </p:nvPr>
        </p:nvSpPr>
        <p:spPr/>
        <p:txBody>
          <a:bodyPr/>
          <a:lstStyle/>
          <a:p>
            <a:fld id="{40CAA08A-CA3B-4FA6-9162-0FDA48046640}" type="datetime1">
              <a:rPr lang="es-ES" smtClean="0"/>
              <a:t>27/02/2024</a:t>
            </a:fld>
            <a:endParaRPr lang="es-ES"/>
          </a:p>
        </p:txBody>
      </p:sp>
      <p:sp>
        <p:nvSpPr>
          <p:cNvPr id="5" name="Marcador de pie de página 4">
            <a:extLst>
              <a:ext uri="{FF2B5EF4-FFF2-40B4-BE49-F238E27FC236}">
                <a16:creationId xmlns:a16="http://schemas.microsoft.com/office/drawing/2014/main" id="{9AC2E63E-D637-48C5-6C66-A7D3BAE272D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351D818-403A-AFC4-A597-8D38DFC1DC56}"/>
              </a:ext>
            </a:extLst>
          </p:cNvPr>
          <p:cNvSpPr>
            <a:spLocks noGrp="1"/>
          </p:cNvSpPr>
          <p:nvPr>
            <p:ph type="sldNum" sz="quarter" idx="12"/>
          </p:nvPr>
        </p:nvSpPr>
        <p:spPr/>
        <p:txBody>
          <a:bodyPr/>
          <a:lstStyle/>
          <a:p>
            <a:fld id="{D602F45C-2B69-4F0F-ADF4-1D4CECE2C731}" type="slidenum">
              <a:rPr lang="es-ES" smtClean="0"/>
              <a:t>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Formularios horizontales</a:t>
            </a:r>
          </a:p>
        </p:txBody>
      </p:sp>
      <p:sp>
        <p:nvSpPr>
          <p:cNvPr id="3" name="2 Marcador de contenido"/>
          <p:cNvSpPr>
            <a:spLocks noGrp="1"/>
          </p:cNvSpPr>
          <p:nvPr>
            <p:ph sz="quarter" idx="1"/>
          </p:nvPr>
        </p:nvSpPr>
        <p:spPr/>
        <p:txBody>
          <a:bodyPr>
            <a:normAutofit/>
          </a:bodyPr>
          <a:lstStyle/>
          <a:p>
            <a:r>
              <a:rPr lang="es-ES" dirty="0"/>
              <a:t>Construir un formulario de </a:t>
            </a:r>
            <a:r>
              <a:rPr lang="es-ES" dirty="0" err="1"/>
              <a:t>login</a:t>
            </a:r>
            <a:r>
              <a:rPr lang="es-ES" dirty="0"/>
              <a:t> que muestre a la izquierda "Nombre de usuario:" y a la derecha el control donde se ingresa el nombre. </a:t>
            </a:r>
          </a:p>
          <a:p>
            <a:r>
              <a:rPr lang="es-ES" dirty="0"/>
              <a:t>Hacer lo mismo para el campo de ingreso de la clave, mostrar "Ingrese clave" y del lado de la derecha el control HTML </a:t>
            </a:r>
            <a:r>
              <a:rPr lang="es-ES" dirty="0" err="1"/>
              <a:t>password</a:t>
            </a:r>
            <a:r>
              <a:rPr lang="es-ES" dirty="0"/>
              <a:t>. </a:t>
            </a:r>
          </a:p>
          <a:p>
            <a:r>
              <a:rPr lang="es-ES" dirty="0"/>
              <a:t>Mostrar finalmente un botón a la altura de los controles de entrada de datos. </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C34B5019-D911-D940-09FC-F9CE4B8C9246}"/>
              </a:ext>
            </a:extLst>
          </p:cNvPr>
          <p:cNvSpPr>
            <a:spLocks noGrp="1"/>
          </p:cNvSpPr>
          <p:nvPr>
            <p:ph type="dt" sz="half" idx="10"/>
          </p:nvPr>
        </p:nvSpPr>
        <p:spPr/>
        <p:txBody>
          <a:bodyPr/>
          <a:lstStyle/>
          <a:p>
            <a:fld id="{9333A26E-75BC-4A13-89D5-15753113C1E1}" type="datetime1">
              <a:rPr lang="es-ES" smtClean="0"/>
              <a:t>27/02/2024</a:t>
            </a:fld>
            <a:endParaRPr lang="es-ES"/>
          </a:p>
        </p:txBody>
      </p:sp>
      <p:sp>
        <p:nvSpPr>
          <p:cNvPr id="5" name="Marcador de pie de página 4">
            <a:extLst>
              <a:ext uri="{FF2B5EF4-FFF2-40B4-BE49-F238E27FC236}">
                <a16:creationId xmlns:a16="http://schemas.microsoft.com/office/drawing/2014/main" id="{1F54BDBC-6036-997D-B99A-B5A9F290F39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9E82047-1552-83D5-007B-F2163C1D030B}"/>
              </a:ext>
            </a:extLst>
          </p:cNvPr>
          <p:cNvSpPr>
            <a:spLocks noGrp="1"/>
          </p:cNvSpPr>
          <p:nvPr>
            <p:ph type="sldNum" sz="quarter" idx="12"/>
          </p:nvPr>
        </p:nvSpPr>
        <p:spPr/>
        <p:txBody>
          <a:bodyPr/>
          <a:lstStyle/>
          <a:p>
            <a:fld id="{D602F45C-2B69-4F0F-ADF4-1D4CECE2C731}" type="slidenum">
              <a:rPr lang="es-ES" smtClean="0"/>
              <a:t>70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Formularios en línea</a:t>
            </a:r>
          </a:p>
        </p:txBody>
      </p:sp>
      <p:sp>
        <p:nvSpPr>
          <p:cNvPr id="3" name="2 Marcador de contenido"/>
          <p:cNvSpPr>
            <a:spLocks noGrp="1"/>
          </p:cNvSpPr>
          <p:nvPr>
            <p:ph sz="quarter" idx="1"/>
          </p:nvPr>
        </p:nvSpPr>
        <p:spPr/>
        <p:txBody>
          <a:bodyPr>
            <a:normAutofit/>
          </a:bodyPr>
          <a:lstStyle/>
          <a:p>
            <a:r>
              <a:rPr lang="es-ES" dirty="0"/>
              <a:t>Hasta ahora hemos visto que todos los controles se ubican uno debajo de otro (que será lo más común), pero hay situaciones que podemos necesitar que haya varios controles de distinto tipo en la misma línea, en estos casos Bootstrap 5 nos proporciona una clase llamada "</a:t>
            </a:r>
            <a:r>
              <a:rPr lang="es-ES" dirty="0" err="1">
                <a:solidFill>
                  <a:srgbClr val="FF0000"/>
                </a:solidFill>
              </a:rPr>
              <a:t>form-inline</a:t>
            </a:r>
            <a:r>
              <a:rPr lang="es-ES" dirty="0"/>
              <a:t>". </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45567865-5A42-79DE-B449-877EC4C65702}"/>
              </a:ext>
            </a:extLst>
          </p:cNvPr>
          <p:cNvSpPr>
            <a:spLocks noGrp="1"/>
          </p:cNvSpPr>
          <p:nvPr>
            <p:ph type="dt" sz="half" idx="10"/>
          </p:nvPr>
        </p:nvSpPr>
        <p:spPr/>
        <p:txBody>
          <a:bodyPr/>
          <a:lstStyle/>
          <a:p>
            <a:fld id="{FB30F6D6-B3A1-423E-A336-F54C0199E1E7}" type="datetime1">
              <a:rPr lang="es-ES" smtClean="0"/>
              <a:t>27/02/2024</a:t>
            </a:fld>
            <a:endParaRPr lang="es-ES"/>
          </a:p>
        </p:txBody>
      </p:sp>
      <p:sp>
        <p:nvSpPr>
          <p:cNvPr id="5" name="Marcador de pie de página 4">
            <a:extLst>
              <a:ext uri="{FF2B5EF4-FFF2-40B4-BE49-F238E27FC236}">
                <a16:creationId xmlns:a16="http://schemas.microsoft.com/office/drawing/2014/main" id="{01098FDD-B07D-BD83-B658-3549CD298D8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BA1418EA-81FB-1075-C225-909072C4D501}"/>
              </a:ext>
            </a:extLst>
          </p:cNvPr>
          <p:cNvSpPr>
            <a:spLocks noGrp="1"/>
          </p:cNvSpPr>
          <p:nvPr>
            <p:ph type="sldNum" sz="quarter" idx="12"/>
          </p:nvPr>
        </p:nvSpPr>
        <p:spPr/>
        <p:txBody>
          <a:bodyPr/>
          <a:lstStyle/>
          <a:p>
            <a:fld id="{D602F45C-2B69-4F0F-ADF4-1D4CECE2C731}" type="slidenum">
              <a:rPr lang="es-ES" smtClean="0"/>
              <a:t>71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Tamaño de los controles</a:t>
            </a:r>
          </a:p>
        </p:txBody>
      </p:sp>
      <p:sp>
        <p:nvSpPr>
          <p:cNvPr id="3" name="2 Marcador de contenido"/>
          <p:cNvSpPr>
            <a:spLocks noGrp="1"/>
          </p:cNvSpPr>
          <p:nvPr>
            <p:ph sz="quarter" idx="1"/>
          </p:nvPr>
        </p:nvSpPr>
        <p:spPr/>
        <p:txBody>
          <a:bodyPr>
            <a:normAutofit/>
          </a:bodyPr>
          <a:lstStyle/>
          <a:p>
            <a:r>
              <a:rPr lang="es-ES" dirty="0"/>
              <a:t>Bootstrap 5 nos permite definir 3 tamaños de controles de formulario. Tenemos el tamaño por defecto, un tamaño grande y un tamaño pequeño.</a:t>
            </a:r>
          </a:p>
          <a:p>
            <a:r>
              <a:rPr lang="es-ES" dirty="0"/>
              <a:t>Las clases que nos permiten definir los tamaños de los controles:</a:t>
            </a:r>
          </a:p>
          <a:p>
            <a:pPr lvl="1"/>
            <a:r>
              <a:rPr lang="es-ES" dirty="0" err="1">
                <a:solidFill>
                  <a:srgbClr val="FF0000"/>
                </a:solidFill>
              </a:rPr>
              <a:t>form</a:t>
            </a:r>
            <a:r>
              <a:rPr lang="es-ES" dirty="0">
                <a:solidFill>
                  <a:srgbClr val="FF0000"/>
                </a:solidFill>
              </a:rPr>
              <a:t>-control-</a:t>
            </a:r>
            <a:r>
              <a:rPr lang="es-ES" dirty="0" err="1">
                <a:solidFill>
                  <a:srgbClr val="FF0000"/>
                </a:solidFill>
              </a:rPr>
              <a:t>lg</a:t>
            </a:r>
            <a:endParaRPr lang="es-ES" dirty="0">
              <a:solidFill>
                <a:srgbClr val="FF0000"/>
              </a:solidFill>
            </a:endParaRPr>
          </a:p>
          <a:p>
            <a:pPr lvl="1"/>
            <a:r>
              <a:rPr lang="es-ES" dirty="0" err="1">
                <a:solidFill>
                  <a:srgbClr val="FF0000"/>
                </a:solidFill>
              </a:rPr>
              <a:t>form</a:t>
            </a:r>
            <a:r>
              <a:rPr lang="es-ES" dirty="0">
                <a:solidFill>
                  <a:srgbClr val="FF0000"/>
                </a:solidFill>
              </a:rPr>
              <a:t>-control-</a:t>
            </a:r>
            <a:r>
              <a:rPr lang="es-ES" dirty="0" err="1">
                <a:solidFill>
                  <a:srgbClr val="FF0000"/>
                </a:solidFill>
              </a:rPr>
              <a:t>sm</a:t>
            </a:r>
            <a:endParaRPr lang="es-ES" dirty="0">
              <a:solidFill>
                <a:srgbClr val="FF0000"/>
              </a:solidFill>
            </a:endParaRP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E94F99D4-31F3-C674-2F87-9E3BC38488FD}"/>
              </a:ext>
            </a:extLst>
          </p:cNvPr>
          <p:cNvSpPr>
            <a:spLocks noGrp="1"/>
          </p:cNvSpPr>
          <p:nvPr>
            <p:ph type="dt" sz="half" idx="10"/>
          </p:nvPr>
        </p:nvSpPr>
        <p:spPr/>
        <p:txBody>
          <a:bodyPr/>
          <a:lstStyle/>
          <a:p>
            <a:fld id="{F1F234EB-C448-4079-B130-6D29220CD504}" type="datetime1">
              <a:rPr lang="es-ES" smtClean="0"/>
              <a:t>27/02/2024</a:t>
            </a:fld>
            <a:endParaRPr lang="es-ES"/>
          </a:p>
        </p:txBody>
      </p:sp>
      <p:sp>
        <p:nvSpPr>
          <p:cNvPr id="5" name="Marcador de pie de página 4">
            <a:extLst>
              <a:ext uri="{FF2B5EF4-FFF2-40B4-BE49-F238E27FC236}">
                <a16:creationId xmlns:a16="http://schemas.microsoft.com/office/drawing/2014/main" id="{26A59C61-8753-FA39-D37F-AC65C942C6A3}"/>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C9F08A8-9D13-F8B9-1BD6-C3D053BE4F10}"/>
              </a:ext>
            </a:extLst>
          </p:cNvPr>
          <p:cNvSpPr>
            <a:spLocks noGrp="1"/>
          </p:cNvSpPr>
          <p:nvPr>
            <p:ph type="sldNum" sz="quarter" idx="12"/>
          </p:nvPr>
        </p:nvSpPr>
        <p:spPr/>
        <p:txBody>
          <a:bodyPr/>
          <a:lstStyle/>
          <a:p>
            <a:fld id="{D602F45C-2B69-4F0F-ADF4-1D4CECE2C731}" type="slidenum">
              <a:rPr lang="es-ES" smtClean="0"/>
              <a:t>72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Texto de ayuda en los controles</a:t>
            </a:r>
          </a:p>
        </p:txBody>
      </p:sp>
      <p:sp>
        <p:nvSpPr>
          <p:cNvPr id="3" name="2 Marcador de contenido"/>
          <p:cNvSpPr>
            <a:spLocks noGrp="1"/>
          </p:cNvSpPr>
          <p:nvPr>
            <p:ph sz="quarter" idx="1"/>
          </p:nvPr>
        </p:nvSpPr>
        <p:spPr/>
        <p:txBody>
          <a:bodyPr>
            <a:normAutofit/>
          </a:bodyPr>
          <a:lstStyle/>
          <a:p>
            <a:r>
              <a:rPr lang="es-ES" dirty="0"/>
              <a:t>Una característica muy común que se agregan a los formularios HTML es un texto en la parte inferior del control informando al usuario que datos debe ingresar con la mayor precisión posible.</a:t>
            </a:r>
          </a:p>
          <a:p>
            <a:r>
              <a:rPr lang="es-ES" dirty="0"/>
              <a:t>Para ello se usa la clase </a:t>
            </a:r>
            <a:r>
              <a:rPr lang="es-ES" dirty="0">
                <a:solidFill>
                  <a:srgbClr val="FF0000"/>
                </a:solidFill>
              </a:rPr>
              <a:t>.</a:t>
            </a:r>
            <a:r>
              <a:rPr lang="es-ES" dirty="0" err="1">
                <a:solidFill>
                  <a:srgbClr val="FF0000"/>
                </a:solidFill>
              </a:rPr>
              <a:t>form</a:t>
            </a:r>
            <a:r>
              <a:rPr lang="es-ES" dirty="0">
                <a:solidFill>
                  <a:srgbClr val="FF0000"/>
                </a:solidFill>
              </a:rPr>
              <a:t>-control-</a:t>
            </a:r>
            <a:r>
              <a:rPr lang="es-ES" dirty="0" err="1">
                <a:solidFill>
                  <a:srgbClr val="FF0000"/>
                </a:solidFill>
              </a:rPr>
              <a:t>plaintext</a:t>
            </a:r>
            <a:endParaRPr lang="es-ES" dirty="0">
              <a:solidFill>
                <a:srgbClr val="FF0000"/>
              </a:solidFill>
              <a:hlinkClick r:id="rId2" action="ppaction://hlinkfile"/>
            </a:endParaRPr>
          </a:p>
          <a:p>
            <a:r>
              <a:rPr lang="es-ES" dirty="0">
                <a:hlinkClick r:id="rId3" action="ppaction://hlinkfile"/>
              </a:rPr>
              <a:t>Ejemplo</a:t>
            </a:r>
            <a:endParaRPr lang="es-ES" dirty="0"/>
          </a:p>
        </p:txBody>
      </p:sp>
      <p:sp>
        <p:nvSpPr>
          <p:cNvPr id="4" name="Marcador de fecha 3">
            <a:extLst>
              <a:ext uri="{FF2B5EF4-FFF2-40B4-BE49-F238E27FC236}">
                <a16:creationId xmlns:a16="http://schemas.microsoft.com/office/drawing/2014/main" id="{69C3C3DA-2A22-16F8-2E28-928503E43A3C}"/>
              </a:ext>
            </a:extLst>
          </p:cNvPr>
          <p:cNvSpPr>
            <a:spLocks noGrp="1"/>
          </p:cNvSpPr>
          <p:nvPr>
            <p:ph type="dt" sz="half" idx="10"/>
          </p:nvPr>
        </p:nvSpPr>
        <p:spPr/>
        <p:txBody>
          <a:bodyPr/>
          <a:lstStyle/>
          <a:p>
            <a:fld id="{C457C4A6-F00E-471C-B7F4-981FAA8DD596}" type="datetime1">
              <a:rPr lang="es-ES" smtClean="0"/>
              <a:t>27/02/2024</a:t>
            </a:fld>
            <a:endParaRPr lang="es-ES"/>
          </a:p>
        </p:txBody>
      </p:sp>
      <p:sp>
        <p:nvSpPr>
          <p:cNvPr id="5" name="Marcador de pie de página 4">
            <a:extLst>
              <a:ext uri="{FF2B5EF4-FFF2-40B4-BE49-F238E27FC236}">
                <a16:creationId xmlns:a16="http://schemas.microsoft.com/office/drawing/2014/main" id="{2B63336C-4514-0BAB-CC68-E2F437F87A0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8FF6561A-6083-B972-8114-FAC9FBE62D12}"/>
              </a:ext>
            </a:extLst>
          </p:cNvPr>
          <p:cNvSpPr>
            <a:spLocks noGrp="1"/>
          </p:cNvSpPr>
          <p:nvPr>
            <p:ph type="sldNum" sz="quarter" idx="12"/>
          </p:nvPr>
        </p:nvSpPr>
        <p:spPr/>
        <p:txBody>
          <a:bodyPr/>
          <a:lstStyle/>
          <a:p>
            <a:fld id="{D602F45C-2B69-4F0F-ADF4-1D4CECE2C731}" type="slidenum">
              <a:rPr lang="es-ES" smtClean="0"/>
              <a:t>73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Deshabilitar controles</a:t>
            </a:r>
          </a:p>
        </p:txBody>
      </p:sp>
      <p:sp>
        <p:nvSpPr>
          <p:cNvPr id="3" name="2 Marcador de contenido"/>
          <p:cNvSpPr>
            <a:spLocks noGrp="1"/>
          </p:cNvSpPr>
          <p:nvPr>
            <p:ph sz="quarter" idx="1"/>
          </p:nvPr>
        </p:nvSpPr>
        <p:spPr/>
        <p:txBody>
          <a:bodyPr>
            <a:normAutofit/>
          </a:bodyPr>
          <a:lstStyle/>
          <a:p>
            <a:r>
              <a:rPr lang="es-ES" dirty="0"/>
              <a:t>Para deshabilitar un único control de formulario HTML debemos insertar la propiedad </a:t>
            </a:r>
            <a:r>
              <a:rPr lang="es-ES" dirty="0" err="1"/>
              <a:t>disabled</a:t>
            </a:r>
            <a:r>
              <a:rPr lang="es-ES" dirty="0"/>
              <a:t> al control respectivo.</a:t>
            </a:r>
          </a:p>
          <a:p>
            <a:r>
              <a:rPr lang="es-ES" dirty="0"/>
              <a:t>En el caso que necesitemos deshabilitar un conjunto de controles agrupados en una etiqueta HTML </a:t>
            </a:r>
            <a:r>
              <a:rPr lang="es-ES" dirty="0" err="1"/>
              <a:t>fieldset</a:t>
            </a:r>
            <a:r>
              <a:rPr lang="es-ES" dirty="0"/>
              <a:t> le asignamos la propiedad </a:t>
            </a:r>
            <a:r>
              <a:rPr lang="es-ES" dirty="0" err="1"/>
              <a:t>disabled</a:t>
            </a:r>
            <a:r>
              <a:rPr lang="es-ES" dirty="0"/>
              <a:t> a dicha marca.</a:t>
            </a:r>
          </a:p>
        </p:txBody>
      </p:sp>
      <p:sp>
        <p:nvSpPr>
          <p:cNvPr id="4" name="Marcador de fecha 3">
            <a:extLst>
              <a:ext uri="{FF2B5EF4-FFF2-40B4-BE49-F238E27FC236}">
                <a16:creationId xmlns:a16="http://schemas.microsoft.com/office/drawing/2014/main" id="{CA49431F-332C-FE3D-0F61-71B7B8DB34FC}"/>
              </a:ext>
            </a:extLst>
          </p:cNvPr>
          <p:cNvSpPr>
            <a:spLocks noGrp="1"/>
          </p:cNvSpPr>
          <p:nvPr>
            <p:ph type="dt" sz="half" idx="10"/>
          </p:nvPr>
        </p:nvSpPr>
        <p:spPr/>
        <p:txBody>
          <a:bodyPr/>
          <a:lstStyle/>
          <a:p>
            <a:fld id="{CF0D1586-BA42-4EBB-B0A4-383E92388570}" type="datetime1">
              <a:rPr lang="es-ES" smtClean="0"/>
              <a:t>27/02/2024</a:t>
            </a:fld>
            <a:endParaRPr lang="es-ES"/>
          </a:p>
        </p:txBody>
      </p:sp>
      <p:sp>
        <p:nvSpPr>
          <p:cNvPr id="5" name="Marcador de pie de página 4">
            <a:extLst>
              <a:ext uri="{FF2B5EF4-FFF2-40B4-BE49-F238E27FC236}">
                <a16:creationId xmlns:a16="http://schemas.microsoft.com/office/drawing/2014/main" id="{3C14EEC5-9C8E-C778-BCB3-02EB0F51348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05AAAC15-A7A1-511A-F115-6B853F1300BF}"/>
              </a:ext>
            </a:extLst>
          </p:cNvPr>
          <p:cNvSpPr>
            <a:spLocks noGrp="1"/>
          </p:cNvSpPr>
          <p:nvPr>
            <p:ph type="sldNum" sz="quarter" idx="12"/>
          </p:nvPr>
        </p:nvSpPr>
        <p:spPr/>
        <p:txBody>
          <a:bodyPr/>
          <a:lstStyle/>
          <a:p>
            <a:fld id="{D602F45C-2B69-4F0F-ADF4-1D4CECE2C731}" type="slidenum">
              <a:rPr lang="es-ES" smtClean="0"/>
              <a:t>74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Deshabilitar controles</a:t>
            </a:r>
          </a:p>
        </p:txBody>
      </p:sp>
      <p:sp>
        <p:nvSpPr>
          <p:cNvPr id="3" name="2 Marcador de contenido"/>
          <p:cNvSpPr>
            <a:spLocks noGrp="1"/>
          </p:cNvSpPr>
          <p:nvPr>
            <p:ph sz="quarter" idx="1"/>
          </p:nvPr>
        </p:nvSpPr>
        <p:spPr/>
        <p:txBody>
          <a:bodyPr>
            <a:normAutofit/>
          </a:bodyPr>
          <a:lstStyle/>
          <a:p>
            <a:r>
              <a:rPr lang="es-ES" dirty="0"/>
              <a:t>Implementaremos un formulario que contenga un </a:t>
            </a:r>
            <a:r>
              <a:rPr lang="es-ES" dirty="0" err="1"/>
              <a:t>fieldset</a:t>
            </a:r>
            <a:r>
              <a:rPr lang="es-ES" dirty="0"/>
              <a:t> deshabilitado y por otro lado un control </a:t>
            </a:r>
            <a:r>
              <a:rPr lang="es-ES" dirty="0" err="1"/>
              <a:t>checkbox</a:t>
            </a:r>
            <a:r>
              <a:rPr lang="es-ES" dirty="0"/>
              <a:t> en forma independiente deshabilitado.</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5DA9D677-261E-4E4D-1F93-DBCB2D78D512}"/>
              </a:ext>
            </a:extLst>
          </p:cNvPr>
          <p:cNvSpPr>
            <a:spLocks noGrp="1"/>
          </p:cNvSpPr>
          <p:nvPr>
            <p:ph type="dt" sz="half" idx="10"/>
          </p:nvPr>
        </p:nvSpPr>
        <p:spPr/>
        <p:txBody>
          <a:bodyPr/>
          <a:lstStyle/>
          <a:p>
            <a:fld id="{04545629-9394-454D-8C63-03E85D45D69B}" type="datetime1">
              <a:rPr lang="es-ES" smtClean="0"/>
              <a:t>27/02/2024</a:t>
            </a:fld>
            <a:endParaRPr lang="es-ES"/>
          </a:p>
        </p:txBody>
      </p:sp>
      <p:sp>
        <p:nvSpPr>
          <p:cNvPr id="5" name="Marcador de pie de página 4">
            <a:extLst>
              <a:ext uri="{FF2B5EF4-FFF2-40B4-BE49-F238E27FC236}">
                <a16:creationId xmlns:a16="http://schemas.microsoft.com/office/drawing/2014/main" id="{DECC7300-3168-5824-077C-FA74B2C6FC2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98FB88E-CEF3-751E-3EEA-893162F5FF31}"/>
              </a:ext>
            </a:extLst>
          </p:cNvPr>
          <p:cNvSpPr>
            <a:spLocks noGrp="1"/>
          </p:cNvSpPr>
          <p:nvPr>
            <p:ph type="sldNum" sz="quarter" idx="12"/>
          </p:nvPr>
        </p:nvSpPr>
        <p:spPr/>
        <p:txBody>
          <a:bodyPr/>
          <a:lstStyle/>
          <a:p>
            <a:fld id="{D602F45C-2B69-4F0F-ADF4-1D4CECE2C731}" type="slidenum">
              <a:rPr lang="es-ES" smtClean="0"/>
              <a:t>75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10. Formularios. Input </a:t>
            </a:r>
            <a:r>
              <a:rPr lang="es-ES" dirty="0" err="1"/>
              <a:t>Groups</a:t>
            </a:r>
            <a:r>
              <a:rPr lang="es-ES" dirty="0"/>
              <a:t>.</a:t>
            </a:r>
          </a:p>
        </p:txBody>
      </p:sp>
      <p:sp>
        <p:nvSpPr>
          <p:cNvPr id="3" name="2 Marcador de contenido"/>
          <p:cNvSpPr>
            <a:spLocks noGrp="1"/>
          </p:cNvSpPr>
          <p:nvPr>
            <p:ph sz="quarter" idx="1"/>
          </p:nvPr>
        </p:nvSpPr>
        <p:spPr/>
        <p:txBody>
          <a:bodyPr/>
          <a:lstStyle/>
          <a:p>
            <a:r>
              <a:rPr lang="es-ES" dirty="0"/>
              <a:t>La clase </a:t>
            </a:r>
            <a:r>
              <a:rPr lang="es-ES" dirty="0">
                <a:solidFill>
                  <a:srgbClr val="FF0000"/>
                </a:solidFill>
              </a:rPr>
              <a:t>.input-</a:t>
            </a:r>
            <a:r>
              <a:rPr lang="es-ES" dirty="0" err="1">
                <a:solidFill>
                  <a:srgbClr val="FF0000"/>
                </a:solidFill>
              </a:rPr>
              <a:t>group</a:t>
            </a:r>
            <a:r>
              <a:rPr lang="es-ES" dirty="0">
                <a:solidFill>
                  <a:srgbClr val="FF0000"/>
                </a:solidFill>
              </a:rPr>
              <a:t> </a:t>
            </a:r>
            <a:r>
              <a:rPr lang="es-ES" dirty="0"/>
              <a:t>sirve para mejorar la funcionalidad de los controles de formulario, permitiendo la adición de un icono, texto o un botón al principio o al final del campo de entrada como un "texto de ayuda".</a:t>
            </a:r>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56CCAD03-0225-D368-6563-96832493F814}"/>
              </a:ext>
            </a:extLst>
          </p:cNvPr>
          <p:cNvSpPr>
            <a:spLocks noGrp="1"/>
          </p:cNvSpPr>
          <p:nvPr>
            <p:ph type="dt" sz="half" idx="10"/>
          </p:nvPr>
        </p:nvSpPr>
        <p:spPr/>
        <p:txBody>
          <a:bodyPr/>
          <a:lstStyle/>
          <a:p>
            <a:fld id="{35E07AC7-6443-41D1-873E-4C71B3ECED7A}" type="datetime1">
              <a:rPr lang="es-ES" smtClean="0"/>
              <a:t>27/02/2024</a:t>
            </a:fld>
            <a:endParaRPr lang="es-ES"/>
          </a:p>
        </p:txBody>
      </p:sp>
      <p:sp>
        <p:nvSpPr>
          <p:cNvPr id="5" name="Marcador de pie de página 4">
            <a:extLst>
              <a:ext uri="{FF2B5EF4-FFF2-40B4-BE49-F238E27FC236}">
                <a16:creationId xmlns:a16="http://schemas.microsoft.com/office/drawing/2014/main" id="{1F5450B9-DD69-3F4C-D77A-A9D7D81C677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69EE871-0254-11E8-5155-0F24066D6FDB}"/>
              </a:ext>
            </a:extLst>
          </p:cNvPr>
          <p:cNvSpPr>
            <a:spLocks noGrp="1"/>
          </p:cNvSpPr>
          <p:nvPr>
            <p:ph type="sldNum" sz="quarter" idx="12"/>
          </p:nvPr>
        </p:nvSpPr>
        <p:spPr/>
        <p:txBody>
          <a:bodyPr/>
          <a:lstStyle/>
          <a:p>
            <a:fld id="{D602F45C-2B69-4F0F-ADF4-1D4CECE2C731}" type="slidenum">
              <a:rPr lang="es-ES" smtClean="0"/>
              <a:t>76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10. Formularios. Input </a:t>
            </a:r>
            <a:r>
              <a:rPr lang="es-ES" dirty="0" err="1"/>
              <a:t>Groups</a:t>
            </a:r>
            <a:r>
              <a:rPr lang="es-ES" dirty="0"/>
              <a:t>. TAMAÑO</a:t>
            </a:r>
          </a:p>
        </p:txBody>
      </p:sp>
      <p:sp>
        <p:nvSpPr>
          <p:cNvPr id="3" name="2 Marcador de contenido"/>
          <p:cNvSpPr>
            <a:spLocks noGrp="1"/>
          </p:cNvSpPr>
          <p:nvPr>
            <p:ph sz="quarter" idx="1"/>
          </p:nvPr>
        </p:nvSpPr>
        <p:spPr/>
        <p:txBody>
          <a:bodyPr/>
          <a:lstStyle/>
          <a:p>
            <a:r>
              <a:rPr lang="es-ES" dirty="0"/>
              <a:t>Utilizar la clase </a:t>
            </a:r>
            <a:r>
              <a:rPr lang="es-ES" dirty="0">
                <a:solidFill>
                  <a:srgbClr val="FF0000"/>
                </a:solidFill>
              </a:rPr>
              <a:t>.input-</a:t>
            </a:r>
            <a:r>
              <a:rPr lang="es-ES" dirty="0" err="1">
                <a:solidFill>
                  <a:srgbClr val="FF0000"/>
                </a:solidFill>
              </a:rPr>
              <a:t>group</a:t>
            </a:r>
            <a:r>
              <a:rPr lang="es-ES" dirty="0">
                <a:solidFill>
                  <a:srgbClr val="FF0000"/>
                </a:solidFill>
              </a:rPr>
              <a:t>-</a:t>
            </a:r>
            <a:r>
              <a:rPr lang="es-ES" dirty="0" err="1">
                <a:solidFill>
                  <a:srgbClr val="FF0000"/>
                </a:solidFill>
              </a:rPr>
              <a:t>sm</a:t>
            </a:r>
            <a:r>
              <a:rPr lang="es-ES" dirty="0">
                <a:solidFill>
                  <a:srgbClr val="FF0000"/>
                </a:solidFill>
              </a:rPr>
              <a:t> </a:t>
            </a:r>
            <a:r>
              <a:rPr lang="es-ES" dirty="0"/>
              <a:t>para tamaños pequeños y </a:t>
            </a:r>
            <a:r>
              <a:rPr lang="es-ES" dirty="0">
                <a:solidFill>
                  <a:srgbClr val="FF0000"/>
                </a:solidFill>
              </a:rPr>
              <a:t>.input-</a:t>
            </a:r>
            <a:r>
              <a:rPr lang="es-ES" dirty="0" err="1">
                <a:solidFill>
                  <a:srgbClr val="FF0000"/>
                </a:solidFill>
              </a:rPr>
              <a:t>group</a:t>
            </a:r>
            <a:r>
              <a:rPr lang="es-ES" dirty="0">
                <a:solidFill>
                  <a:srgbClr val="FF0000"/>
                </a:solidFill>
              </a:rPr>
              <a:t>-</a:t>
            </a:r>
            <a:r>
              <a:rPr lang="es-ES" dirty="0" err="1">
                <a:solidFill>
                  <a:srgbClr val="FF0000"/>
                </a:solidFill>
              </a:rPr>
              <a:t>lg</a:t>
            </a:r>
            <a:r>
              <a:rPr lang="es-ES" dirty="0">
                <a:solidFill>
                  <a:srgbClr val="FF0000"/>
                </a:solidFill>
              </a:rPr>
              <a:t> </a:t>
            </a:r>
            <a:r>
              <a:rPr lang="es-ES" dirty="0"/>
              <a:t>para tamaños grandes.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7A9E8771-2A32-C9B7-249F-8A9B14DAAAE2}"/>
              </a:ext>
            </a:extLst>
          </p:cNvPr>
          <p:cNvSpPr>
            <a:spLocks noGrp="1"/>
          </p:cNvSpPr>
          <p:nvPr>
            <p:ph type="dt" sz="half" idx="10"/>
          </p:nvPr>
        </p:nvSpPr>
        <p:spPr/>
        <p:txBody>
          <a:bodyPr/>
          <a:lstStyle/>
          <a:p>
            <a:fld id="{CA7A4815-7B12-4E86-8706-5D17B1DB0CC4}" type="datetime1">
              <a:rPr lang="es-ES" smtClean="0"/>
              <a:t>27/02/2024</a:t>
            </a:fld>
            <a:endParaRPr lang="es-ES"/>
          </a:p>
        </p:txBody>
      </p:sp>
      <p:sp>
        <p:nvSpPr>
          <p:cNvPr id="5" name="Marcador de pie de página 4">
            <a:extLst>
              <a:ext uri="{FF2B5EF4-FFF2-40B4-BE49-F238E27FC236}">
                <a16:creationId xmlns:a16="http://schemas.microsoft.com/office/drawing/2014/main" id="{7750BD83-DEE7-98C9-6470-46298C3E7F2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3F1F217-ACB4-B22B-3C46-E42267B432DC}"/>
              </a:ext>
            </a:extLst>
          </p:cNvPr>
          <p:cNvSpPr>
            <a:spLocks noGrp="1"/>
          </p:cNvSpPr>
          <p:nvPr>
            <p:ph type="sldNum" sz="quarter" idx="12"/>
          </p:nvPr>
        </p:nvSpPr>
        <p:spPr/>
        <p:txBody>
          <a:bodyPr/>
          <a:lstStyle/>
          <a:p>
            <a:fld id="{D602F45C-2B69-4F0F-ADF4-1D4CECE2C731}" type="slidenum">
              <a:rPr lang="es-ES" smtClean="0"/>
              <a:t>77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10. Formularios. Input </a:t>
            </a:r>
            <a:r>
              <a:rPr lang="es-ES" dirty="0" err="1"/>
              <a:t>Groups</a:t>
            </a:r>
            <a:r>
              <a:rPr lang="es-ES" dirty="0"/>
              <a:t>. MÚLTIPLES</a:t>
            </a:r>
          </a:p>
        </p:txBody>
      </p:sp>
      <p:sp>
        <p:nvSpPr>
          <p:cNvPr id="3" name="2 Marcador de contenido"/>
          <p:cNvSpPr>
            <a:spLocks noGrp="1"/>
          </p:cNvSpPr>
          <p:nvPr>
            <p:ph sz="quarter" idx="1"/>
          </p:nvPr>
        </p:nvSpPr>
        <p:spPr/>
        <p:txBody>
          <a:bodyPr/>
          <a:lstStyle/>
          <a:p>
            <a:r>
              <a:rPr lang="es-ES" dirty="0"/>
              <a:t>Podemos agregar varios elementos a los inputs.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A39DBB86-755C-E53A-EDFD-F9C87009C3E4}"/>
              </a:ext>
            </a:extLst>
          </p:cNvPr>
          <p:cNvSpPr>
            <a:spLocks noGrp="1"/>
          </p:cNvSpPr>
          <p:nvPr>
            <p:ph type="dt" sz="half" idx="10"/>
          </p:nvPr>
        </p:nvSpPr>
        <p:spPr/>
        <p:txBody>
          <a:bodyPr/>
          <a:lstStyle/>
          <a:p>
            <a:fld id="{AB3AFB8F-3B94-471B-A97A-6D5F34485771}" type="datetime1">
              <a:rPr lang="es-ES" smtClean="0"/>
              <a:t>27/02/2024</a:t>
            </a:fld>
            <a:endParaRPr lang="es-ES"/>
          </a:p>
        </p:txBody>
      </p:sp>
      <p:sp>
        <p:nvSpPr>
          <p:cNvPr id="5" name="Marcador de pie de página 4">
            <a:extLst>
              <a:ext uri="{FF2B5EF4-FFF2-40B4-BE49-F238E27FC236}">
                <a16:creationId xmlns:a16="http://schemas.microsoft.com/office/drawing/2014/main" id="{FBC38E57-446D-77A5-6F24-E913F6AC9D3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D2CD9363-1413-8280-0DE8-F70197B3FD38}"/>
              </a:ext>
            </a:extLst>
          </p:cNvPr>
          <p:cNvSpPr>
            <a:spLocks noGrp="1"/>
          </p:cNvSpPr>
          <p:nvPr>
            <p:ph type="sldNum" sz="quarter" idx="12"/>
          </p:nvPr>
        </p:nvSpPr>
        <p:spPr/>
        <p:txBody>
          <a:bodyPr/>
          <a:lstStyle/>
          <a:p>
            <a:fld id="{D602F45C-2B69-4F0F-ADF4-1D4CECE2C731}" type="slidenum">
              <a:rPr lang="es-ES" smtClean="0"/>
              <a:t>78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Input </a:t>
            </a:r>
            <a:r>
              <a:rPr lang="es-ES" dirty="0" err="1"/>
              <a:t>Groups</a:t>
            </a:r>
            <a:r>
              <a:rPr lang="es-ES" dirty="0"/>
              <a:t>. CHECKBOX Y RADIO</a:t>
            </a:r>
          </a:p>
        </p:txBody>
      </p:sp>
      <p:sp>
        <p:nvSpPr>
          <p:cNvPr id="3" name="2 Marcador de contenido"/>
          <p:cNvSpPr>
            <a:spLocks noGrp="1"/>
          </p:cNvSpPr>
          <p:nvPr>
            <p:ph sz="quarter" idx="1"/>
          </p:nvPr>
        </p:nvSpPr>
        <p:spPr/>
        <p:txBody>
          <a:bodyPr/>
          <a:lstStyle/>
          <a:p>
            <a:r>
              <a:rPr lang="es-ES" dirty="0"/>
              <a:t>Podemos agregar casillas de verificación y radio </a:t>
            </a:r>
            <a:r>
              <a:rPr lang="es-ES" dirty="0" err="1"/>
              <a:t>buttons</a:t>
            </a:r>
            <a:r>
              <a:rPr lang="es-ES" dirty="0"/>
              <a:t> a los inputs.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183D6FBD-787A-BFE2-34C3-463BD96D2705}"/>
              </a:ext>
            </a:extLst>
          </p:cNvPr>
          <p:cNvSpPr>
            <a:spLocks noGrp="1"/>
          </p:cNvSpPr>
          <p:nvPr>
            <p:ph type="dt" sz="half" idx="10"/>
          </p:nvPr>
        </p:nvSpPr>
        <p:spPr/>
        <p:txBody>
          <a:bodyPr/>
          <a:lstStyle/>
          <a:p>
            <a:fld id="{DF057F82-1BF4-45EB-9303-2604849EDB83}" type="datetime1">
              <a:rPr lang="es-ES" smtClean="0"/>
              <a:t>27/02/2024</a:t>
            </a:fld>
            <a:endParaRPr lang="es-ES"/>
          </a:p>
        </p:txBody>
      </p:sp>
      <p:sp>
        <p:nvSpPr>
          <p:cNvPr id="5" name="Marcador de pie de página 4">
            <a:extLst>
              <a:ext uri="{FF2B5EF4-FFF2-40B4-BE49-F238E27FC236}">
                <a16:creationId xmlns:a16="http://schemas.microsoft.com/office/drawing/2014/main" id="{710C4996-F6B4-E9D7-E4B9-D24D42D01C2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9940C0A-B9AF-AF67-437F-737250A5979C}"/>
              </a:ext>
            </a:extLst>
          </p:cNvPr>
          <p:cNvSpPr>
            <a:spLocks noGrp="1"/>
          </p:cNvSpPr>
          <p:nvPr>
            <p:ph type="sldNum" sz="quarter" idx="12"/>
          </p:nvPr>
        </p:nvSpPr>
        <p:spPr/>
        <p:txBody>
          <a:bodyPr/>
          <a:lstStyle/>
          <a:p>
            <a:fld id="{D602F45C-2B69-4F0F-ADF4-1D4CECE2C731}" type="slidenum">
              <a:rPr lang="es-ES" smtClean="0"/>
              <a:t>79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normAutofit/>
          </a:bodyPr>
          <a:lstStyle/>
          <a:p>
            <a:r>
              <a:rPr lang="es-ES" dirty="0"/>
              <a:t>Bootstrap utiliza sus propios archivos CSS y JavaScript, a los que debemos enlazar.</a:t>
            </a:r>
          </a:p>
          <a:p>
            <a:r>
              <a:rPr lang="es-ES" dirty="0"/>
              <a:t>Podemos descargar los archivos CSS y JavaScript desde el sitio web de Bootstrap o podemos enlazar directamente a los archivos a través de una CDN (Content </a:t>
            </a:r>
            <a:r>
              <a:rPr lang="es-ES" dirty="0" err="1"/>
              <a:t>Delivery</a:t>
            </a:r>
            <a:r>
              <a:rPr lang="es-ES" dirty="0"/>
              <a:t> Network).</a:t>
            </a:r>
          </a:p>
        </p:txBody>
      </p:sp>
      <p:sp>
        <p:nvSpPr>
          <p:cNvPr id="4" name="Marcador de fecha 3">
            <a:extLst>
              <a:ext uri="{FF2B5EF4-FFF2-40B4-BE49-F238E27FC236}">
                <a16:creationId xmlns:a16="http://schemas.microsoft.com/office/drawing/2014/main" id="{D52FC748-6BBA-73BC-83F9-E0FB74D4E61E}"/>
              </a:ext>
            </a:extLst>
          </p:cNvPr>
          <p:cNvSpPr>
            <a:spLocks noGrp="1"/>
          </p:cNvSpPr>
          <p:nvPr>
            <p:ph type="dt" sz="half" idx="10"/>
          </p:nvPr>
        </p:nvSpPr>
        <p:spPr/>
        <p:txBody>
          <a:bodyPr/>
          <a:lstStyle/>
          <a:p>
            <a:fld id="{3A18DF54-8CD6-4B65-9DB8-26B6BFDB6795}" type="datetime1">
              <a:rPr lang="es-ES" smtClean="0"/>
              <a:t>27/02/2024</a:t>
            </a:fld>
            <a:endParaRPr lang="es-ES"/>
          </a:p>
        </p:txBody>
      </p:sp>
      <p:sp>
        <p:nvSpPr>
          <p:cNvPr id="5" name="Marcador de pie de página 4">
            <a:extLst>
              <a:ext uri="{FF2B5EF4-FFF2-40B4-BE49-F238E27FC236}">
                <a16:creationId xmlns:a16="http://schemas.microsoft.com/office/drawing/2014/main" id="{B9353CFA-DCDF-969D-73AB-3052A6D5AE0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4BEC6ACC-BE4A-B672-C1E5-FBA14941476C}"/>
              </a:ext>
            </a:extLst>
          </p:cNvPr>
          <p:cNvSpPr>
            <a:spLocks noGrp="1"/>
          </p:cNvSpPr>
          <p:nvPr>
            <p:ph type="sldNum" sz="quarter" idx="12"/>
          </p:nvPr>
        </p:nvSpPr>
        <p:spPr/>
        <p:txBody>
          <a:bodyPr/>
          <a:lstStyle/>
          <a:p>
            <a:fld id="{D602F45C-2B69-4F0F-ADF4-1D4CECE2C731}" type="slidenum">
              <a:rPr lang="es-ES" smtClean="0"/>
              <a:t>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Input </a:t>
            </a:r>
            <a:r>
              <a:rPr lang="es-ES" dirty="0" err="1"/>
              <a:t>Groups</a:t>
            </a:r>
            <a:r>
              <a:rPr lang="es-ES" dirty="0"/>
              <a:t>. DESPLEGABLE</a:t>
            </a:r>
          </a:p>
        </p:txBody>
      </p:sp>
      <p:sp>
        <p:nvSpPr>
          <p:cNvPr id="3" name="2 Marcador de contenido"/>
          <p:cNvSpPr>
            <a:spLocks noGrp="1"/>
          </p:cNvSpPr>
          <p:nvPr>
            <p:ph sz="quarter" idx="1"/>
          </p:nvPr>
        </p:nvSpPr>
        <p:spPr/>
        <p:txBody>
          <a:bodyPr/>
          <a:lstStyle/>
          <a:p>
            <a:r>
              <a:rPr lang="es-ES" dirty="0"/>
              <a:t>Podemos agregar un desplegable a los inputs.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D7C7CFF2-EA4D-D357-5332-D147CF058145}"/>
              </a:ext>
            </a:extLst>
          </p:cNvPr>
          <p:cNvSpPr>
            <a:spLocks noGrp="1"/>
          </p:cNvSpPr>
          <p:nvPr>
            <p:ph type="dt" sz="half" idx="10"/>
          </p:nvPr>
        </p:nvSpPr>
        <p:spPr/>
        <p:txBody>
          <a:bodyPr/>
          <a:lstStyle/>
          <a:p>
            <a:fld id="{716C5366-F12D-499E-8981-F60324D9A7D1}" type="datetime1">
              <a:rPr lang="es-ES" smtClean="0"/>
              <a:t>27/02/2024</a:t>
            </a:fld>
            <a:endParaRPr lang="es-ES"/>
          </a:p>
        </p:txBody>
      </p:sp>
      <p:sp>
        <p:nvSpPr>
          <p:cNvPr id="5" name="Marcador de pie de página 4">
            <a:extLst>
              <a:ext uri="{FF2B5EF4-FFF2-40B4-BE49-F238E27FC236}">
                <a16:creationId xmlns:a16="http://schemas.microsoft.com/office/drawing/2014/main" id="{F6A8A502-F486-0AF4-25A6-3C1DBAEC1281}"/>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79EFD4E-7D19-2FBF-251E-661298D207AC}"/>
              </a:ext>
            </a:extLst>
          </p:cNvPr>
          <p:cNvSpPr>
            <a:spLocks noGrp="1"/>
          </p:cNvSpPr>
          <p:nvPr>
            <p:ph type="sldNum" sz="quarter" idx="12"/>
          </p:nvPr>
        </p:nvSpPr>
        <p:spPr/>
        <p:txBody>
          <a:bodyPr/>
          <a:lstStyle/>
          <a:p>
            <a:fld id="{D602F45C-2B69-4F0F-ADF4-1D4CECE2C731}" type="slidenum">
              <a:rPr lang="es-ES" smtClean="0"/>
              <a:t>80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10. Formularios. Input </a:t>
            </a:r>
            <a:r>
              <a:rPr lang="es-ES" dirty="0" err="1"/>
              <a:t>Groups</a:t>
            </a:r>
            <a:r>
              <a:rPr lang="es-ES" dirty="0"/>
              <a:t>. BOTONES</a:t>
            </a:r>
          </a:p>
        </p:txBody>
      </p:sp>
      <p:sp>
        <p:nvSpPr>
          <p:cNvPr id="3" name="2 Marcador de contenido"/>
          <p:cNvSpPr>
            <a:spLocks noGrp="1"/>
          </p:cNvSpPr>
          <p:nvPr>
            <p:ph sz="quarter" idx="1"/>
          </p:nvPr>
        </p:nvSpPr>
        <p:spPr/>
        <p:txBody>
          <a:bodyPr/>
          <a:lstStyle/>
          <a:p>
            <a:r>
              <a:rPr lang="es-ES" dirty="0"/>
              <a:t>Podemos agregar botones a los inputs.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8223901B-246D-A7C0-A774-75FE08CDBD4A}"/>
              </a:ext>
            </a:extLst>
          </p:cNvPr>
          <p:cNvSpPr>
            <a:spLocks noGrp="1"/>
          </p:cNvSpPr>
          <p:nvPr>
            <p:ph type="dt" sz="half" idx="10"/>
          </p:nvPr>
        </p:nvSpPr>
        <p:spPr/>
        <p:txBody>
          <a:bodyPr/>
          <a:lstStyle/>
          <a:p>
            <a:fld id="{0C9D14D9-8584-4602-A145-A4B0F6A0A42F}" type="datetime1">
              <a:rPr lang="es-ES" smtClean="0"/>
              <a:t>27/02/2024</a:t>
            </a:fld>
            <a:endParaRPr lang="es-ES"/>
          </a:p>
        </p:txBody>
      </p:sp>
      <p:sp>
        <p:nvSpPr>
          <p:cNvPr id="5" name="Marcador de pie de página 4">
            <a:extLst>
              <a:ext uri="{FF2B5EF4-FFF2-40B4-BE49-F238E27FC236}">
                <a16:creationId xmlns:a16="http://schemas.microsoft.com/office/drawing/2014/main" id="{10A09166-489E-2A94-EFA5-0225A7BB99A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CE649030-1E57-73B2-03D2-12FE69B10AB6}"/>
              </a:ext>
            </a:extLst>
          </p:cNvPr>
          <p:cNvSpPr>
            <a:spLocks noGrp="1"/>
          </p:cNvSpPr>
          <p:nvPr>
            <p:ph type="sldNum" sz="quarter" idx="12"/>
          </p:nvPr>
        </p:nvSpPr>
        <p:spPr/>
        <p:txBody>
          <a:bodyPr/>
          <a:lstStyle/>
          <a:p>
            <a:fld id="{D602F45C-2B69-4F0F-ADF4-1D4CECE2C731}" type="slidenum">
              <a:rPr lang="es-ES" smtClean="0"/>
              <a:t>81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Controles de formularios personalizados</a:t>
            </a:r>
          </a:p>
        </p:txBody>
      </p:sp>
      <p:sp>
        <p:nvSpPr>
          <p:cNvPr id="3" name="2 Marcador de contenido"/>
          <p:cNvSpPr>
            <a:spLocks noGrp="1"/>
          </p:cNvSpPr>
          <p:nvPr>
            <p:ph sz="quarter" idx="1"/>
          </p:nvPr>
        </p:nvSpPr>
        <p:spPr/>
        <p:txBody>
          <a:bodyPr>
            <a:normAutofit fontScale="62500" lnSpcReduction="20000"/>
          </a:bodyPr>
          <a:lstStyle/>
          <a:p>
            <a:r>
              <a:rPr lang="es-ES" dirty="0"/>
              <a:t>Existen una serie de clases que añaden un estilo más dinámico y avanzado a los controles de los formularios. Estas clases se identifican por la estar precedidas por la palabra clave “</a:t>
            </a:r>
            <a:r>
              <a:rPr lang="es-ES" dirty="0" err="1"/>
              <a:t>custom</a:t>
            </a:r>
            <a:r>
              <a:rPr lang="es-ES" dirty="0"/>
              <a:t>”. Entre ellas </a:t>
            </a:r>
            <a:r>
              <a:rPr lang="es-ES" dirty="0" err="1"/>
              <a:t>poedemos</a:t>
            </a:r>
            <a:r>
              <a:rPr lang="es-ES" dirty="0"/>
              <a:t> encontrar las siguientes:</a:t>
            </a:r>
          </a:p>
          <a:p>
            <a:pPr lvl="1"/>
            <a:r>
              <a:rPr lang="es-ES" dirty="0" err="1"/>
              <a:t>custom</a:t>
            </a:r>
            <a:r>
              <a:rPr lang="es-ES" dirty="0"/>
              <a:t>-control </a:t>
            </a:r>
          </a:p>
          <a:p>
            <a:pPr lvl="1"/>
            <a:r>
              <a:rPr lang="es-ES" dirty="0" err="1"/>
              <a:t>custom-checkbox</a:t>
            </a:r>
            <a:endParaRPr lang="es-ES" dirty="0"/>
          </a:p>
          <a:p>
            <a:pPr lvl="1"/>
            <a:r>
              <a:rPr lang="es-ES" dirty="0" err="1"/>
              <a:t>custom</a:t>
            </a:r>
            <a:r>
              <a:rPr lang="es-ES" dirty="0"/>
              <a:t>-control-input</a:t>
            </a:r>
          </a:p>
          <a:p>
            <a:pPr lvl="1"/>
            <a:r>
              <a:rPr lang="es-ES" dirty="0" err="1"/>
              <a:t>custom</a:t>
            </a:r>
            <a:r>
              <a:rPr lang="es-ES" dirty="0"/>
              <a:t>-control-</a:t>
            </a:r>
            <a:r>
              <a:rPr lang="es-ES" dirty="0" err="1"/>
              <a:t>label</a:t>
            </a:r>
            <a:endParaRPr lang="es-ES" dirty="0"/>
          </a:p>
          <a:p>
            <a:pPr lvl="1"/>
            <a:r>
              <a:rPr lang="es-ES" dirty="0" err="1"/>
              <a:t>custom</a:t>
            </a:r>
            <a:r>
              <a:rPr lang="es-ES" dirty="0"/>
              <a:t>-radio</a:t>
            </a:r>
          </a:p>
          <a:p>
            <a:pPr lvl="1"/>
            <a:r>
              <a:rPr lang="es-ES" dirty="0" err="1"/>
              <a:t>custom</a:t>
            </a:r>
            <a:r>
              <a:rPr lang="es-ES" dirty="0"/>
              <a:t>-control-</a:t>
            </a:r>
            <a:r>
              <a:rPr lang="es-ES" dirty="0" err="1"/>
              <a:t>inline</a:t>
            </a:r>
            <a:endParaRPr lang="es-ES" dirty="0"/>
          </a:p>
          <a:p>
            <a:pPr lvl="1"/>
            <a:r>
              <a:rPr lang="es-ES" dirty="0" err="1"/>
              <a:t>custom-select</a:t>
            </a:r>
            <a:endParaRPr lang="es-ES" dirty="0"/>
          </a:p>
          <a:p>
            <a:pPr lvl="1"/>
            <a:r>
              <a:rPr lang="es-ES" dirty="0" err="1"/>
              <a:t>custom-select-sm</a:t>
            </a:r>
            <a:endParaRPr lang="es-ES" dirty="0"/>
          </a:p>
          <a:p>
            <a:pPr lvl="1"/>
            <a:r>
              <a:rPr lang="es-ES" dirty="0" err="1"/>
              <a:t>custom-select-lg</a:t>
            </a:r>
            <a:endParaRPr lang="es-ES" dirty="0"/>
          </a:p>
          <a:p>
            <a:pPr lvl="1"/>
            <a:r>
              <a:rPr lang="es-ES" dirty="0" err="1"/>
              <a:t>custom-range</a:t>
            </a:r>
            <a:endParaRPr lang="es-ES" dirty="0"/>
          </a:p>
          <a:p>
            <a:pPr lvl="1"/>
            <a:r>
              <a:rPr lang="es-ES" dirty="0" err="1"/>
              <a:t>custom</a:t>
            </a:r>
            <a:r>
              <a:rPr lang="es-ES" dirty="0"/>
              <a:t>-file</a:t>
            </a:r>
          </a:p>
          <a:p>
            <a:pPr lvl="1"/>
            <a:r>
              <a:rPr lang="es-ES" dirty="0" err="1"/>
              <a:t>custom</a:t>
            </a:r>
            <a:r>
              <a:rPr lang="es-ES" dirty="0"/>
              <a:t>-file-input</a:t>
            </a:r>
          </a:p>
          <a:p>
            <a:pPr lvl="1"/>
            <a:r>
              <a:rPr lang="es-ES" dirty="0" err="1"/>
              <a:t>custom</a:t>
            </a:r>
            <a:r>
              <a:rPr lang="es-ES" dirty="0"/>
              <a:t>-file-</a:t>
            </a:r>
            <a:r>
              <a:rPr lang="es-ES" dirty="0" err="1"/>
              <a:t>label</a:t>
            </a:r>
            <a:endParaRPr lang="es-ES" dirty="0"/>
          </a:p>
        </p:txBody>
      </p:sp>
      <p:sp>
        <p:nvSpPr>
          <p:cNvPr id="4" name="Marcador de fecha 3">
            <a:extLst>
              <a:ext uri="{FF2B5EF4-FFF2-40B4-BE49-F238E27FC236}">
                <a16:creationId xmlns:a16="http://schemas.microsoft.com/office/drawing/2014/main" id="{B2DB1440-3AC5-8876-4343-69EFC3094537}"/>
              </a:ext>
            </a:extLst>
          </p:cNvPr>
          <p:cNvSpPr>
            <a:spLocks noGrp="1"/>
          </p:cNvSpPr>
          <p:nvPr>
            <p:ph type="dt" sz="half" idx="10"/>
          </p:nvPr>
        </p:nvSpPr>
        <p:spPr/>
        <p:txBody>
          <a:bodyPr/>
          <a:lstStyle/>
          <a:p>
            <a:fld id="{36C9865E-53D8-4CE8-896C-2EDA7922CD5F}" type="datetime1">
              <a:rPr lang="es-ES" smtClean="0"/>
              <a:t>27/02/2024</a:t>
            </a:fld>
            <a:endParaRPr lang="es-ES"/>
          </a:p>
        </p:txBody>
      </p:sp>
      <p:sp>
        <p:nvSpPr>
          <p:cNvPr id="5" name="Marcador de pie de página 4">
            <a:extLst>
              <a:ext uri="{FF2B5EF4-FFF2-40B4-BE49-F238E27FC236}">
                <a16:creationId xmlns:a16="http://schemas.microsoft.com/office/drawing/2014/main" id="{267B4CBA-8305-0500-27C7-E4FE1A11DC64}"/>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420B03F-26EA-25AE-8AFA-51033BC10004}"/>
              </a:ext>
            </a:extLst>
          </p:cNvPr>
          <p:cNvSpPr>
            <a:spLocks noGrp="1"/>
          </p:cNvSpPr>
          <p:nvPr>
            <p:ph type="sldNum" sz="quarter" idx="12"/>
          </p:nvPr>
        </p:nvSpPr>
        <p:spPr/>
        <p:txBody>
          <a:bodyPr/>
          <a:lstStyle/>
          <a:p>
            <a:fld id="{D602F45C-2B69-4F0F-ADF4-1D4CECE2C731}" type="slidenum">
              <a:rPr lang="es-ES" smtClean="0"/>
              <a:t>82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10. Formularios. Controles de formularios personalizados</a:t>
            </a:r>
          </a:p>
        </p:txBody>
      </p:sp>
      <p:sp>
        <p:nvSpPr>
          <p:cNvPr id="3" name="2 Marcador de contenido"/>
          <p:cNvSpPr>
            <a:spLocks noGrp="1"/>
          </p:cNvSpPr>
          <p:nvPr>
            <p:ph sz="quarter" idx="1"/>
          </p:nvPr>
        </p:nvSpPr>
        <p:spPr/>
        <p:txBody>
          <a:bodyPr>
            <a:normAutofit/>
          </a:bodyPr>
          <a:lstStyle/>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7C68278A-15CF-54E9-118F-8BCF343EEF0C}"/>
              </a:ext>
            </a:extLst>
          </p:cNvPr>
          <p:cNvSpPr>
            <a:spLocks noGrp="1"/>
          </p:cNvSpPr>
          <p:nvPr>
            <p:ph type="dt" sz="half" idx="10"/>
          </p:nvPr>
        </p:nvSpPr>
        <p:spPr/>
        <p:txBody>
          <a:bodyPr/>
          <a:lstStyle/>
          <a:p>
            <a:fld id="{4901EFA7-EB80-4988-9A2B-81FB560FC618}" type="datetime1">
              <a:rPr lang="es-ES" smtClean="0"/>
              <a:t>27/02/2024</a:t>
            </a:fld>
            <a:endParaRPr lang="es-ES"/>
          </a:p>
        </p:txBody>
      </p:sp>
      <p:sp>
        <p:nvSpPr>
          <p:cNvPr id="5" name="Marcador de pie de página 4">
            <a:extLst>
              <a:ext uri="{FF2B5EF4-FFF2-40B4-BE49-F238E27FC236}">
                <a16:creationId xmlns:a16="http://schemas.microsoft.com/office/drawing/2014/main" id="{5BF894BB-7F8B-12AF-644D-8F24C7533A8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FB9667C7-38E8-346D-15E6-19083817D0B8}"/>
              </a:ext>
            </a:extLst>
          </p:cNvPr>
          <p:cNvSpPr>
            <a:spLocks noGrp="1"/>
          </p:cNvSpPr>
          <p:nvPr>
            <p:ph type="sldNum" sz="quarter" idx="12"/>
          </p:nvPr>
        </p:nvSpPr>
        <p:spPr/>
        <p:txBody>
          <a:bodyPr/>
          <a:lstStyle/>
          <a:p>
            <a:fld id="{D602F45C-2B69-4F0F-ADF4-1D4CECE2C731}" type="slidenum">
              <a:rPr lang="es-ES" smtClean="0"/>
              <a:t>83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t>Botones</a:t>
            </a:r>
          </a:p>
          <a:p>
            <a:pPr marL="560070" indent="-514350">
              <a:buFont typeface="+mj-lt"/>
              <a:buAutoNum type="arabicPeriod" startAt="7"/>
            </a:pPr>
            <a:r>
              <a:rPr lang="es-ES" dirty="0">
                <a:solidFill>
                  <a:schemeClr val="bg2"/>
                </a:solidFill>
              </a:rPr>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6B61B871-385F-407C-8F58-52BCCBF9F63A}"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84</a:t>
            </a:fld>
            <a:endParaRPr lang="es-ES"/>
          </a:p>
        </p:txBody>
      </p:sp>
    </p:spTree>
    <p:extLst>
      <p:ext uri="{BB962C8B-B14F-4D97-AF65-F5344CB8AC3E}">
        <p14:creationId xmlns:p14="http://schemas.microsoft.com/office/powerpoint/2010/main" val="330150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lnSpcReduction="10000"/>
          </a:bodyPr>
          <a:lstStyle/>
          <a:p>
            <a:r>
              <a:rPr lang="es-ES" dirty="0"/>
              <a:t>Para crear botones Bootstrap 5 propone utilizar la etiqueta "</a:t>
            </a:r>
            <a:r>
              <a:rPr lang="es-ES" dirty="0" err="1"/>
              <a:t>button</a:t>
            </a:r>
            <a:r>
              <a:rPr lang="es-ES" dirty="0"/>
              <a:t>", "a" o "input" y define una serie de clases:</a:t>
            </a:r>
          </a:p>
          <a:p>
            <a:pPr lvl="1"/>
            <a:r>
              <a:rPr lang="es-ES" dirty="0" err="1"/>
              <a:t>btn</a:t>
            </a:r>
            <a:r>
              <a:rPr lang="es-ES" dirty="0"/>
              <a:t> </a:t>
            </a:r>
          </a:p>
          <a:p>
            <a:pPr lvl="1"/>
            <a:r>
              <a:rPr lang="es-ES" dirty="0" err="1"/>
              <a:t>btn-primary</a:t>
            </a:r>
            <a:r>
              <a:rPr lang="es-ES" dirty="0"/>
              <a:t> </a:t>
            </a:r>
          </a:p>
          <a:p>
            <a:pPr lvl="1"/>
            <a:r>
              <a:rPr lang="es-ES" dirty="0" err="1"/>
              <a:t>btn-secondary</a:t>
            </a:r>
            <a:r>
              <a:rPr lang="es-ES" dirty="0"/>
              <a:t> </a:t>
            </a:r>
          </a:p>
          <a:p>
            <a:pPr lvl="1"/>
            <a:r>
              <a:rPr lang="es-ES" dirty="0" err="1"/>
              <a:t>btn-success</a:t>
            </a:r>
            <a:r>
              <a:rPr lang="es-ES" dirty="0"/>
              <a:t> </a:t>
            </a:r>
            <a:r>
              <a:rPr lang="es-ES" dirty="0" err="1"/>
              <a:t>btn-info</a:t>
            </a:r>
            <a:r>
              <a:rPr lang="es-ES" dirty="0"/>
              <a:t> </a:t>
            </a:r>
          </a:p>
          <a:p>
            <a:pPr lvl="1"/>
            <a:r>
              <a:rPr lang="es-ES" dirty="0" err="1"/>
              <a:t>btn-warning</a:t>
            </a:r>
            <a:r>
              <a:rPr lang="es-ES" dirty="0"/>
              <a:t> </a:t>
            </a:r>
          </a:p>
          <a:p>
            <a:pPr lvl="1"/>
            <a:r>
              <a:rPr lang="es-ES" dirty="0" err="1"/>
              <a:t>btn-danger</a:t>
            </a:r>
            <a:r>
              <a:rPr lang="es-ES" dirty="0"/>
              <a:t> </a:t>
            </a:r>
          </a:p>
          <a:p>
            <a:pPr lvl="1"/>
            <a:r>
              <a:rPr lang="es-ES" dirty="0" err="1"/>
              <a:t>btn-dark</a:t>
            </a:r>
            <a:r>
              <a:rPr lang="es-ES" dirty="0"/>
              <a:t> </a:t>
            </a:r>
          </a:p>
          <a:p>
            <a:pPr lvl="1"/>
            <a:r>
              <a:rPr lang="es-ES" dirty="0" err="1"/>
              <a:t>btn</a:t>
            </a:r>
            <a:r>
              <a:rPr lang="es-ES" dirty="0"/>
              <a:t>-light </a:t>
            </a:r>
            <a:r>
              <a:rPr lang="es-ES" dirty="0" err="1"/>
              <a:t>btn</a:t>
            </a:r>
            <a:r>
              <a:rPr lang="es-ES" dirty="0"/>
              <a:t>-link</a:t>
            </a:r>
          </a:p>
        </p:txBody>
      </p:sp>
      <p:sp>
        <p:nvSpPr>
          <p:cNvPr id="4" name="Marcador de fecha 3">
            <a:extLst>
              <a:ext uri="{FF2B5EF4-FFF2-40B4-BE49-F238E27FC236}">
                <a16:creationId xmlns:a16="http://schemas.microsoft.com/office/drawing/2014/main" id="{A375399C-390D-AAF8-4538-7A0CD41955EA}"/>
              </a:ext>
            </a:extLst>
          </p:cNvPr>
          <p:cNvSpPr>
            <a:spLocks noGrp="1"/>
          </p:cNvSpPr>
          <p:nvPr>
            <p:ph type="dt" sz="half" idx="10"/>
          </p:nvPr>
        </p:nvSpPr>
        <p:spPr/>
        <p:txBody>
          <a:bodyPr/>
          <a:lstStyle/>
          <a:p>
            <a:fld id="{1379EC91-D8B6-482A-8309-148D787D21EB}" type="datetime1">
              <a:rPr lang="es-ES" smtClean="0"/>
              <a:t>27/02/2024</a:t>
            </a:fld>
            <a:endParaRPr lang="es-ES"/>
          </a:p>
        </p:txBody>
      </p:sp>
      <p:sp>
        <p:nvSpPr>
          <p:cNvPr id="5" name="Marcador de pie de página 4">
            <a:extLst>
              <a:ext uri="{FF2B5EF4-FFF2-40B4-BE49-F238E27FC236}">
                <a16:creationId xmlns:a16="http://schemas.microsoft.com/office/drawing/2014/main" id="{7B8C4AEC-179E-98A5-37FD-82F4861BFD4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05E729E-AEC1-1EA7-D0AB-6CB6280A5E31}"/>
              </a:ext>
            </a:extLst>
          </p:cNvPr>
          <p:cNvSpPr>
            <a:spLocks noGrp="1"/>
          </p:cNvSpPr>
          <p:nvPr>
            <p:ph type="sldNum" sz="quarter" idx="12"/>
          </p:nvPr>
        </p:nvSpPr>
        <p:spPr/>
        <p:txBody>
          <a:bodyPr/>
          <a:lstStyle/>
          <a:p>
            <a:fld id="{D602F45C-2B69-4F0F-ADF4-1D4CECE2C731}" type="slidenum">
              <a:rPr lang="es-ES" smtClean="0"/>
              <a:t>85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fontScale="92500"/>
          </a:bodyPr>
          <a:lstStyle/>
          <a:p>
            <a:r>
              <a:rPr lang="es-ES" dirty="0"/>
              <a:t>Siempre debemos asignar la clase </a:t>
            </a:r>
            <a:r>
              <a:rPr lang="es-ES" dirty="0" err="1"/>
              <a:t>btn</a:t>
            </a:r>
            <a:r>
              <a:rPr lang="es-ES" dirty="0"/>
              <a:t> y alguna de las otras clases con un significado propio indicado por su color.</a:t>
            </a:r>
          </a:p>
          <a:p>
            <a:r>
              <a:rPr lang="es-ES" dirty="0"/>
              <a:t>Cada una de estas clases define un estilo particular para un botón y tiene un significado que nos ayudan a definir en que caso los debemos utilizar:</a:t>
            </a:r>
          </a:p>
          <a:p>
            <a:pPr lvl="1"/>
            <a:r>
              <a:rPr lang="es-ES" b="1" i="1" dirty="0" err="1"/>
              <a:t>btn-primary</a:t>
            </a:r>
            <a:r>
              <a:rPr lang="es-ES" dirty="0"/>
              <a:t> : Es un botón que se destaca entre un conjunto de botones.</a:t>
            </a:r>
          </a:p>
          <a:p>
            <a:pPr lvl="1"/>
            <a:r>
              <a:rPr lang="es-ES" b="1" i="1" dirty="0" err="1"/>
              <a:t>btn-secondary</a:t>
            </a:r>
            <a:r>
              <a:rPr lang="es-ES" dirty="0"/>
              <a:t> : Es un botón no tan importante como </a:t>
            </a:r>
            <a:r>
              <a:rPr lang="es-ES" dirty="0" err="1"/>
              <a:t>btn-primary</a:t>
            </a:r>
            <a:r>
              <a:rPr lang="es-ES" dirty="0"/>
              <a:t>.</a:t>
            </a:r>
          </a:p>
          <a:p>
            <a:pPr lvl="1"/>
            <a:r>
              <a:rPr lang="es-ES" b="1" i="1" dirty="0" err="1"/>
              <a:t>btn-success</a:t>
            </a:r>
            <a:r>
              <a:rPr lang="es-ES" dirty="0"/>
              <a:t> : Se utiliza para indicar una acción exitosa (por ejemplo luego de registrarse a un servicio donde se muestra un botón para ir a la página principal del sitio)</a:t>
            </a:r>
          </a:p>
          <a:p>
            <a:endParaRPr lang="es-ES" dirty="0"/>
          </a:p>
        </p:txBody>
      </p:sp>
      <p:sp>
        <p:nvSpPr>
          <p:cNvPr id="4" name="Marcador de fecha 3">
            <a:extLst>
              <a:ext uri="{FF2B5EF4-FFF2-40B4-BE49-F238E27FC236}">
                <a16:creationId xmlns:a16="http://schemas.microsoft.com/office/drawing/2014/main" id="{20C7403A-1FA4-30BC-056C-9FFA1002CD46}"/>
              </a:ext>
            </a:extLst>
          </p:cNvPr>
          <p:cNvSpPr>
            <a:spLocks noGrp="1"/>
          </p:cNvSpPr>
          <p:nvPr>
            <p:ph type="dt" sz="half" idx="10"/>
          </p:nvPr>
        </p:nvSpPr>
        <p:spPr/>
        <p:txBody>
          <a:bodyPr/>
          <a:lstStyle/>
          <a:p>
            <a:fld id="{BCCEDF8B-6D61-4DF7-A1F1-D8D67E776291}" type="datetime1">
              <a:rPr lang="es-ES" smtClean="0"/>
              <a:t>27/02/2024</a:t>
            </a:fld>
            <a:endParaRPr lang="es-ES"/>
          </a:p>
        </p:txBody>
      </p:sp>
      <p:sp>
        <p:nvSpPr>
          <p:cNvPr id="5" name="Marcador de pie de página 4">
            <a:extLst>
              <a:ext uri="{FF2B5EF4-FFF2-40B4-BE49-F238E27FC236}">
                <a16:creationId xmlns:a16="http://schemas.microsoft.com/office/drawing/2014/main" id="{714CC743-3306-7097-DCA0-69ACCD70D67C}"/>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DBFA8EF-3FE2-9149-5D2F-701E96903224}"/>
              </a:ext>
            </a:extLst>
          </p:cNvPr>
          <p:cNvSpPr>
            <a:spLocks noGrp="1"/>
          </p:cNvSpPr>
          <p:nvPr>
            <p:ph type="sldNum" sz="quarter" idx="12"/>
          </p:nvPr>
        </p:nvSpPr>
        <p:spPr/>
        <p:txBody>
          <a:bodyPr/>
          <a:lstStyle/>
          <a:p>
            <a:fld id="{D602F45C-2B69-4F0F-ADF4-1D4CECE2C731}" type="slidenum">
              <a:rPr lang="es-ES" smtClean="0"/>
              <a:t>86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fontScale="92500" lnSpcReduction="10000"/>
          </a:bodyPr>
          <a:lstStyle/>
          <a:p>
            <a:r>
              <a:rPr lang="es-ES" b="1" i="1" dirty="0" err="1"/>
              <a:t>btn-info</a:t>
            </a:r>
            <a:r>
              <a:rPr lang="es-ES" dirty="0"/>
              <a:t> : Es un botón para información.</a:t>
            </a:r>
          </a:p>
          <a:p>
            <a:r>
              <a:rPr lang="es-ES" b="1" i="1" dirty="0" err="1"/>
              <a:t>btn-warning</a:t>
            </a:r>
            <a:r>
              <a:rPr lang="es-ES" dirty="0"/>
              <a:t> : Es un botón que nos informa que debemos tener cuidado con la acción que tiene asociado el botón.</a:t>
            </a:r>
          </a:p>
          <a:p>
            <a:r>
              <a:rPr lang="es-ES" b="1" i="1" dirty="0" err="1"/>
              <a:t>btn-danger</a:t>
            </a:r>
            <a:r>
              <a:rPr lang="es-ES" dirty="0"/>
              <a:t> : Indica que la acción que tiene asociado el botón es peligrosa.</a:t>
            </a:r>
          </a:p>
          <a:p>
            <a:r>
              <a:rPr lang="es-ES" b="1" i="1" dirty="0" err="1"/>
              <a:t>btn-dark</a:t>
            </a:r>
            <a:r>
              <a:rPr lang="es-ES" dirty="0"/>
              <a:t> : Muestra un botón oscuro.</a:t>
            </a:r>
          </a:p>
          <a:p>
            <a:r>
              <a:rPr lang="es-ES" b="1" i="1" dirty="0" err="1"/>
              <a:t>btn</a:t>
            </a:r>
            <a:r>
              <a:rPr lang="es-ES" b="1" i="1" dirty="0"/>
              <a:t>-light</a:t>
            </a:r>
            <a:r>
              <a:rPr lang="es-ES" dirty="0"/>
              <a:t> : Muestra un botón claro.</a:t>
            </a:r>
          </a:p>
          <a:p>
            <a:r>
              <a:rPr lang="es-ES" b="1" i="1" dirty="0" err="1"/>
              <a:t>btn</a:t>
            </a:r>
            <a:r>
              <a:rPr lang="es-ES" b="1" i="1" dirty="0"/>
              <a:t>-link</a:t>
            </a:r>
            <a:r>
              <a:rPr lang="es-ES" dirty="0"/>
              <a:t> : Convierte al botón como un hipervínculo, haciendo que disminuya su importancia.</a:t>
            </a:r>
          </a:p>
          <a:p>
            <a:r>
              <a:rPr lang="es-ES" dirty="0">
                <a:hlinkClick r:id="rId2" action="ppaction://hlinkfile"/>
              </a:rPr>
              <a:t>Ejemplo</a:t>
            </a:r>
            <a:endParaRPr lang="es-ES" dirty="0"/>
          </a:p>
          <a:p>
            <a:endParaRPr lang="es-ES" dirty="0"/>
          </a:p>
        </p:txBody>
      </p:sp>
      <p:sp>
        <p:nvSpPr>
          <p:cNvPr id="4" name="Marcador de fecha 3">
            <a:extLst>
              <a:ext uri="{FF2B5EF4-FFF2-40B4-BE49-F238E27FC236}">
                <a16:creationId xmlns:a16="http://schemas.microsoft.com/office/drawing/2014/main" id="{B1A5F8EE-DBD5-EB76-B1C8-E3377819A170}"/>
              </a:ext>
            </a:extLst>
          </p:cNvPr>
          <p:cNvSpPr>
            <a:spLocks noGrp="1"/>
          </p:cNvSpPr>
          <p:nvPr>
            <p:ph type="dt" sz="half" idx="10"/>
          </p:nvPr>
        </p:nvSpPr>
        <p:spPr/>
        <p:txBody>
          <a:bodyPr/>
          <a:lstStyle/>
          <a:p>
            <a:fld id="{FF69C55E-B3CD-4110-99E5-6FA15B516795}" type="datetime1">
              <a:rPr lang="es-ES" smtClean="0"/>
              <a:t>27/02/2024</a:t>
            </a:fld>
            <a:endParaRPr lang="es-ES"/>
          </a:p>
        </p:txBody>
      </p:sp>
      <p:sp>
        <p:nvSpPr>
          <p:cNvPr id="5" name="Marcador de pie de página 4">
            <a:extLst>
              <a:ext uri="{FF2B5EF4-FFF2-40B4-BE49-F238E27FC236}">
                <a16:creationId xmlns:a16="http://schemas.microsoft.com/office/drawing/2014/main" id="{C127382F-83B1-9B33-667F-571656B6D78A}"/>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FF855F2-191C-8017-B606-B11537FD526F}"/>
              </a:ext>
            </a:extLst>
          </p:cNvPr>
          <p:cNvSpPr>
            <a:spLocks noGrp="1"/>
          </p:cNvSpPr>
          <p:nvPr>
            <p:ph type="sldNum" sz="quarter" idx="12"/>
          </p:nvPr>
        </p:nvSpPr>
        <p:spPr/>
        <p:txBody>
          <a:bodyPr/>
          <a:lstStyle/>
          <a:p>
            <a:fld id="{D602F45C-2B69-4F0F-ADF4-1D4CECE2C731}" type="slidenum">
              <a:rPr lang="es-ES" smtClean="0"/>
              <a:t>87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Utilizar este estándar ayuda que nuestros visitantes se sientan muy cómodos navegando nuestro sitio ya que seguramente ha visitado otros sitios que lo utilizan.</a:t>
            </a:r>
          </a:p>
          <a:p>
            <a:r>
              <a:rPr lang="es-ES" dirty="0"/>
              <a:t>Ya asociarán el color azul en un botón con un botón importante del sitio, el amarillo con acciones que debemos tener cuidado, el rojo con acciones peligrosas (por ejemplo, borrar una cuenta) etc.</a:t>
            </a:r>
          </a:p>
          <a:p>
            <a:endParaRPr lang="es-ES" dirty="0"/>
          </a:p>
        </p:txBody>
      </p:sp>
      <p:sp>
        <p:nvSpPr>
          <p:cNvPr id="4" name="Marcador de fecha 3">
            <a:extLst>
              <a:ext uri="{FF2B5EF4-FFF2-40B4-BE49-F238E27FC236}">
                <a16:creationId xmlns:a16="http://schemas.microsoft.com/office/drawing/2014/main" id="{0163D637-F4BD-96FA-12B7-97478644B9E9}"/>
              </a:ext>
            </a:extLst>
          </p:cNvPr>
          <p:cNvSpPr>
            <a:spLocks noGrp="1"/>
          </p:cNvSpPr>
          <p:nvPr>
            <p:ph type="dt" sz="half" idx="10"/>
          </p:nvPr>
        </p:nvSpPr>
        <p:spPr/>
        <p:txBody>
          <a:bodyPr/>
          <a:lstStyle/>
          <a:p>
            <a:fld id="{F6685D13-C22F-4F4A-A4C5-FDFA017507B5}" type="datetime1">
              <a:rPr lang="es-ES" smtClean="0"/>
              <a:t>27/02/2024</a:t>
            </a:fld>
            <a:endParaRPr lang="es-ES"/>
          </a:p>
        </p:txBody>
      </p:sp>
      <p:sp>
        <p:nvSpPr>
          <p:cNvPr id="5" name="Marcador de pie de página 4">
            <a:extLst>
              <a:ext uri="{FF2B5EF4-FFF2-40B4-BE49-F238E27FC236}">
                <a16:creationId xmlns:a16="http://schemas.microsoft.com/office/drawing/2014/main" id="{0F332069-A74E-80FC-E811-A9E8323BD478}"/>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23DA9B60-9C32-C8C6-E8EE-5C41B2478C59}"/>
              </a:ext>
            </a:extLst>
          </p:cNvPr>
          <p:cNvSpPr>
            <a:spLocks noGrp="1"/>
          </p:cNvSpPr>
          <p:nvPr>
            <p:ph type="sldNum" sz="quarter" idx="12"/>
          </p:nvPr>
        </p:nvSpPr>
        <p:spPr/>
        <p:txBody>
          <a:bodyPr/>
          <a:lstStyle/>
          <a:p>
            <a:fld id="{D602F45C-2B69-4F0F-ADF4-1D4CECE2C731}" type="slidenum">
              <a:rPr lang="es-ES" smtClean="0"/>
              <a:t>88</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fontScale="92500" lnSpcReduction="20000"/>
          </a:bodyPr>
          <a:lstStyle/>
          <a:p>
            <a:r>
              <a:rPr lang="es-ES" dirty="0"/>
              <a:t>Bootstrap 5 dispone los mismos botones y significados pero con solo pintando su contorno por medio de las clases:</a:t>
            </a:r>
          </a:p>
          <a:p>
            <a:pPr lvl="1"/>
            <a:r>
              <a:rPr lang="es-ES" dirty="0" err="1"/>
              <a:t>btn</a:t>
            </a:r>
            <a:r>
              <a:rPr lang="es-ES" dirty="0"/>
              <a:t> </a:t>
            </a:r>
          </a:p>
          <a:p>
            <a:pPr lvl="1"/>
            <a:r>
              <a:rPr lang="es-ES" dirty="0" err="1"/>
              <a:t>btn-outline-primary</a:t>
            </a:r>
            <a:r>
              <a:rPr lang="es-ES" dirty="0"/>
              <a:t> </a:t>
            </a:r>
          </a:p>
          <a:p>
            <a:pPr lvl="1"/>
            <a:r>
              <a:rPr lang="es-ES" dirty="0" err="1"/>
              <a:t>btn-outline-secondary</a:t>
            </a:r>
            <a:r>
              <a:rPr lang="es-ES" dirty="0"/>
              <a:t> </a:t>
            </a:r>
          </a:p>
          <a:p>
            <a:pPr lvl="1"/>
            <a:r>
              <a:rPr lang="es-ES" dirty="0" err="1"/>
              <a:t>btn-outline-success</a:t>
            </a:r>
            <a:r>
              <a:rPr lang="es-ES" dirty="0"/>
              <a:t> </a:t>
            </a:r>
          </a:p>
          <a:p>
            <a:pPr lvl="1"/>
            <a:r>
              <a:rPr lang="es-ES" dirty="0" err="1"/>
              <a:t>btn-outline-info</a:t>
            </a:r>
            <a:r>
              <a:rPr lang="es-ES" dirty="0"/>
              <a:t> </a:t>
            </a:r>
          </a:p>
          <a:p>
            <a:pPr lvl="1"/>
            <a:r>
              <a:rPr lang="es-ES" dirty="0" err="1"/>
              <a:t>btn-outline-warning</a:t>
            </a:r>
            <a:r>
              <a:rPr lang="es-ES" dirty="0"/>
              <a:t> </a:t>
            </a:r>
          </a:p>
          <a:p>
            <a:pPr lvl="1"/>
            <a:r>
              <a:rPr lang="es-ES" dirty="0" err="1"/>
              <a:t>btn-outline-danger</a:t>
            </a:r>
            <a:r>
              <a:rPr lang="es-ES" dirty="0"/>
              <a:t> </a:t>
            </a:r>
          </a:p>
          <a:p>
            <a:pPr lvl="1"/>
            <a:r>
              <a:rPr lang="es-ES" dirty="0" err="1"/>
              <a:t>btn-outline-dark</a:t>
            </a:r>
            <a:r>
              <a:rPr lang="es-ES" dirty="0"/>
              <a:t> </a:t>
            </a:r>
          </a:p>
          <a:p>
            <a:pPr lvl="1"/>
            <a:r>
              <a:rPr lang="es-ES" dirty="0" err="1"/>
              <a:t>btn</a:t>
            </a:r>
            <a:r>
              <a:rPr lang="es-ES" dirty="0"/>
              <a:t>-</a:t>
            </a:r>
            <a:r>
              <a:rPr lang="es-ES" dirty="0" err="1"/>
              <a:t>outline</a:t>
            </a:r>
            <a:r>
              <a:rPr lang="es-ES" dirty="0"/>
              <a:t>-light</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66A12C08-C68E-FF17-7897-6E356E35ED29}"/>
              </a:ext>
            </a:extLst>
          </p:cNvPr>
          <p:cNvSpPr>
            <a:spLocks noGrp="1"/>
          </p:cNvSpPr>
          <p:nvPr>
            <p:ph type="dt" sz="half" idx="10"/>
          </p:nvPr>
        </p:nvSpPr>
        <p:spPr/>
        <p:txBody>
          <a:bodyPr/>
          <a:lstStyle/>
          <a:p>
            <a:fld id="{C688A780-C3B8-4F7C-B8D8-8D67073CC9F3}" type="datetime1">
              <a:rPr lang="es-ES" smtClean="0"/>
              <a:t>27/02/2024</a:t>
            </a:fld>
            <a:endParaRPr lang="es-ES"/>
          </a:p>
        </p:txBody>
      </p:sp>
      <p:sp>
        <p:nvSpPr>
          <p:cNvPr id="5" name="Marcador de pie de página 4">
            <a:extLst>
              <a:ext uri="{FF2B5EF4-FFF2-40B4-BE49-F238E27FC236}">
                <a16:creationId xmlns:a16="http://schemas.microsoft.com/office/drawing/2014/main" id="{7B4F0146-83CF-FE90-6F51-9D263798BE0D}"/>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0312CA72-3F70-BD68-58F2-B83D7B44A059}"/>
              </a:ext>
            </a:extLst>
          </p:cNvPr>
          <p:cNvSpPr>
            <a:spLocks noGrp="1"/>
          </p:cNvSpPr>
          <p:nvPr>
            <p:ph type="sldNum" sz="quarter" idx="12"/>
          </p:nvPr>
        </p:nvSpPr>
        <p:spPr/>
        <p:txBody>
          <a:bodyPr/>
          <a:lstStyle/>
          <a:p>
            <a:fld id="{D602F45C-2B69-4F0F-ADF4-1D4CECE2C731}" type="slidenum">
              <a:rPr lang="es-ES" smtClean="0"/>
              <a:t>89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 Bootstrap</a:t>
            </a:r>
          </a:p>
        </p:txBody>
      </p:sp>
      <p:sp>
        <p:nvSpPr>
          <p:cNvPr id="3" name="2 Marcador de contenido"/>
          <p:cNvSpPr>
            <a:spLocks noGrp="1"/>
          </p:cNvSpPr>
          <p:nvPr>
            <p:ph sz="quarter" idx="1"/>
          </p:nvPr>
        </p:nvSpPr>
        <p:spPr/>
        <p:txBody>
          <a:bodyPr>
            <a:normAutofit/>
          </a:bodyPr>
          <a:lstStyle/>
          <a:p>
            <a:r>
              <a:rPr lang="es-ES" dirty="0"/>
              <a:t>CDN es un conjunto de servidores ubicados en diferentes puntos de una red que contienen copias locales de ciertos contenidos, en este caso, los archivos de Bootstrap. Con esto conseguimos mejorar la carga de nuestra web.</a:t>
            </a:r>
          </a:p>
          <a:p>
            <a:endParaRPr lang="es-ES" dirty="0"/>
          </a:p>
        </p:txBody>
      </p:sp>
      <p:sp>
        <p:nvSpPr>
          <p:cNvPr id="4" name="Marcador de fecha 3">
            <a:extLst>
              <a:ext uri="{FF2B5EF4-FFF2-40B4-BE49-F238E27FC236}">
                <a16:creationId xmlns:a16="http://schemas.microsoft.com/office/drawing/2014/main" id="{C803678E-2301-64D4-D48E-FD2E326EE61C}"/>
              </a:ext>
            </a:extLst>
          </p:cNvPr>
          <p:cNvSpPr>
            <a:spLocks noGrp="1"/>
          </p:cNvSpPr>
          <p:nvPr>
            <p:ph type="dt" sz="half" idx="10"/>
          </p:nvPr>
        </p:nvSpPr>
        <p:spPr/>
        <p:txBody>
          <a:bodyPr/>
          <a:lstStyle/>
          <a:p>
            <a:fld id="{8DBACAE8-E6E5-4CC5-89B5-D0AEE7C04981}" type="datetime1">
              <a:rPr lang="es-ES" smtClean="0"/>
              <a:t>27/02/2024</a:t>
            </a:fld>
            <a:endParaRPr lang="es-ES"/>
          </a:p>
        </p:txBody>
      </p:sp>
      <p:sp>
        <p:nvSpPr>
          <p:cNvPr id="5" name="Marcador de pie de página 4">
            <a:extLst>
              <a:ext uri="{FF2B5EF4-FFF2-40B4-BE49-F238E27FC236}">
                <a16:creationId xmlns:a16="http://schemas.microsoft.com/office/drawing/2014/main" id="{44E078D1-C5D6-9B0C-96C8-A8523B65656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DAB5C1E-13BD-CF84-78E0-B727D4881338}"/>
              </a:ext>
            </a:extLst>
          </p:cNvPr>
          <p:cNvSpPr>
            <a:spLocks noGrp="1"/>
          </p:cNvSpPr>
          <p:nvPr>
            <p:ph type="sldNum" sz="quarter" idx="12"/>
          </p:nvPr>
        </p:nvSpPr>
        <p:spPr/>
        <p:txBody>
          <a:bodyPr/>
          <a:lstStyle/>
          <a:p>
            <a:fld id="{D602F45C-2B69-4F0F-ADF4-1D4CECE2C731}" type="slidenum">
              <a:rPr lang="es-ES" smtClean="0"/>
              <a:t>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Hemos visto que existen distintos tipos de botones que debemos utilizar según la circunstancia. A estos estilos de botones podemos utilizar dos clases más de tamaños aparte del estándar :</a:t>
            </a:r>
          </a:p>
          <a:p>
            <a:pPr lvl="1"/>
            <a:r>
              <a:rPr lang="es-ES" dirty="0" err="1">
                <a:solidFill>
                  <a:srgbClr val="00B050"/>
                </a:solidFill>
              </a:rPr>
              <a:t>btn-sm</a:t>
            </a:r>
            <a:r>
              <a:rPr lang="es-ES" dirty="0"/>
              <a:t> : Define un tamaño de botón pequeño.</a:t>
            </a:r>
          </a:p>
          <a:p>
            <a:pPr lvl="1"/>
            <a:r>
              <a:rPr lang="es-ES" dirty="0" err="1">
                <a:solidFill>
                  <a:srgbClr val="00B050"/>
                </a:solidFill>
              </a:rPr>
              <a:t>btn-lg</a:t>
            </a:r>
            <a:r>
              <a:rPr lang="es-ES" dirty="0"/>
              <a:t> : Define un tamaño de botón grande.</a:t>
            </a:r>
          </a:p>
          <a:p>
            <a:r>
              <a:rPr lang="es-ES" dirty="0"/>
              <a:t>Indistintamente del tamaño del botón disponemos de una clase </a:t>
            </a:r>
            <a:r>
              <a:rPr lang="es-ES" dirty="0" err="1"/>
              <a:t>btn</a:t>
            </a:r>
            <a:r>
              <a:rPr lang="es-ES" dirty="0"/>
              <a:t>-block que expande a todo el ancho del contenedor.</a:t>
            </a:r>
          </a:p>
        </p:txBody>
      </p:sp>
      <p:sp>
        <p:nvSpPr>
          <p:cNvPr id="4" name="Marcador de fecha 3">
            <a:extLst>
              <a:ext uri="{FF2B5EF4-FFF2-40B4-BE49-F238E27FC236}">
                <a16:creationId xmlns:a16="http://schemas.microsoft.com/office/drawing/2014/main" id="{35570EB8-DA58-9AFB-A295-AF56A62D274B}"/>
              </a:ext>
            </a:extLst>
          </p:cNvPr>
          <p:cNvSpPr>
            <a:spLocks noGrp="1"/>
          </p:cNvSpPr>
          <p:nvPr>
            <p:ph type="dt" sz="half" idx="10"/>
          </p:nvPr>
        </p:nvSpPr>
        <p:spPr/>
        <p:txBody>
          <a:bodyPr/>
          <a:lstStyle/>
          <a:p>
            <a:fld id="{433D940F-91D4-4CB8-993A-E9C66EDCA131}" type="datetime1">
              <a:rPr lang="es-ES" smtClean="0"/>
              <a:t>27/02/2024</a:t>
            </a:fld>
            <a:endParaRPr lang="es-ES"/>
          </a:p>
        </p:txBody>
      </p:sp>
      <p:sp>
        <p:nvSpPr>
          <p:cNvPr id="5" name="Marcador de pie de página 4">
            <a:extLst>
              <a:ext uri="{FF2B5EF4-FFF2-40B4-BE49-F238E27FC236}">
                <a16:creationId xmlns:a16="http://schemas.microsoft.com/office/drawing/2014/main" id="{37FB9E80-2610-B68D-872A-8892A396651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C1E08AF-56AF-4B30-64E8-BEFCAC6612DF}"/>
              </a:ext>
            </a:extLst>
          </p:cNvPr>
          <p:cNvSpPr>
            <a:spLocks noGrp="1"/>
          </p:cNvSpPr>
          <p:nvPr>
            <p:ph type="sldNum" sz="quarter" idx="12"/>
          </p:nvPr>
        </p:nvSpPr>
        <p:spPr/>
        <p:txBody>
          <a:bodyPr/>
          <a:lstStyle/>
          <a:p>
            <a:fld id="{D602F45C-2B69-4F0F-ADF4-1D4CECE2C731}" type="slidenum">
              <a:rPr lang="es-ES" smtClean="0"/>
              <a:t>90</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Mostrar una lista de </a:t>
            </a:r>
            <a:r>
              <a:rPr lang="es-ES" dirty="0" err="1"/>
              <a:t>button</a:t>
            </a:r>
            <a:r>
              <a:rPr lang="es-ES" dirty="0"/>
              <a:t> con los distintos tamaños que define Bootstrap y el efecto que genera la clase "</a:t>
            </a:r>
            <a:r>
              <a:rPr lang="es-ES" dirty="0" err="1"/>
              <a:t>btn</a:t>
            </a:r>
            <a:r>
              <a:rPr lang="es-ES" dirty="0"/>
              <a:t>-block“.</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7C4185D6-C588-CA13-C6BC-3D0027D9E747}"/>
              </a:ext>
            </a:extLst>
          </p:cNvPr>
          <p:cNvSpPr>
            <a:spLocks noGrp="1"/>
          </p:cNvSpPr>
          <p:nvPr>
            <p:ph type="dt" sz="half" idx="10"/>
          </p:nvPr>
        </p:nvSpPr>
        <p:spPr/>
        <p:txBody>
          <a:bodyPr/>
          <a:lstStyle/>
          <a:p>
            <a:fld id="{E634E027-A3AA-4E0B-BD88-AFC51D0612FD}" type="datetime1">
              <a:rPr lang="es-ES" smtClean="0"/>
              <a:t>27/02/2024</a:t>
            </a:fld>
            <a:endParaRPr lang="es-ES"/>
          </a:p>
        </p:txBody>
      </p:sp>
      <p:sp>
        <p:nvSpPr>
          <p:cNvPr id="5" name="Marcador de pie de página 4">
            <a:extLst>
              <a:ext uri="{FF2B5EF4-FFF2-40B4-BE49-F238E27FC236}">
                <a16:creationId xmlns:a16="http://schemas.microsoft.com/office/drawing/2014/main" id="{98DF02A3-C6FF-7F9A-7411-D61A8DE83A60}"/>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69BDA41B-F102-28A0-713A-A4A229649026}"/>
              </a:ext>
            </a:extLst>
          </p:cNvPr>
          <p:cNvSpPr>
            <a:spLocks noGrp="1"/>
          </p:cNvSpPr>
          <p:nvPr>
            <p:ph type="sldNum" sz="quarter" idx="12"/>
          </p:nvPr>
        </p:nvSpPr>
        <p:spPr/>
        <p:txBody>
          <a:bodyPr/>
          <a:lstStyle/>
          <a:p>
            <a:fld id="{D602F45C-2B69-4F0F-ADF4-1D4CECE2C731}" type="slidenum">
              <a:rPr lang="es-ES" smtClean="0"/>
              <a:t>91</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err="1"/>
              <a:t>Boostrap</a:t>
            </a:r>
            <a:r>
              <a:rPr lang="es-ES" dirty="0"/>
              <a:t> nos provee la posibilidad de agrupar un conjunto de botones mediante la clase "</a:t>
            </a:r>
            <a:r>
              <a:rPr lang="es-ES" dirty="0" err="1"/>
              <a:t>btn-group</a:t>
            </a:r>
            <a:r>
              <a:rPr lang="es-ES" dirty="0"/>
              <a:t>". Los botones se agrupan pegados en la misma fila.</a:t>
            </a:r>
          </a:p>
          <a:p>
            <a:r>
              <a:rPr lang="es-ES" dirty="0"/>
              <a:t>En algunas situaciones podemos agrupar un conjunto de grupos de botones y crear una barra de herramientas.</a:t>
            </a:r>
          </a:p>
        </p:txBody>
      </p:sp>
      <p:sp>
        <p:nvSpPr>
          <p:cNvPr id="4" name="Marcador de fecha 3">
            <a:extLst>
              <a:ext uri="{FF2B5EF4-FFF2-40B4-BE49-F238E27FC236}">
                <a16:creationId xmlns:a16="http://schemas.microsoft.com/office/drawing/2014/main" id="{E27DCFFD-9898-447E-2DC4-98199653DF74}"/>
              </a:ext>
            </a:extLst>
          </p:cNvPr>
          <p:cNvSpPr>
            <a:spLocks noGrp="1"/>
          </p:cNvSpPr>
          <p:nvPr>
            <p:ph type="dt" sz="half" idx="10"/>
          </p:nvPr>
        </p:nvSpPr>
        <p:spPr/>
        <p:txBody>
          <a:bodyPr/>
          <a:lstStyle/>
          <a:p>
            <a:fld id="{2A57C3A1-6D21-4C2F-A817-6BD179FA4735}" type="datetime1">
              <a:rPr lang="es-ES" smtClean="0"/>
              <a:t>27/02/2024</a:t>
            </a:fld>
            <a:endParaRPr lang="es-ES"/>
          </a:p>
        </p:txBody>
      </p:sp>
      <p:sp>
        <p:nvSpPr>
          <p:cNvPr id="5" name="Marcador de pie de página 4">
            <a:extLst>
              <a:ext uri="{FF2B5EF4-FFF2-40B4-BE49-F238E27FC236}">
                <a16:creationId xmlns:a16="http://schemas.microsoft.com/office/drawing/2014/main" id="{A62BBFC2-F395-64CE-59B4-6324A48BB0EE}"/>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53C5F58-2BA9-748A-DDFB-13981CE0851B}"/>
              </a:ext>
            </a:extLst>
          </p:cNvPr>
          <p:cNvSpPr>
            <a:spLocks noGrp="1"/>
          </p:cNvSpPr>
          <p:nvPr>
            <p:ph type="sldNum" sz="quarter" idx="12"/>
          </p:nvPr>
        </p:nvSpPr>
        <p:spPr/>
        <p:txBody>
          <a:bodyPr/>
          <a:lstStyle/>
          <a:p>
            <a:fld id="{D602F45C-2B69-4F0F-ADF4-1D4CECE2C731}" type="slidenum">
              <a:rPr lang="es-ES" smtClean="0"/>
              <a:t>92</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Crear un grupo de botones con los números de 1 al 4. Por otro lado, crear una barra de herramientas con dos grupos de botones mostrando los números del 1 al 4 en castellano y en inglés.</a:t>
            </a:r>
          </a:p>
          <a:p>
            <a:r>
              <a:rPr lang="es-ES" dirty="0">
                <a:hlinkClick r:id="rId2" action="ppaction://hlinkfile"/>
              </a:rPr>
              <a:t>Ejemplo</a:t>
            </a:r>
            <a:endParaRPr lang="es-ES" dirty="0"/>
          </a:p>
        </p:txBody>
      </p:sp>
      <p:sp>
        <p:nvSpPr>
          <p:cNvPr id="4" name="Marcador de fecha 3">
            <a:extLst>
              <a:ext uri="{FF2B5EF4-FFF2-40B4-BE49-F238E27FC236}">
                <a16:creationId xmlns:a16="http://schemas.microsoft.com/office/drawing/2014/main" id="{F6F84810-3599-58B0-EFE1-6E3C5FD69144}"/>
              </a:ext>
            </a:extLst>
          </p:cNvPr>
          <p:cNvSpPr>
            <a:spLocks noGrp="1"/>
          </p:cNvSpPr>
          <p:nvPr>
            <p:ph type="dt" sz="half" idx="10"/>
          </p:nvPr>
        </p:nvSpPr>
        <p:spPr/>
        <p:txBody>
          <a:bodyPr/>
          <a:lstStyle/>
          <a:p>
            <a:fld id="{1923CCDE-6E64-4524-BFDC-9E8CEC4F2435}" type="datetime1">
              <a:rPr lang="es-ES" smtClean="0"/>
              <a:t>27/02/2024</a:t>
            </a:fld>
            <a:endParaRPr lang="es-ES"/>
          </a:p>
        </p:txBody>
      </p:sp>
      <p:sp>
        <p:nvSpPr>
          <p:cNvPr id="5" name="Marcador de pie de página 4">
            <a:extLst>
              <a:ext uri="{FF2B5EF4-FFF2-40B4-BE49-F238E27FC236}">
                <a16:creationId xmlns:a16="http://schemas.microsoft.com/office/drawing/2014/main" id="{5625E47E-4FC9-C1BC-0F39-E919DB29E18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C8D7F8E-1F04-1952-0276-64235BE7C07B}"/>
              </a:ext>
            </a:extLst>
          </p:cNvPr>
          <p:cNvSpPr>
            <a:spLocks noGrp="1"/>
          </p:cNvSpPr>
          <p:nvPr>
            <p:ph type="sldNum" sz="quarter" idx="12"/>
          </p:nvPr>
        </p:nvSpPr>
        <p:spPr/>
        <p:txBody>
          <a:bodyPr/>
          <a:lstStyle/>
          <a:p>
            <a:fld id="{D602F45C-2B69-4F0F-ADF4-1D4CECE2C731}" type="slidenum">
              <a:rPr lang="es-ES" smtClean="0"/>
              <a:t>93</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Es decir debemos agrupar un conjunto de elementos </a:t>
            </a:r>
            <a:r>
              <a:rPr lang="es-ES" dirty="0" err="1"/>
              <a:t>button</a:t>
            </a:r>
            <a:r>
              <a:rPr lang="es-ES" dirty="0"/>
              <a:t> con un div definiendo la clase "</a:t>
            </a:r>
            <a:r>
              <a:rPr lang="es-ES" dirty="0" err="1"/>
              <a:t>btn-group</a:t>
            </a:r>
            <a:r>
              <a:rPr lang="es-ES" dirty="0"/>
              <a:t>":</a:t>
            </a:r>
          </a:p>
          <a:p>
            <a:endParaRPr lang="es-ES" dirty="0"/>
          </a:p>
          <a:p>
            <a:pPr marL="0" indent="0">
              <a:buNone/>
            </a:pPr>
            <a:r>
              <a:rPr lang="es-ES" sz="2400" dirty="0">
                <a:solidFill>
                  <a:schemeClr val="bg2">
                    <a:lumMod val="50000"/>
                  </a:schemeClr>
                </a:solidFill>
              </a:rPr>
              <a:t>&lt;div </a:t>
            </a:r>
            <a:r>
              <a:rPr lang="es-ES" sz="2400" dirty="0" err="1">
                <a:solidFill>
                  <a:schemeClr val="bg2">
                    <a:lumMod val="50000"/>
                  </a:schemeClr>
                </a:solidFill>
              </a:rPr>
              <a:t>class</a:t>
            </a:r>
            <a:r>
              <a:rPr lang="es-ES" sz="2400" dirty="0">
                <a:solidFill>
                  <a:schemeClr val="bg2">
                    <a:lumMod val="50000"/>
                  </a:schemeClr>
                </a:solidFill>
              </a:rPr>
              <a:t>="</a:t>
            </a:r>
            <a:r>
              <a:rPr lang="es-ES" sz="2400" dirty="0" err="1">
                <a:solidFill>
                  <a:srgbClr val="FF3300"/>
                </a:solidFill>
              </a:rPr>
              <a:t>btn-group</a:t>
            </a:r>
            <a:r>
              <a:rPr lang="es-ES" sz="2400" dirty="0">
                <a:solidFill>
                  <a:schemeClr val="bg2">
                    <a:lumMod val="50000"/>
                  </a:schemeClr>
                </a:solidFill>
              </a:rPr>
              <a:t>"&gt;</a:t>
            </a:r>
          </a:p>
          <a:p>
            <a:pPr marL="0" indent="0">
              <a:buNone/>
            </a:pPr>
            <a:r>
              <a:rPr lang="es-ES" sz="2400" dirty="0">
                <a:solidFill>
                  <a:schemeClr val="bg2">
                    <a:lumMod val="50000"/>
                  </a:schemeClr>
                </a:solidFill>
              </a:rPr>
              <a:t>      &lt;</a:t>
            </a:r>
            <a:r>
              <a:rPr lang="es-ES" sz="2400" dirty="0" err="1">
                <a:solidFill>
                  <a:schemeClr val="bg2">
                    <a:lumMod val="50000"/>
                  </a:schemeClr>
                </a:solidFill>
              </a:rPr>
              <a:t>button</a:t>
            </a:r>
            <a:r>
              <a:rPr lang="es-ES" sz="2400" dirty="0">
                <a:solidFill>
                  <a:schemeClr val="bg2">
                    <a:lumMod val="50000"/>
                  </a:schemeClr>
                </a:solidFill>
              </a:rPr>
              <a:t> type="</a:t>
            </a:r>
            <a:r>
              <a:rPr lang="es-ES" sz="2400" dirty="0" err="1">
                <a:solidFill>
                  <a:schemeClr val="bg2">
                    <a:lumMod val="50000"/>
                  </a:schemeClr>
                </a:solidFill>
              </a:rPr>
              <a:t>button</a:t>
            </a:r>
            <a:r>
              <a:rPr lang="es-ES" sz="2400" dirty="0">
                <a:solidFill>
                  <a:schemeClr val="bg2">
                    <a:lumMod val="50000"/>
                  </a:schemeClr>
                </a:solidFill>
              </a:rPr>
              <a:t>" </a:t>
            </a:r>
            <a:r>
              <a:rPr lang="es-ES" sz="2400" dirty="0" err="1">
                <a:solidFill>
                  <a:schemeClr val="bg2">
                    <a:lumMod val="50000"/>
                  </a:schemeClr>
                </a:solidFill>
              </a:rPr>
              <a:t>class</a:t>
            </a:r>
            <a:r>
              <a:rPr lang="es-ES" sz="2400" dirty="0">
                <a:solidFill>
                  <a:schemeClr val="bg2">
                    <a:lumMod val="50000"/>
                  </a:schemeClr>
                </a:solidFill>
              </a:rPr>
              <a:t>="</a:t>
            </a:r>
            <a:r>
              <a:rPr lang="es-ES" sz="2400" dirty="0" err="1">
                <a:solidFill>
                  <a:schemeClr val="bg2">
                    <a:lumMod val="50000"/>
                  </a:schemeClr>
                </a:solidFill>
              </a:rPr>
              <a:t>btn</a:t>
            </a:r>
            <a:r>
              <a:rPr lang="es-ES" sz="2400" dirty="0">
                <a:solidFill>
                  <a:schemeClr val="bg2">
                    <a:lumMod val="50000"/>
                  </a:schemeClr>
                </a:solidFill>
              </a:rPr>
              <a:t> </a:t>
            </a:r>
            <a:r>
              <a:rPr lang="es-ES" sz="2400" dirty="0" err="1">
                <a:solidFill>
                  <a:schemeClr val="bg2">
                    <a:lumMod val="50000"/>
                  </a:schemeClr>
                </a:solidFill>
              </a:rPr>
              <a:t>btn-primary</a:t>
            </a:r>
            <a:r>
              <a:rPr lang="es-ES" sz="2400" dirty="0">
                <a:solidFill>
                  <a:schemeClr val="bg2">
                    <a:lumMod val="50000"/>
                  </a:schemeClr>
                </a:solidFill>
              </a:rPr>
              <a:t>"&gt;1&lt;/</a:t>
            </a:r>
            <a:r>
              <a:rPr lang="es-ES" sz="2400" dirty="0" err="1">
                <a:solidFill>
                  <a:schemeClr val="bg2">
                    <a:lumMod val="50000"/>
                  </a:schemeClr>
                </a:solidFill>
              </a:rPr>
              <a:t>button</a:t>
            </a:r>
            <a:r>
              <a:rPr lang="es-ES" sz="2400" dirty="0">
                <a:solidFill>
                  <a:schemeClr val="bg2">
                    <a:lumMod val="50000"/>
                  </a:schemeClr>
                </a:solidFill>
              </a:rPr>
              <a:t>&gt;</a:t>
            </a:r>
          </a:p>
          <a:p>
            <a:pPr marL="0" indent="0">
              <a:buNone/>
            </a:pPr>
            <a:r>
              <a:rPr lang="es-ES" sz="2400" dirty="0">
                <a:solidFill>
                  <a:schemeClr val="bg2">
                    <a:lumMod val="50000"/>
                  </a:schemeClr>
                </a:solidFill>
              </a:rPr>
              <a:t>      &lt;</a:t>
            </a:r>
            <a:r>
              <a:rPr lang="es-ES" sz="2400" dirty="0" err="1">
                <a:solidFill>
                  <a:schemeClr val="bg2">
                    <a:lumMod val="50000"/>
                  </a:schemeClr>
                </a:solidFill>
              </a:rPr>
              <a:t>button</a:t>
            </a:r>
            <a:r>
              <a:rPr lang="es-ES" sz="2400" dirty="0">
                <a:solidFill>
                  <a:schemeClr val="bg2">
                    <a:lumMod val="50000"/>
                  </a:schemeClr>
                </a:solidFill>
              </a:rPr>
              <a:t> type="</a:t>
            </a:r>
            <a:r>
              <a:rPr lang="es-ES" sz="2400" dirty="0" err="1">
                <a:solidFill>
                  <a:schemeClr val="bg2">
                    <a:lumMod val="50000"/>
                  </a:schemeClr>
                </a:solidFill>
              </a:rPr>
              <a:t>button</a:t>
            </a:r>
            <a:r>
              <a:rPr lang="es-ES" sz="2400" dirty="0">
                <a:solidFill>
                  <a:schemeClr val="bg2">
                    <a:lumMod val="50000"/>
                  </a:schemeClr>
                </a:solidFill>
              </a:rPr>
              <a:t>" </a:t>
            </a:r>
            <a:r>
              <a:rPr lang="es-ES" sz="2400" dirty="0" err="1">
                <a:solidFill>
                  <a:schemeClr val="bg2">
                    <a:lumMod val="50000"/>
                  </a:schemeClr>
                </a:solidFill>
              </a:rPr>
              <a:t>class</a:t>
            </a:r>
            <a:r>
              <a:rPr lang="es-ES" sz="2400" dirty="0">
                <a:solidFill>
                  <a:schemeClr val="bg2">
                    <a:lumMod val="50000"/>
                  </a:schemeClr>
                </a:solidFill>
              </a:rPr>
              <a:t>="</a:t>
            </a:r>
            <a:r>
              <a:rPr lang="es-ES" sz="2400" dirty="0" err="1">
                <a:solidFill>
                  <a:schemeClr val="bg2">
                    <a:lumMod val="50000"/>
                  </a:schemeClr>
                </a:solidFill>
              </a:rPr>
              <a:t>btn</a:t>
            </a:r>
            <a:r>
              <a:rPr lang="es-ES" sz="2400" dirty="0">
                <a:solidFill>
                  <a:schemeClr val="bg2">
                    <a:lumMod val="50000"/>
                  </a:schemeClr>
                </a:solidFill>
              </a:rPr>
              <a:t> </a:t>
            </a:r>
            <a:r>
              <a:rPr lang="es-ES" sz="2400" dirty="0" err="1">
                <a:solidFill>
                  <a:schemeClr val="bg2">
                    <a:lumMod val="50000"/>
                  </a:schemeClr>
                </a:solidFill>
              </a:rPr>
              <a:t>btn-primary</a:t>
            </a:r>
            <a:r>
              <a:rPr lang="es-ES" sz="2400" dirty="0">
                <a:solidFill>
                  <a:schemeClr val="bg2">
                    <a:lumMod val="50000"/>
                  </a:schemeClr>
                </a:solidFill>
              </a:rPr>
              <a:t>"&gt;2&lt;/</a:t>
            </a:r>
            <a:r>
              <a:rPr lang="es-ES" sz="2400" dirty="0" err="1">
                <a:solidFill>
                  <a:schemeClr val="bg2">
                    <a:lumMod val="50000"/>
                  </a:schemeClr>
                </a:solidFill>
              </a:rPr>
              <a:t>button</a:t>
            </a:r>
            <a:r>
              <a:rPr lang="es-ES" sz="2400" dirty="0">
                <a:solidFill>
                  <a:schemeClr val="bg2">
                    <a:lumMod val="50000"/>
                  </a:schemeClr>
                </a:solidFill>
              </a:rPr>
              <a:t>&gt;</a:t>
            </a:r>
          </a:p>
          <a:p>
            <a:pPr marL="0" indent="0">
              <a:buNone/>
            </a:pPr>
            <a:r>
              <a:rPr lang="es-ES" sz="2400" dirty="0">
                <a:solidFill>
                  <a:schemeClr val="bg2">
                    <a:lumMod val="50000"/>
                  </a:schemeClr>
                </a:solidFill>
              </a:rPr>
              <a:t>      &lt;</a:t>
            </a:r>
            <a:r>
              <a:rPr lang="es-ES" sz="2400" dirty="0" err="1">
                <a:solidFill>
                  <a:schemeClr val="bg2">
                    <a:lumMod val="50000"/>
                  </a:schemeClr>
                </a:solidFill>
              </a:rPr>
              <a:t>button</a:t>
            </a:r>
            <a:r>
              <a:rPr lang="es-ES" sz="2400" dirty="0">
                <a:solidFill>
                  <a:schemeClr val="bg2">
                    <a:lumMod val="50000"/>
                  </a:schemeClr>
                </a:solidFill>
              </a:rPr>
              <a:t> type="</a:t>
            </a:r>
            <a:r>
              <a:rPr lang="es-ES" sz="2400" dirty="0" err="1">
                <a:solidFill>
                  <a:schemeClr val="bg2">
                    <a:lumMod val="50000"/>
                  </a:schemeClr>
                </a:solidFill>
              </a:rPr>
              <a:t>button</a:t>
            </a:r>
            <a:r>
              <a:rPr lang="es-ES" sz="2400" dirty="0">
                <a:solidFill>
                  <a:schemeClr val="bg2">
                    <a:lumMod val="50000"/>
                  </a:schemeClr>
                </a:solidFill>
              </a:rPr>
              <a:t>" </a:t>
            </a:r>
            <a:r>
              <a:rPr lang="es-ES" sz="2400" dirty="0" err="1">
                <a:solidFill>
                  <a:schemeClr val="bg2">
                    <a:lumMod val="50000"/>
                  </a:schemeClr>
                </a:solidFill>
              </a:rPr>
              <a:t>class</a:t>
            </a:r>
            <a:r>
              <a:rPr lang="es-ES" sz="2400" dirty="0">
                <a:solidFill>
                  <a:schemeClr val="bg2">
                    <a:lumMod val="50000"/>
                  </a:schemeClr>
                </a:solidFill>
              </a:rPr>
              <a:t>="</a:t>
            </a:r>
            <a:r>
              <a:rPr lang="es-ES" sz="2400" dirty="0" err="1">
                <a:solidFill>
                  <a:schemeClr val="bg2">
                    <a:lumMod val="50000"/>
                  </a:schemeClr>
                </a:solidFill>
              </a:rPr>
              <a:t>btn</a:t>
            </a:r>
            <a:r>
              <a:rPr lang="es-ES" sz="2400" dirty="0">
                <a:solidFill>
                  <a:schemeClr val="bg2">
                    <a:lumMod val="50000"/>
                  </a:schemeClr>
                </a:solidFill>
              </a:rPr>
              <a:t> </a:t>
            </a:r>
            <a:r>
              <a:rPr lang="es-ES" sz="2400" dirty="0" err="1">
                <a:solidFill>
                  <a:schemeClr val="bg2">
                    <a:lumMod val="50000"/>
                  </a:schemeClr>
                </a:solidFill>
              </a:rPr>
              <a:t>btn-primary</a:t>
            </a:r>
            <a:r>
              <a:rPr lang="es-ES" sz="2400" dirty="0">
                <a:solidFill>
                  <a:schemeClr val="bg2">
                    <a:lumMod val="50000"/>
                  </a:schemeClr>
                </a:solidFill>
              </a:rPr>
              <a:t>"&gt;3&lt;/</a:t>
            </a:r>
            <a:r>
              <a:rPr lang="es-ES" sz="2400" dirty="0" err="1">
                <a:solidFill>
                  <a:schemeClr val="bg2">
                    <a:lumMod val="50000"/>
                  </a:schemeClr>
                </a:solidFill>
              </a:rPr>
              <a:t>button</a:t>
            </a:r>
            <a:r>
              <a:rPr lang="es-ES" sz="2400" dirty="0">
                <a:solidFill>
                  <a:schemeClr val="bg2">
                    <a:lumMod val="50000"/>
                  </a:schemeClr>
                </a:solidFill>
              </a:rPr>
              <a:t>&gt;</a:t>
            </a:r>
          </a:p>
          <a:p>
            <a:pPr marL="0" indent="0">
              <a:buNone/>
            </a:pPr>
            <a:r>
              <a:rPr lang="es-ES" sz="2400" dirty="0">
                <a:solidFill>
                  <a:schemeClr val="bg2">
                    <a:lumMod val="50000"/>
                  </a:schemeClr>
                </a:solidFill>
              </a:rPr>
              <a:t>&lt;/div&gt;</a:t>
            </a:r>
          </a:p>
        </p:txBody>
      </p:sp>
      <p:sp>
        <p:nvSpPr>
          <p:cNvPr id="4" name="Marcador de fecha 3">
            <a:extLst>
              <a:ext uri="{FF2B5EF4-FFF2-40B4-BE49-F238E27FC236}">
                <a16:creationId xmlns:a16="http://schemas.microsoft.com/office/drawing/2014/main" id="{F15494BE-52F2-0DCE-9FD7-4334329D7112}"/>
              </a:ext>
            </a:extLst>
          </p:cNvPr>
          <p:cNvSpPr>
            <a:spLocks noGrp="1"/>
          </p:cNvSpPr>
          <p:nvPr>
            <p:ph type="dt" sz="half" idx="10"/>
          </p:nvPr>
        </p:nvSpPr>
        <p:spPr/>
        <p:txBody>
          <a:bodyPr/>
          <a:lstStyle/>
          <a:p>
            <a:fld id="{0030C4CB-C714-47F4-B871-A52FCAC2D536}" type="datetime1">
              <a:rPr lang="es-ES" smtClean="0"/>
              <a:t>27/02/2024</a:t>
            </a:fld>
            <a:endParaRPr lang="es-ES"/>
          </a:p>
        </p:txBody>
      </p:sp>
      <p:sp>
        <p:nvSpPr>
          <p:cNvPr id="5" name="Marcador de pie de página 4">
            <a:extLst>
              <a:ext uri="{FF2B5EF4-FFF2-40B4-BE49-F238E27FC236}">
                <a16:creationId xmlns:a16="http://schemas.microsoft.com/office/drawing/2014/main" id="{5047B158-4707-BBD5-F029-6E0B39C3C136}"/>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1805EDBB-332C-444D-E2DE-78D15A727FB3}"/>
              </a:ext>
            </a:extLst>
          </p:cNvPr>
          <p:cNvSpPr>
            <a:spLocks noGrp="1"/>
          </p:cNvSpPr>
          <p:nvPr>
            <p:ph type="sldNum" sz="quarter" idx="12"/>
          </p:nvPr>
        </p:nvSpPr>
        <p:spPr/>
        <p:txBody>
          <a:bodyPr/>
          <a:lstStyle/>
          <a:p>
            <a:fld id="{D602F45C-2B69-4F0F-ADF4-1D4CECE2C731}" type="slidenum">
              <a:rPr lang="es-ES" smtClean="0"/>
              <a:t>94</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fontScale="25000" lnSpcReduction="20000"/>
          </a:bodyPr>
          <a:lstStyle/>
          <a:p>
            <a:r>
              <a:rPr lang="es-ES" sz="6000" dirty="0"/>
              <a:t>Para crear una barra de herramientas debemos agrupar un conjunto de "</a:t>
            </a:r>
            <a:r>
              <a:rPr lang="es-ES" sz="6000" dirty="0" err="1"/>
              <a:t>btn-group</a:t>
            </a:r>
            <a:r>
              <a:rPr lang="es-ES" sz="6000" dirty="0"/>
              <a:t>" encerrando los mismos en un div definiendo la clase ""</a:t>
            </a:r>
            <a:r>
              <a:rPr lang="es-ES" sz="6000" dirty="0" err="1"/>
              <a:t>btn-toolbar</a:t>
            </a:r>
            <a:r>
              <a:rPr lang="es-ES" sz="6000" dirty="0"/>
              <a:t>":</a:t>
            </a:r>
          </a:p>
          <a:p>
            <a:endParaRPr lang="es-ES" dirty="0"/>
          </a:p>
          <a:p>
            <a:pPr marL="0" indent="0">
              <a:buNone/>
            </a:pPr>
            <a:r>
              <a:rPr lang="es-ES" sz="6200" dirty="0">
                <a:solidFill>
                  <a:schemeClr val="bg2">
                    <a:lumMod val="50000"/>
                  </a:schemeClr>
                </a:solidFill>
              </a:rPr>
              <a:t>&lt;div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rgbClr val="FF3300"/>
                </a:solidFill>
              </a:rPr>
              <a:t>btn-toolbar</a:t>
            </a:r>
            <a:r>
              <a:rPr lang="es-ES" sz="6200" dirty="0">
                <a:solidFill>
                  <a:srgbClr val="FF3300"/>
                </a:solidFill>
              </a:rPr>
              <a:t>"</a:t>
            </a:r>
            <a:r>
              <a:rPr lang="es-ES" sz="6200" dirty="0">
                <a:solidFill>
                  <a:schemeClr val="bg2">
                    <a:lumMod val="50000"/>
                  </a:schemeClr>
                </a:solidFill>
              </a:rPr>
              <a:t>&gt;</a:t>
            </a:r>
          </a:p>
          <a:p>
            <a:pPr marL="0" indent="0">
              <a:buNone/>
            </a:pPr>
            <a:r>
              <a:rPr lang="es-ES" sz="6200" dirty="0">
                <a:solidFill>
                  <a:schemeClr val="bg2">
                    <a:lumMod val="50000"/>
                  </a:schemeClr>
                </a:solidFill>
              </a:rPr>
              <a:t>      &lt;div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btn-group</a:t>
            </a:r>
            <a:r>
              <a:rPr lang="es-ES" sz="6200" dirty="0">
                <a:solidFill>
                  <a:schemeClr val="bg2">
                    <a:lumMod val="50000"/>
                  </a:schemeClr>
                </a:solidFill>
              </a:rPr>
              <a:t> mr-3"&gt;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"&gt;uno&lt;/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"&gt;dos&lt;/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"&gt;tres&lt;/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"&gt;cuatro&lt;/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&lt;/div&gt; </a:t>
            </a:r>
          </a:p>
          <a:p>
            <a:pPr marL="0" indent="0">
              <a:buNone/>
            </a:pPr>
            <a:r>
              <a:rPr lang="es-ES" sz="6200" dirty="0">
                <a:solidFill>
                  <a:schemeClr val="bg2">
                    <a:lumMod val="50000"/>
                  </a:schemeClr>
                </a:solidFill>
              </a:rPr>
              <a:t>      &lt;div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btn-group</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a:t>
            </a:r>
            <a:r>
              <a:rPr lang="es-ES" sz="6200" dirty="0" err="1">
                <a:solidFill>
                  <a:schemeClr val="bg2">
                    <a:lumMod val="50000"/>
                  </a:schemeClr>
                </a:solidFill>
              </a:rPr>
              <a:t>one</a:t>
            </a:r>
            <a:r>
              <a:rPr lang="es-ES" sz="6200" dirty="0">
                <a:solidFill>
                  <a:schemeClr val="bg2">
                    <a:lumMod val="50000"/>
                  </a:schemeClr>
                </a:solidFill>
              </a:rPr>
              <a:t>&lt;/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a:t>
            </a:r>
            <a:r>
              <a:rPr lang="es-ES" sz="6200" dirty="0" err="1">
                <a:solidFill>
                  <a:schemeClr val="bg2">
                    <a:lumMod val="50000"/>
                  </a:schemeClr>
                </a:solidFill>
              </a:rPr>
              <a:t>two</a:t>
            </a:r>
            <a:r>
              <a:rPr lang="es-ES" sz="6200" dirty="0">
                <a:solidFill>
                  <a:schemeClr val="bg2">
                    <a:lumMod val="50000"/>
                  </a:schemeClr>
                </a:solidFill>
              </a:rPr>
              <a:t>&lt;/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a:t>
            </a:r>
            <a:r>
              <a:rPr lang="es-ES" sz="6200" dirty="0" err="1">
                <a:solidFill>
                  <a:schemeClr val="bg2">
                    <a:lumMod val="50000"/>
                  </a:schemeClr>
                </a:solidFill>
              </a:rPr>
              <a:t>three</a:t>
            </a:r>
            <a:r>
              <a:rPr lang="es-ES" sz="6200" dirty="0">
                <a:solidFill>
                  <a:schemeClr val="bg2">
                    <a:lumMod val="50000"/>
                  </a:schemeClr>
                </a:solidFill>
              </a:rPr>
              <a:t>&lt;/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a:t>
            </a:r>
            <a:r>
              <a:rPr lang="es-ES" sz="6200" dirty="0" err="1">
                <a:solidFill>
                  <a:schemeClr val="bg2">
                    <a:lumMod val="50000"/>
                  </a:schemeClr>
                </a:solidFill>
              </a:rPr>
              <a:t>button</a:t>
            </a:r>
            <a:r>
              <a:rPr lang="es-ES" sz="6200" dirty="0">
                <a:solidFill>
                  <a:schemeClr val="bg2">
                    <a:lumMod val="50000"/>
                  </a:schemeClr>
                </a:solidFill>
              </a:rPr>
              <a:t> type="</a:t>
            </a:r>
            <a:r>
              <a:rPr lang="es-ES" sz="6200" dirty="0" err="1">
                <a:solidFill>
                  <a:schemeClr val="bg2">
                    <a:lumMod val="50000"/>
                  </a:schemeClr>
                </a:solidFill>
              </a:rPr>
              <a:t>button</a:t>
            </a:r>
            <a:r>
              <a:rPr lang="es-ES" sz="6200" dirty="0">
                <a:solidFill>
                  <a:schemeClr val="bg2">
                    <a:lumMod val="50000"/>
                  </a:schemeClr>
                </a:solidFill>
              </a:rPr>
              <a:t>" </a:t>
            </a:r>
            <a:r>
              <a:rPr lang="es-ES" sz="6200" dirty="0" err="1">
                <a:solidFill>
                  <a:schemeClr val="bg2">
                    <a:lumMod val="50000"/>
                  </a:schemeClr>
                </a:solidFill>
              </a:rPr>
              <a:t>class</a:t>
            </a:r>
            <a:r>
              <a:rPr lang="es-ES" sz="6200" dirty="0">
                <a:solidFill>
                  <a:schemeClr val="bg2">
                    <a:lumMod val="50000"/>
                  </a:schemeClr>
                </a:solidFill>
              </a:rPr>
              <a:t>="</a:t>
            </a:r>
            <a:r>
              <a:rPr lang="es-ES" sz="6200" dirty="0" err="1">
                <a:solidFill>
                  <a:schemeClr val="bg2">
                    <a:lumMod val="50000"/>
                  </a:schemeClr>
                </a:solidFill>
              </a:rPr>
              <a:t>btn</a:t>
            </a:r>
            <a:r>
              <a:rPr lang="es-ES" sz="6200" dirty="0">
                <a:solidFill>
                  <a:schemeClr val="bg2">
                    <a:lumMod val="50000"/>
                  </a:schemeClr>
                </a:solidFill>
              </a:rPr>
              <a:t> </a:t>
            </a:r>
            <a:r>
              <a:rPr lang="es-ES" sz="6200" dirty="0" err="1">
                <a:solidFill>
                  <a:schemeClr val="bg2">
                    <a:lumMod val="50000"/>
                  </a:schemeClr>
                </a:solidFill>
              </a:rPr>
              <a:t>btn-primary</a:t>
            </a:r>
            <a:r>
              <a:rPr lang="es-ES" sz="6200" dirty="0">
                <a:solidFill>
                  <a:schemeClr val="bg2">
                    <a:lumMod val="50000"/>
                  </a:schemeClr>
                </a:solidFill>
              </a:rPr>
              <a:t>"&gt;</a:t>
            </a:r>
            <a:r>
              <a:rPr lang="es-ES" sz="6200" dirty="0" err="1">
                <a:solidFill>
                  <a:schemeClr val="bg2">
                    <a:lumMod val="50000"/>
                  </a:schemeClr>
                </a:solidFill>
              </a:rPr>
              <a:t>four</a:t>
            </a:r>
            <a:r>
              <a:rPr lang="es-ES" sz="6200" dirty="0">
                <a:solidFill>
                  <a:schemeClr val="bg2">
                    <a:lumMod val="50000"/>
                  </a:schemeClr>
                </a:solidFill>
              </a:rPr>
              <a:t>&lt;/</a:t>
            </a:r>
            <a:r>
              <a:rPr lang="es-ES" sz="6200" dirty="0" err="1">
                <a:solidFill>
                  <a:schemeClr val="bg2">
                    <a:lumMod val="50000"/>
                  </a:schemeClr>
                </a:solidFill>
              </a:rPr>
              <a:t>button</a:t>
            </a:r>
            <a:r>
              <a:rPr lang="es-ES" sz="6200" dirty="0">
                <a:solidFill>
                  <a:schemeClr val="bg2">
                    <a:lumMod val="50000"/>
                  </a:schemeClr>
                </a:solidFill>
              </a:rPr>
              <a:t>&gt;</a:t>
            </a:r>
          </a:p>
          <a:p>
            <a:pPr marL="0" indent="0">
              <a:buNone/>
            </a:pPr>
            <a:r>
              <a:rPr lang="es-ES" sz="6200" dirty="0">
                <a:solidFill>
                  <a:schemeClr val="bg2">
                    <a:lumMod val="50000"/>
                  </a:schemeClr>
                </a:solidFill>
              </a:rPr>
              <a:t>      &lt;/div&gt;</a:t>
            </a:r>
          </a:p>
          <a:p>
            <a:pPr marL="0" indent="0">
              <a:buNone/>
            </a:pPr>
            <a:r>
              <a:rPr lang="es-ES" sz="6200" dirty="0">
                <a:solidFill>
                  <a:schemeClr val="bg2">
                    <a:lumMod val="50000"/>
                  </a:schemeClr>
                </a:solidFill>
              </a:rPr>
              <a:t> &lt;/div&gt;</a:t>
            </a:r>
          </a:p>
        </p:txBody>
      </p:sp>
      <p:sp>
        <p:nvSpPr>
          <p:cNvPr id="4" name="Marcador de fecha 3">
            <a:extLst>
              <a:ext uri="{FF2B5EF4-FFF2-40B4-BE49-F238E27FC236}">
                <a16:creationId xmlns:a16="http://schemas.microsoft.com/office/drawing/2014/main" id="{D4B4D1A0-9148-3196-EE6E-E269021B626E}"/>
              </a:ext>
            </a:extLst>
          </p:cNvPr>
          <p:cNvSpPr>
            <a:spLocks noGrp="1"/>
          </p:cNvSpPr>
          <p:nvPr>
            <p:ph type="dt" sz="half" idx="10"/>
          </p:nvPr>
        </p:nvSpPr>
        <p:spPr/>
        <p:txBody>
          <a:bodyPr/>
          <a:lstStyle/>
          <a:p>
            <a:fld id="{3E727597-41C0-4E9B-B239-F56ED0BF7DC9}" type="datetime1">
              <a:rPr lang="es-ES" smtClean="0"/>
              <a:t>27/02/2024</a:t>
            </a:fld>
            <a:endParaRPr lang="es-ES"/>
          </a:p>
        </p:txBody>
      </p:sp>
      <p:sp>
        <p:nvSpPr>
          <p:cNvPr id="5" name="Marcador de pie de página 4">
            <a:extLst>
              <a:ext uri="{FF2B5EF4-FFF2-40B4-BE49-F238E27FC236}">
                <a16:creationId xmlns:a16="http://schemas.microsoft.com/office/drawing/2014/main" id="{83AFD808-A8ED-C687-E5D5-CF1964FAAE05}"/>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5A6D1FA8-182B-54F4-4CD7-E2A8000E8008}"/>
              </a:ext>
            </a:extLst>
          </p:cNvPr>
          <p:cNvSpPr>
            <a:spLocks noGrp="1"/>
          </p:cNvSpPr>
          <p:nvPr>
            <p:ph type="sldNum" sz="quarter" idx="12"/>
          </p:nvPr>
        </p:nvSpPr>
        <p:spPr/>
        <p:txBody>
          <a:bodyPr/>
          <a:lstStyle/>
          <a:p>
            <a:fld id="{D602F45C-2B69-4F0F-ADF4-1D4CECE2C731}" type="slidenum">
              <a:rPr lang="es-ES" smtClean="0"/>
              <a:t>95</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a:bodyPr>
          <a:lstStyle/>
          <a:p>
            <a:r>
              <a:rPr lang="es-ES" sz="2400" dirty="0"/>
              <a:t>Para definir tamaños de los botones en forma conjunta para un grupo de botones podemos utilizar alguna de las siguientes clases:</a:t>
            </a:r>
          </a:p>
          <a:p>
            <a:pPr lvl="1"/>
            <a:r>
              <a:rPr lang="es-ES" sz="2100" dirty="0" err="1"/>
              <a:t>btn-group-lg</a:t>
            </a:r>
            <a:endParaRPr lang="es-ES" sz="2100" dirty="0"/>
          </a:p>
          <a:p>
            <a:pPr lvl="1"/>
            <a:r>
              <a:rPr lang="es-ES" sz="2100" dirty="0" err="1"/>
              <a:t>btn-group-sm</a:t>
            </a:r>
            <a:endParaRPr lang="es-ES" sz="2100" dirty="0"/>
          </a:p>
          <a:p>
            <a:endParaRPr lang="es-ES" sz="2400" dirty="0">
              <a:solidFill>
                <a:schemeClr val="bg2">
                  <a:lumMod val="50000"/>
                </a:schemeClr>
              </a:solidFill>
            </a:endParaRPr>
          </a:p>
          <a:p>
            <a:r>
              <a:rPr lang="es-ES" sz="2400" dirty="0">
                <a:hlinkClick r:id="rId2" action="ppaction://hlinkfile"/>
              </a:rPr>
              <a:t>Ejemplo</a:t>
            </a:r>
            <a:endParaRPr lang="es-ES" sz="2400" dirty="0"/>
          </a:p>
        </p:txBody>
      </p:sp>
      <p:sp>
        <p:nvSpPr>
          <p:cNvPr id="4" name="Marcador de fecha 3">
            <a:extLst>
              <a:ext uri="{FF2B5EF4-FFF2-40B4-BE49-F238E27FC236}">
                <a16:creationId xmlns:a16="http://schemas.microsoft.com/office/drawing/2014/main" id="{EC51C369-522E-DF32-E33B-594B5F9308A7}"/>
              </a:ext>
            </a:extLst>
          </p:cNvPr>
          <p:cNvSpPr>
            <a:spLocks noGrp="1"/>
          </p:cNvSpPr>
          <p:nvPr>
            <p:ph type="dt" sz="half" idx="10"/>
          </p:nvPr>
        </p:nvSpPr>
        <p:spPr/>
        <p:txBody>
          <a:bodyPr/>
          <a:lstStyle/>
          <a:p>
            <a:fld id="{110D94F4-A8A2-4043-82CC-E00181D6A9D0}" type="datetime1">
              <a:rPr lang="es-ES" smtClean="0"/>
              <a:t>27/02/2024</a:t>
            </a:fld>
            <a:endParaRPr lang="es-ES"/>
          </a:p>
        </p:txBody>
      </p:sp>
      <p:sp>
        <p:nvSpPr>
          <p:cNvPr id="5" name="Marcador de pie de página 4">
            <a:extLst>
              <a:ext uri="{FF2B5EF4-FFF2-40B4-BE49-F238E27FC236}">
                <a16:creationId xmlns:a16="http://schemas.microsoft.com/office/drawing/2014/main" id="{1A65E7CE-718F-FE65-7D7C-3E949F6DACF9}"/>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9824AAF-C9FB-C78B-9C78-0AE3A216DCD6}"/>
              </a:ext>
            </a:extLst>
          </p:cNvPr>
          <p:cNvSpPr>
            <a:spLocks noGrp="1"/>
          </p:cNvSpPr>
          <p:nvPr>
            <p:ph type="sldNum" sz="quarter" idx="12"/>
          </p:nvPr>
        </p:nvSpPr>
        <p:spPr/>
        <p:txBody>
          <a:bodyPr/>
          <a:lstStyle/>
          <a:p>
            <a:fld id="{D602F45C-2B69-4F0F-ADF4-1D4CECE2C731}" type="slidenum">
              <a:rPr lang="es-ES" smtClean="0"/>
              <a:t>96</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11. Botones</a:t>
            </a:r>
          </a:p>
        </p:txBody>
      </p:sp>
      <p:sp>
        <p:nvSpPr>
          <p:cNvPr id="3" name="2 Marcador de contenido"/>
          <p:cNvSpPr>
            <a:spLocks noGrp="1"/>
          </p:cNvSpPr>
          <p:nvPr>
            <p:ph sz="quarter" idx="1"/>
          </p:nvPr>
        </p:nvSpPr>
        <p:spPr/>
        <p:txBody>
          <a:bodyPr>
            <a:normAutofit/>
          </a:bodyPr>
          <a:lstStyle/>
          <a:p>
            <a:r>
              <a:rPr lang="es-ES" dirty="0"/>
              <a:t>Otra clase relacionada a los grupos de botones es "</a:t>
            </a:r>
            <a:r>
              <a:rPr lang="es-ES" dirty="0" err="1"/>
              <a:t>btn</a:t>
            </a:r>
            <a:r>
              <a:rPr lang="es-ES" dirty="0"/>
              <a:t>-</a:t>
            </a:r>
            <a:r>
              <a:rPr lang="es-ES" dirty="0" err="1"/>
              <a:t>group</a:t>
            </a:r>
            <a:r>
              <a:rPr lang="es-ES" dirty="0"/>
              <a:t>-vertical", la misma dispone los botones en forma vertical, probemos de modificar el ejemplo primero:</a:t>
            </a:r>
          </a:p>
          <a:p>
            <a:pPr marL="0" indent="0">
              <a:buNone/>
            </a:pPr>
            <a:r>
              <a:rPr lang="es-ES" sz="2400" dirty="0">
                <a:solidFill>
                  <a:schemeClr val="accent1">
                    <a:lumMod val="75000"/>
                  </a:schemeClr>
                </a:solidFill>
              </a:rPr>
              <a:t>&lt;div </a:t>
            </a:r>
            <a:r>
              <a:rPr lang="es-ES" sz="2400" dirty="0" err="1">
                <a:solidFill>
                  <a:schemeClr val="accent1">
                    <a:lumMod val="75000"/>
                  </a:schemeClr>
                </a:solidFill>
              </a:rPr>
              <a:t>class</a:t>
            </a:r>
            <a:r>
              <a:rPr lang="es-ES" sz="2400" dirty="0">
                <a:solidFill>
                  <a:schemeClr val="accent1">
                    <a:lumMod val="75000"/>
                  </a:schemeClr>
                </a:solidFill>
              </a:rPr>
              <a:t>="</a:t>
            </a:r>
            <a:r>
              <a:rPr lang="es-ES" sz="2400" dirty="0" err="1">
                <a:solidFill>
                  <a:srgbClr val="FF3300"/>
                </a:solidFill>
              </a:rPr>
              <a:t>btn</a:t>
            </a:r>
            <a:r>
              <a:rPr lang="es-ES" sz="2400" dirty="0">
                <a:solidFill>
                  <a:srgbClr val="FF3300"/>
                </a:solidFill>
              </a:rPr>
              <a:t>-</a:t>
            </a:r>
            <a:r>
              <a:rPr lang="es-ES" sz="2400" dirty="0" err="1">
                <a:solidFill>
                  <a:srgbClr val="FF3300"/>
                </a:solidFill>
              </a:rPr>
              <a:t>group</a:t>
            </a:r>
            <a:r>
              <a:rPr lang="es-ES" sz="2400" dirty="0">
                <a:solidFill>
                  <a:srgbClr val="FF3300"/>
                </a:solidFill>
              </a:rPr>
              <a:t>-vertical</a:t>
            </a:r>
            <a:r>
              <a:rPr lang="es-ES" sz="2400" dirty="0">
                <a:solidFill>
                  <a:schemeClr val="accent1">
                    <a:lumMod val="75000"/>
                  </a:schemeClr>
                </a:solidFill>
              </a:rPr>
              <a:t>"&gt;</a:t>
            </a:r>
          </a:p>
          <a:p>
            <a:pPr marL="0" indent="0">
              <a:buNone/>
            </a:pPr>
            <a:r>
              <a:rPr lang="es-ES" sz="2400" dirty="0">
                <a:solidFill>
                  <a:schemeClr val="accent1">
                    <a:lumMod val="75000"/>
                  </a:schemeClr>
                </a:solidFill>
              </a:rPr>
              <a:t>      &lt;</a:t>
            </a:r>
            <a:r>
              <a:rPr lang="es-ES" sz="2400" dirty="0" err="1">
                <a:solidFill>
                  <a:schemeClr val="accent1">
                    <a:lumMod val="75000"/>
                  </a:schemeClr>
                </a:solidFill>
              </a:rPr>
              <a:t>button</a:t>
            </a:r>
            <a:r>
              <a:rPr lang="es-ES" sz="2400" dirty="0">
                <a:solidFill>
                  <a:schemeClr val="accent1">
                    <a:lumMod val="75000"/>
                  </a:schemeClr>
                </a:solidFill>
              </a:rPr>
              <a:t> type="</a:t>
            </a:r>
            <a:r>
              <a:rPr lang="es-ES" sz="2400" dirty="0" err="1">
                <a:solidFill>
                  <a:schemeClr val="accent1">
                    <a:lumMod val="75000"/>
                  </a:schemeClr>
                </a:solidFill>
              </a:rPr>
              <a:t>button</a:t>
            </a:r>
            <a:r>
              <a:rPr lang="es-ES" sz="2400" dirty="0">
                <a:solidFill>
                  <a:schemeClr val="accent1">
                    <a:lumMod val="75000"/>
                  </a:schemeClr>
                </a:solidFill>
              </a:rPr>
              <a:t>" </a:t>
            </a:r>
            <a:r>
              <a:rPr lang="es-ES" sz="2400" dirty="0" err="1">
                <a:solidFill>
                  <a:schemeClr val="accent1">
                    <a:lumMod val="75000"/>
                  </a:schemeClr>
                </a:solidFill>
              </a:rPr>
              <a:t>class</a:t>
            </a:r>
            <a:r>
              <a:rPr lang="es-ES" sz="2400" dirty="0">
                <a:solidFill>
                  <a:schemeClr val="accent1">
                    <a:lumMod val="75000"/>
                  </a:schemeClr>
                </a:solidFill>
              </a:rPr>
              <a:t>="</a:t>
            </a:r>
            <a:r>
              <a:rPr lang="es-ES" sz="2400" dirty="0" err="1">
                <a:solidFill>
                  <a:schemeClr val="accent1">
                    <a:lumMod val="75000"/>
                  </a:schemeClr>
                </a:solidFill>
              </a:rPr>
              <a:t>btn</a:t>
            </a:r>
            <a:r>
              <a:rPr lang="es-ES" sz="2400" dirty="0">
                <a:solidFill>
                  <a:schemeClr val="accent1">
                    <a:lumMod val="75000"/>
                  </a:schemeClr>
                </a:solidFill>
              </a:rPr>
              <a:t> </a:t>
            </a:r>
            <a:r>
              <a:rPr lang="es-ES" sz="2400" dirty="0" err="1">
                <a:solidFill>
                  <a:schemeClr val="accent1">
                    <a:lumMod val="75000"/>
                  </a:schemeClr>
                </a:solidFill>
              </a:rPr>
              <a:t>btn-primary</a:t>
            </a:r>
            <a:r>
              <a:rPr lang="es-ES" sz="2400" dirty="0">
                <a:solidFill>
                  <a:schemeClr val="accent1">
                    <a:lumMod val="75000"/>
                  </a:schemeClr>
                </a:solidFill>
              </a:rPr>
              <a:t>"&gt;1&lt;/</a:t>
            </a:r>
            <a:r>
              <a:rPr lang="es-ES" sz="2400" dirty="0" err="1">
                <a:solidFill>
                  <a:schemeClr val="accent1">
                    <a:lumMod val="75000"/>
                  </a:schemeClr>
                </a:solidFill>
              </a:rPr>
              <a:t>button</a:t>
            </a:r>
            <a:r>
              <a:rPr lang="es-ES" sz="2400" dirty="0">
                <a:solidFill>
                  <a:schemeClr val="accent1">
                    <a:lumMod val="75000"/>
                  </a:schemeClr>
                </a:solidFill>
              </a:rPr>
              <a:t>&gt;</a:t>
            </a:r>
          </a:p>
          <a:p>
            <a:pPr marL="0" indent="0">
              <a:buNone/>
            </a:pPr>
            <a:r>
              <a:rPr lang="es-ES" sz="2400" dirty="0">
                <a:solidFill>
                  <a:schemeClr val="accent1">
                    <a:lumMod val="75000"/>
                  </a:schemeClr>
                </a:solidFill>
              </a:rPr>
              <a:t>      &lt;</a:t>
            </a:r>
            <a:r>
              <a:rPr lang="es-ES" sz="2400" dirty="0" err="1">
                <a:solidFill>
                  <a:schemeClr val="accent1">
                    <a:lumMod val="75000"/>
                  </a:schemeClr>
                </a:solidFill>
              </a:rPr>
              <a:t>button</a:t>
            </a:r>
            <a:r>
              <a:rPr lang="es-ES" sz="2400" dirty="0">
                <a:solidFill>
                  <a:schemeClr val="accent1">
                    <a:lumMod val="75000"/>
                  </a:schemeClr>
                </a:solidFill>
              </a:rPr>
              <a:t> type="</a:t>
            </a:r>
            <a:r>
              <a:rPr lang="es-ES" sz="2400" dirty="0" err="1">
                <a:solidFill>
                  <a:schemeClr val="accent1">
                    <a:lumMod val="75000"/>
                  </a:schemeClr>
                </a:solidFill>
              </a:rPr>
              <a:t>button</a:t>
            </a:r>
            <a:r>
              <a:rPr lang="es-ES" sz="2400" dirty="0">
                <a:solidFill>
                  <a:schemeClr val="accent1">
                    <a:lumMod val="75000"/>
                  </a:schemeClr>
                </a:solidFill>
              </a:rPr>
              <a:t>" </a:t>
            </a:r>
            <a:r>
              <a:rPr lang="es-ES" sz="2400" dirty="0" err="1">
                <a:solidFill>
                  <a:schemeClr val="accent1">
                    <a:lumMod val="75000"/>
                  </a:schemeClr>
                </a:solidFill>
              </a:rPr>
              <a:t>class</a:t>
            </a:r>
            <a:r>
              <a:rPr lang="es-ES" sz="2400" dirty="0">
                <a:solidFill>
                  <a:schemeClr val="accent1">
                    <a:lumMod val="75000"/>
                  </a:schemeClr>
                </a:solidFill>
              </a:rPr>
              <a:t>="</a:t>
            </a:r>
            <a:r>
              <a:rPr lang="es-ES" sz="2400" dirty="0" err="1">
                <a:solidFill>
                  <a:schemeClr val="accent1">
                    <a:lumMod val="75000"/>
                  </a:schemeClr>
                </a:solidFill>
              </a:rPr>
              <a:t>btn</a:t>
            </a:r>
            <a:r>
              <a:rPr lang="es-ES" sz="2400" dirty="0">
                <a:solidFill>
                  <a:schemeClr val="accent1">
                    <a:lumMod val="75000"/>
                  </a:schemeClr>
                </a:solidFill>
              </a:rPr>
              <a:t> </a:t>
            </a:r>
            <a:r>
              <a:rPr lang="es-ES" sz="2400" dirty="0" err="1">
                <a:solidFill>
                  <a:schemeClr val="accent1">
                    <a:lumMod val="75000"/>
                  </a:schemeClr>
                </a:solidFill>
              </a:rPr>
              <a:t>btn-primary</a:t>
            </a:r>
            <a:r>
              <a:rPr lang="es-ES" sz="2400" dirty="0">
                <a:solidFill>
                  <a:schemeClr val="accent1">
                    <a:lumMod val="75000"/>
                  </a:schemeClr>
                </a:solidFill>
              </a:rPr>
              <a:t>"&gt;2&lt;/</a:t>
            </a:r>
            <a:r>
              <a:rPr lang="es-ES" sz="2400" dirty="0" err="1">
                <a:solidFill>
                  <a:schemeClr val="accent1">
                    <a:lumMod val="75000"/>
                  </a:schemeClr>
                </a:solidFill>
              </a:rPr>
              <a:t>button</a:t>
            </a:r>
            <a:r>
              <a:rPr lang="es-ES" sz="2400" dirty="0">
                <a:solidFill>
                  <a:schemeClr val="accent1">
                    <a:lumMod val="75000"/>
                  </a:schemeClr>
                </a:solidFill>
              </a:rPr>
              <a:t>&gt;</a:t>
            </a:r>
          </a:p>
          <a:p>
            <a:pPr marL="0" indent="0">
              <a:buNone/>
            </a:pPr>
            <a:r>
              <a:rPr lang="es-ES" sz="2400" dirty="0">
                <a:solidFill>
                  <a:schemeClr val="accent1">
                    <a:lumMod val="75000"/>
                  </a:schemeClr>
                </a:solidFill>
              </a:rPr>
              <a:t>      &lt;</a:t>
            </a:r>
            <a:r>
              <a:rPr lang="es-ES" sz="2400" dirty="0" err="1">
                <a:solidFill>
                  <a:schemeClr val="accent1">
                    <a:lumMod val="75000"/>
                  </a:schemeClr>
                </a:solidFill>
              </a:rPr>
              <a:t>button</a:t>
            </a:r>
            <a:r>
              <a:rPr lang="es-ES" sz="2400" dirty="0">
                <a:solidFill>
                  <a:schemeClr val="accent1">
                    <a:lumMod val="75000"/>
                  </a:schemeClr>
                </a:solidFill>
              </a:rPr>
              <a:t> type="</a:t>
            </a:r>
            <a:r>
              <a:rPr lang="es-ES" sz="2400" dirty="0" err="1">
                <a:solidFill>
                  <a:schemeClr val="accent1">
                    <a:lumMod val="75000"/>
                  </a:schemeClr>
                </a:solidFill>
              </a:rPr>
              <a:t>button</a:t>
            </a:r>
            <a:r>
              <a:rPr lang="es-ES" sz="2400" dirty="0">
                <a:solidFill>
                  <a:schemeClr val="accent1">
                    <a:lumMod val="75000"/>
                  </a:schemeClr>
                </a:solidFill>
              </a:rPr>
              <a:t>" </a:t>
            </a:r>
            <a:r>
              <a:rPr lang="es-ES" sz="2400" dirty="0" err="1">
                <a:solidFill>
                  <a:schemeClr val="accent1">
                    <a:lumMod val="75000"/>
                  </a:schemeClr>
                </a:solidFill>
              </a:rPr>
              <a:t>class</a:t>
            </a:r>
            <a:r>
              <a:rPr lang="es-ES" sz="2400" dirty="0">
                <a:solidFill>
                  <a:schemeClr val="accent1">
                    <a:lumMod val="75000"/>
                  </a:schemeClr>
                </a:solidFill>
              </a:rPr>
              <a:t>="</a:t>
            </a:r>
            <a:r>
              <a:rPr lang="es-ES" sz="2400" dirty="0" err="1">
                <a:solidFill>
                  <a:schemeClr val="accent1">
                    <a:lumMod val="75000"/>
                  </a:schemeClr>
                </a:solidFill>
              </a:rPr>
              <a:t>btn</a:t>
            </a:r>
            <a:r>
              <a:rPr lang="es-ES" sz="2400" dirty="0">
                <a:solidFill>
                  <a:schemeClr val="accent1">
                    <a:lumMod val="75000"/>
                  </a:schemeClr>
                </a:solidFill>
              </a:rPr>
              <a:t> </a:t>
            </a:r>
            <a:r>
              <a:rPr lang="es-ES" sz="2400" dirty="0" err="1">
                <a:solidFill>
                  <a:schemeClr val="accent1">
                    <a:lumMod val="75000"/>
                  </a:schemeClr>
                </a:solidFill>
              </a:rPr>
              <a:t>btn-primary</a:t>
            </a:r>
            <a:r>
              <a:rPr lang="es-ES" sz="2400" dirty="0">
                <a:solidFill>
                  <a:schemeClr val="accent1">
                    <a:lumMod val="75000"/>
                  </a:schemeClr>
                </a:solidFill>
              </a:rPr>
              <a:t>"&gt;3&lt;/</a:t>
            </a:r>
            <a:r>
              <a:rPr lang="es-ES" sz="2400" dirty="0" err="1">
                <a:solidFill>
                  <a:schemeClr val="accent1">
                    <a:lumMod val="75000"/>
                  </a:schemeClr>
                </a:solidFill>
              </a:rPr>
              <a:t>button</a:t>
            </a:r>
            <a:r>
              <a:rPr lang="es-ES" sz="2400" dirty="0">
                <a:solidFill>
                  <a:schemeClr val="accent1">
                    <a:lumMod val="75000"/>
                  </a:schemeClr>
                </a:solidFill>
              </a:rPr>
              <a:t>&gt;</a:t>
            </a:r>
          </a:p>
          <a:p>
            <a:pPr marL="0" indent="0">
              <a:buNone/>
            </a:pPr>
            <a:r>
              <a:rPr lang="es-ES" sz="2400" dirty="0">
                <a:solidFill>
                  <a:schemeClr val="accent1">
                    <a:lumMod val="75000"/>
                  </a:schemeClr>
                </a:solidFill>
              </a:rPr>
              <a:t>&lt;/div&gt;</a:t>
            </a:r>
          </a:p>
          <a:p>
            <a:r>
              <a:rPr lang="es-ES" sz="2400" dirty="0">
                <a:hlinkClick r:id="rId2" action="ppaction://hlinkfile"/>
              </a:rPr>
              <a:t>Ejemplo</a:t>
            </a:r>
            <a:endParaRPr lang="es-ES" sz="2400" dirty="0"/>
          </a:p>
          <a:p>
            <a:endParaRPr lang="es-ES" sz="2400" dirty="0"/>
          </a:p>
        </p:txBody>
      </p:sp>
      <p:sp>
        <p:nvSpPr>
          <p:cNvPr id="4" name="Marcador de fecha 3">
            <a:extLst>
              <a:ext uri="{FF2B5EF4-FFF2-40B4-BE49-F238E27FC236}">
                <a16:creationId xmlns:a16="http://schemas.microsoft.com/office/drawing/2014/main" id="{D816017C-78A5-B838-6471-4D630A177D36}"/>
              </a:ext>
            </a:extLst>
          </p:cNvPr>
          <p:cNvSpPr>
            <a:spLocks noGrp="1"/>
          </p:cNvSpPr>
          <p:nvPr>
            <p:ph type="dt" sz="half" idx="10"/>
          </p:nvPr>
        </p:nvSpPr>
        <p:spPr/>
        <p:txBody>
          <a:bodyPr/>
          <a:lstStyle/>
          <a:p>
            <a:fld id="{E41D789A-A9B2-4927-A52C-8598B198414C}" type="datetime1">
              <a:rPr lang="es-ES" smtClean="0"/>
              <a:t>27/02/2024</a:t>
            </a:fld>
            <a:endParaRPr lang="es-ES"/>
          </a:p>
        </p:txBody>
      </p:sp>
      <p:sp>
        <p:nvSpPr>
          <p:cNvPr id="5" name="Marcador de pie de página 4">
            <a:extLst>
              <a:ext uri="{FF2B5EF4-FFF2-40B4-BE49-F238E27FC236}">
                <a16:creationId xmlns:a16="http://schemas.microsoft.com/office/drawing/2014/main" id="{7D4C9FE0-08D6-84DF-D474-F1A946E37482}"/>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A4A5FDD6-E3C7-669F-8106-F66F54728761}"/>
              </a:ext>
            </a:extLst>
          </p:cNvPr>
          <p:cNvSpPr>
            <a:spLocks noGrp="1"/>
          </p:cNvSpPr>
          <p:nvPr>
            <p:ph type="sldNum" sz="quarter" idx="12"/>
          </p:nvPr>
        </p:nvSpPr>
        <p:spPr/>
        <p:txBody>
          <a:bodyPr/>
          <a:lstStyle/>
          <a:p>
            <a:fld id="{D602F45C-2B69-4F0F-ADF4-1D4CECE2C731}" type="slidenum">
              <a:rPr lang="es-ES" smtClean="0"/>
              <a:t>97</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F3DCA3-8499-46AE-8FC3-4372350CF20D}"/>
              </a:ext>
            </a:extLst>
          </p:cNvPr>
          <p:cNvSpPr>
            <a:spLocks noGrp="1"/>
          </p:cNvSpPr>
          <p:nvPr>
            <p:ph type="title"/>
          </p:nvPr>
        </p:nvSpPr>
        <p:spPr/>
        <p:txBody>
          <a:bodyPr/>
          <a:lstStyle/>
          <a:p>
            <a:r>
              <a:rPr lang="es-ES" dirty="0"/>
              <a:t>Contenido</a:t>
            </a:r>
          </a:p>
        </p:txBody>
      </p:sp>
      <p:sp>
        <p:nvSpPr>
          <p:cNvPr id="3" name="Marcador de contenido 2">
            <a:extLst>
              <a:ext uri="{FF2B5EF4-FFF2-40B4-BE49-F238E27FC236}">
                <a16:creationId xmlns:a16="http://schemas.microsoft.com/office/drawing/2014/main" id="{7C8B59AA-8ADB-4CAA-B98D-D63A3B20AC60}"/>
              </a:ext>
            </a:extLst>
          </p:cNvPr>
          <p:cNvSpPr>
            <a:spLocks noGrp="1"/>
          </p:cNvSpPr>
          <p:nvPr>
            <p:ph sz="half" idx="1"/>
          </p:nvPr>
        </p:nvSpPr>
        <p:spPr/>
        <p:txBody>
          <a:bodyPr>
            <a:normAutofit/>
          </a:bodyPr>
          <a:lstStyle/>
          <a:p>
            <a:r>
              <a:rPr lang="es-ES" dirty="0">
                <a:solidFill>
                  <a:schemeClr val="bg2"/>
                </a:solidFill>
              </a:rPr>
              <a:t>Bibliografía</a:t>
            </a:r>
          </a:p>
          <a:p>
            <a:pPr marL="560070" indent="-514350">
              <a:buFont typeface="+mj-lt"/>
              <a:buAutoNum type="arabicPeriod"/>
            </a:pPr>
            <a:r>
              <a:rPr lang="es-ES" dirty="0">
                <a:solidFill>
                  <a:schemeClr val="bg2"/>
                </a:solidFill>
              </a:rPr>
              <a:t>Bootstrap</a:t>
            </a:r>
            <a:endParaRPr lang="es-ES" sz="2800" dirty="0">
              <a:solidFill>
                <a:schemeClr val="bg2"/>
              </a:solidFill>
            </a:endParaRPr>
          </a:p>
          <a:p>
            <a:pPr marL="560070" indent="-514350">
              <a:buFont typeface="+mj-lt"/>
              <a:buAutoNum type="arabicPeriod"/>
            </a:pPr>
            <a:r>
              <a:rPr lang="es-ES" dirty="0">
                <a:solidFill>
                  <a:schemeClr val="bg2"/>
                </a:solidFill>
              </a:rPr>
              <a:t>Sistema de Rejillas</a:t>
            </a:r>
          </a:p>
          <a:p>
            <a:pPr marL="560070" indent="-514350">
              <a:buFont typeface="+mj-lt"/>
              <a:buAutoNum type="arabicPeriod"/>
            </a:pPr>
            <a:r>
              <a:rPr lang="es-ES" dirty="0">
                <a:solidFill>
                  <a:schemeClr val="bg2"/>
                </a:solidFill>
              </a:rPr>
              <a:t>Offset (desplazamiento) de columnas</a:t>
            </a:r>
          </a:p>
          <a:p>
            <a:pPr marL="560070" indent="-514350">
              <a:buFont typeface="+mj-lt"/>
              <a:buAutoNum type="arabicPeriod"/>
            </a:pPr>
            <a:r>
              <a:rPr lang="es-ES" dirty="0">
                <a:solidFill>
                  <a:schemeClr val="bg2"/>
                </a:solidFill>
              </a:rPr>
              <a:t>Alineamiento vertical de las columnas</a:t>
            </a:r>
          </a:p>
          <a:p>
            <a:pPr marL="560070" indent="-514350">
              <a:buFont typeface="+mj-lt"/>
              <a:buAutoNum type="arabicPeriod"/>
            </a:pPr>
            <a:r>
              <a:rPr lang="es-ES" dirty="0">
                <a:solidFill>
                  <a:schemeClr val="bg2"/>
                </a:solidFill>
              </a:rPr>
              <a:t>Alineamiento horizontal de las columnas</a:t>
            </a:r>
          </a:p>
          <a:p>
            <a:pPr marL="560070" indent="-514350">
              <a:buFont typeface="+mj-lt"/>
              <a:buAutoNum type="arabicPeriod"/>
            </a:pPr>
            <a:r>
              <a:rPr lang="es-ES" dirty="0">
                <a:solidFill>
                  <a:schemeClr val="bg2"/>
                </a:solidFill>
              </a:rPr>
              <a:t>Anidamiento de columnas</a:t>
            </a:r>
          </a:p>
          <a:p>
            <a:pPr marL="560070" indent="-514350">
              <a:buFont typeface="+mj-lt"/>
              <a:buAutoNum type="arabicPeriod"/>
            </a:pPr>
            <a:endParaRPr lang="es-ES" dirty="0"/>
          </a:p>
          <a:p>
            <a:pPr marL="560070" indent="-514350">
              <a:buFont typeface="+mj-lt"/>
              <a:buAutoNum type="arabicPeriod"/>
            </a:pPr>
            <a:endParaRPr lang="es-ES" dirty="0"/>
          </a:p>
          <a:p>
            <a:pPr marL="880110" lvl="1" indent="-514350">
              <a:buFont typeface="+mj-lt"/>
              <a:buAutoNum type="arabicPeriod"/>
            </a:pPr>
            <a:endParaRPr lang="es-ES" dirty="0"/>
          </a:p>
        </p:txBody>
      </p:sp>
      <p:sp>
        <p:nvSpPr>
          <p:cNvPr id="7" name="Marcador de contenido 6">
            <a:extLst>
              <a:ext uri="{FF2B5EF4-FFF2-40B4-BE49-F238E27FC236}">
                <a16:creationId xmlns:a16="http://schemas.microsoft.com/office/drawing/2014/main" id="{D14EE8BD-5A7B-251D-A978-D32DDDED8978}"/>
              </a:ext>
            </a:extLst>
          </p:cNvPr>
          <p:cNvSpPr>
            <a:spLocks noGrp="1"/>
          </p:cNvSpPr>
          <p:nvPr>
            <p:ph sz="half" idx="2"/>
          </p:nvPr>
        </p:nvSpPr>
        <p:spPr/>
        <p:txBody>
          <a:bodyPr>
            <a:normAutofit/>
          </a:bodyPr>
          <a:lstStyle/>
          <a:p>
            <a:pPr marL="560070" indent="-514350">
              <a:buFont typeface="+mj-lt"/>
              <a:buAutoNum type="arabicPeriod" startAt="7"/>
            </a:pPr>
            <a:r>
              <a:rPr lang="es-ES" dirty="0">
                <a:solidFill>
                  <a:schemeClr val="bg2"/>
                </a:solidFill>
              </a:rPr>
              <a:t>Tipografías</a:t>
            </a:r>
            <a:endParaRPr lang="es-ES" sz="2800" dirty="0">
              <a:solidFill>
                <a:schemeClr val="bg2"/>
              </a:solidFill>
            </a:endParaRPr>
          </a:p>
          <a:p>
            <a:pPr marL="560070" indent="-514350">
              <a:buFont typeface="+mj-lt"/>
              <a:buAutoNum type="arabicPeriod" startAt="7"/>
            </a:pPr>
            <a:r>
              <a:rPr lang="es-ES" dirty="0">
                <a:solidFill>
                  <a:schemeClr val="bg2"/>
                </a:solidFill>
              </a:rPr>
              <a:t>Colores</a:t>
            </a:r>
          </a:p>
          <a:p>
            <a:pPr marL="560070" indent="-514350">
              <a:buFont typeface="+mj-lt"/>
              <a:buAutoNum type="arabicPeriod" startAt="7"/>
            </a:pPr>
            <a:r>
              <a:rPr lang="es-ES" dirty="0">
                <a:solidFill>
                  <a:schemeClr val="bg2"/>
                </a:solidFill>
              </a:rPr>
              <a:t>Tablas</a:t>
            </a:r>
          </a:p>
          <a:p>
            <a:pPr marL="560070" indent="-514350">
              <a:buFont typeface="+mj-lt"/>
              <a:buAutoNum type="arabicPeriod" startAt="7"/>
            </a:pPr>
            <a:r>
              <a:rPr lang="es-ES" dirty="0">
                <a:solidFill>
                  <a:schemeClr val="bg2"/>
                </a:solidFill>
              </a:rPr>
              <a:t>Formularios</a:t>
            </a:r>
          </a:p>
          <a:p>
            <a:pPr marL="560070" indent="-514350">
              <a:buFont typeface="+mj-lt"/>
              <a:buAutoNum type="arabicPeriod" startAt="7"/>
            </a:pPr>
            <a:r>
              <a:rPr lang="es-ES" dirty="0">
                <a:solidFill>
                  <a:schemeClr val="bg2"/>
                </a:solidFill>
              </a:rPr>
              <a:t>Botones</a:t>
            </a:r>
          </a:p>
          <a:p>
            <a:pPr marL="560070" indent="-514350">
              <a:buFont typeface="+mj-lt"/>
              <a:buAutoNum type="arabicPeriod" startAt="7"/>
            </a:pPr>
            <a:r>
              <a:rPr lang="es-ES" dirty="0"/>
              <a:t>Imágenes</a:t>
            </a:r>
          </a:p>
          <a:p>
            <a:pPr marL="560070" indent="-514350">
              <a:buFont typeface="+mj-lt"/>
              <a:buAutoNum type="arabicPeriod" startAt="7"/>
            </a:pPr>
            <a:r>
              <a:rPr lang="es-ES" dirty="0">
                <a:solidFill>
                  <a:schemeClr val="bg2"/>
                </a:solidFill>
              </a:rPr>
              <a:t>Componentes</a:t>
            </a:r>
          </a:p>
          <a:p>
            <a:endParaRPr lang="es-ES" dirty="0"/>
          </a:p>
        </p:txBody>
      </p:sp>
      <p:sp>
        <p:nvSpPr>
          <p:cNvPr id="4" name="Marcador de pie de página 3">
            <a:extLst>
              <a:ext uri="{FF2B5EF4-FFF2-40B4-BE49-F238E27FC236}">
                <a16:creationId xmlns:a16="http://schemas.microsoft.com/office/drawing/2014/main" id="{1E03AC90-C6D0-4FFD-B1C7-05CAAF5CB90A}"/>
              </a:ext>
            </a:extLst>
          </p:cNvPr>
          <p:cNvSpPr>
            <a:spLocks noGrp="1"/>
          </p:cNvSpPr>
          <p:nvPr>
            <p:ph type="ftr" sz="quarter" idx="11"/>
          </p:nvPr>
        </p:nvSpPr>
        <p:spPr/>
        <p:txBody>
          <a:bodyPr/>
          <a:lstStyle/>
          <a:p>
            <a:r>
              <a:rPr lang="es-ES"/>
              <a:t>Diseño de Interfaces Web - Tema 12. Bootstrap</a:t>
            </a:r>
            <a:endParaRPr lang="es-ES" dirty="0"/>
          </a:p>
        </p:txBody>
      </p:sp>
      <p:sp>
        <p:nvSpPr>
          <p:cNvPr id="6" name="Marcador de fecha 5">
            <a:extLst>
              <a:ext uri="{FF2B5EF4-FFF2-40B4-BE49-F238E27FC236}">
                <a16:creationId xmlns:a16="http://schemas.microsoft.com/office/drawing/2014/main" id="{7EFA54E0-DBEF-D1A8-3B5B-40767968231E}"/>
              </a:ext>
            </a:extLst>
          </p:cNvPr>
          <p:cNvSpPr>
            <a:spLocks noGrp="1"/>
          </p:cNvSpPr>
          <p:nvPr>
            <p:ph type="dt" sz="half" idx="10"/>
          </p:nvPr>
        </p:nvSpPr>
        <p:spPr/>
        <p:txBody>
          <a:bodyPr/>
          <a:lstStyle/>
          <a:p>
            <a:fld id="{964A5912-854A-4983-A676-508B014C1124}" type="datetime1">
              <a:rPr lang="es-ES" smtClean="0"/>
              <a:t>27/02/2024</a:t>
            </a:fld>
            <a:endParaRPr lang="es-ES"/>
          </a:p>
        </p:txBody>
      </p:sp>
      <p:sp>
        <p:nvSpPr>
          <p:cNvPr id="5" name="Marcador de número de diapositiva 4">
            <a:extLst>
              <a:ext uri="{FF2B5EF4-FFF2-40B4-BE49-F238E27FC236}">
                <a16:creationId xmlns:a16="http://schemas.microsoft.com/office/drawing/2014/main" id="{052A1CC5-755A-0A20-FA91-C61072DDD835}"/>
              </a:ext>
            </a:extLst>
          </p:cNvPr>
          <p:cNvSpPr>
            <a:spLocks noGrp="1"/>
          </p:cNvSpPr>
          <p:nvPr>
            <p:ph type="sldNum" sz="quarter" idx="12"/>
          </p:nvPr>
        </p:nvSpPr>
        <p:spPr/>
        <p:txBody>
          <a:bodyPr/>
          <a:lstStyle/>
          <a:p>
            <a:fld id="{D602F45C-2B69-4F0F-ADF4-1D4CECE2C731}" type="slidenum">
              <a:rPr lang="es-ES" smtClean="0"/>
              <a:t>98</a:t>
            </a:fld>
            <a:endParaRPr lang="es-ES"/>
          </a:p>
        </p:txBody>
      </p:sp>
    </p:spTree>
    <p:extLst>
      <p:ext uri="{BB962C8B-B14F-4D97-AF65-F5344CB8AC3E}">
        <p14:creationId xmlns:p14="http://schemas.microsoft.com/office/powerpoint/2010/main" val="40364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12. Imágenes</a:t>
            </a:r>
          </a:p>
        </p:txBody>
      </p:sp>
      <p:sp>
        <p:nvSpPr>
          <p:cNvPr id="3" name="2 Marcador de contenido"/>
          <p:cNvSpPr>
            <a:spLocks noGrp="1"/>
          </p:cNvSpPr>
          <p:nvPr>
            <p:ph sz="quarter" idx="1"/>
          </p:nvPr>
        </p:nvSpPr>
        <p:spPr/>
        <p:txBody>
          <a:bodyPr>
            <a:normAutofit/>
          </a:bodyPr>
          <a:lstStyle/>
          <a:p>
            <a:r>
              <a:rPr lang="es-ES" dirty="0"/>
              <a:t>Bootstrap define una serie de clases para aplicar al elemento HTML &lt;</a:t>
            </a:r>
            <a:r>
              <a:rPr lang="es-ES" dirty="0" err="1"/>
              <a:t>img</a:t>
            </a:r>
            <a:r>
              <a:rPr lang="es-ES" dirty="0"/>
              <a:t>&gt;:</a:t>
            </a:r>
          </a:p>
          <a:p>
            <a:pPr lvl="1"/>
            <a:r>
              <a:rPr lang="es-ES" b="1" dirty="0" err="1"/>
              <a:t>rounded</a:t>
            </a:r>
            <a:r>
              <a:rPr lang="es-ES" dirty="0"/>
              <a:t> : Define las esquinas redondeadas en la imagen.</a:t>
            </a:r>
            <a:br>
              <a:rPr lang="es-ES" dirty="0"/>
            </a:br>
            <a:r>
              <a:rPr lang="es-ES" dirty="0"/>
              <a:t>Si accedemos al código del archivo bootstrap.css veremos que inicializa la propiedad </a:t>
            </a:r>
            <a:r>
              <a:rPr lang="es-ES" dirty="0" err="1"/>
              <a:t>border-radius</a:t>
            </a:r>
            <a:r>
              <a:rPr lang="es-ES" dirty="0"/>
              <a:t> con el valor de 0.25rem.</a:t>
            </a:r>
          </a:p>
          <a:p>
            <a:pPr lvl="1"/>
            <a:r>
              <a:rPr lang="es-ES" b="1" dirty="0" err="1"/>
              <a:t>rounded-circle</a:t>
            </a:r>
            <a:r>
              <a:rPr lang="es-ES" dirty="0"/>
              <a:t> : Convierte la imagen en un círculo, para ello Bootstrap 5 inicializa la propiedad </a:t>
            </a:r>
            <a:r>
              <a:rPr lang="es-ES" dirty="0" err="1"/>
              <a:t>border-radius</a:t>
            </a:r>
            <a:r>
              <a:rPr lang="es-ES" dirty="0"/>
              <a:t>: 50%;</a:t>
            </a:r>
          </a:p>
          <a:p>
            <a:endParaRPr lang="es-ES" dirty="0"/>
          </a:p>
        </p:txBody>
      </p:sp>
      <p:sp>
        <p:nvSpPr>
          <p:cNvPr id="4" name="Marcador de fecha 3">
            <a:extLst>
              <a:ext uri="{FF2B5EF4-FFF2-40B4-BE49-F238E27FC236}">
                <a16:creationId xmlns:a16="http://schemas.microsoft.com/office/drawing/2014/main" id="{EA71DF84-6559-F7DE-DEDE-41C489FF8244}"/>
              </a:ext>
            </a:extLst>
          </p:cNvPr>
          <p:cNvSpPr>
            <a:spLocks noGrp="1"/>
          </p:cNvSpPr>
          <p:nvPr>
            <p:ph type="dt" sz="half" idx="10"/>
          </p:nvPr>
        </p:nvSpPr>
        <p:spPr/>
        <p:txBody>
          <a:bodyPr/>
          <a:lstStyle/>
          <a:p>
            <a:fld id="{9DA8D088-3C03-4266-8303-A8B380079858}" type="datetime1">
              <a:rPr lang="es-ES" smtClean="0"/>
              <a:t>27/02/2024</a:t>
            </a:fld>
            <a:endParaRPr lang="es-ES"/>
          </a:p>
        </p:txBody>
      </p:sp>
      <p:sp>
        <p:nvSpPr>
          <p:cNvPr id="5" name="Marcador de pie de página 4">
            <a:extLst>
              <a:ext uri="{FF2B5EF4-FFF2-40B4-BE49-F238E27FC236}">
                <a16:creationId xmlns:a16="http://schemas.microsoft.com/office/drawing/2014/main" id="{1B2D35CB-577F-A769-69D4-B13B600490AB}"/>
              </a:ext>
            </a:extLst>
          </p:cNvPr>
          <p:cNvSpPr>
            <a:spLocks noGrp="1"/>
          </p:cNvSpPr>
          <p:nvPr>
            <p:ph type="ftr" sz="quarter" idx="11"/>
          </p:nvPr>
        </p:nvSpPr>
        <p:spPr/>
        <p:txBody>
          <a:bodyPr/>
          <a:lstStyle/>
          <a:p>
            <a:r>
              <a:rPr lang="es-ES"/>
              <a:t>Diseño de Interfaces Web - Tema 12. Bootstrap</a:t>
            </a:r>
          </a:p>
        </p:txBody>
      </p:sp>
      <p:sp>
        <p:nvSpPr>
          <p:cNvPr id="6" name="Marcador de número de diapositiva 5">
            <a:extLst>
              <a:ext uri="{FF2B5EF4-FFF2-40B4-BE49-F238E27FC236}">
                <a16:creationId xmlns:a16="http://schemas.microsoft.com/office/drawing/2014/main" id="{79CC5D2C-CA45-A3C8-CB92-01840E6351D5}"/>
              </a:ext>
            </a:extLst>
          </p:cNvPr>
          <p:cNvSpPr>
            <a:spLocks noGrp="1"/>
          </p:cNvSpPr>
          <p:nvPr>
            <p:ph type="sldNum" sz="quarter" idx="12"/>
          </p:nvPr>
        </p:nvSpPr>
        <p:spPr/>
        <p:txBody>
          <a:bodyPr/>
          <a:lstStyle/>
          <a:p>
            <a:fld id="{D602F45C-2B69-4F0F-ADF4-1D4CECE2C731}" type="slidenum">
              <a:rPr lang="es-ES" smtClean="0"/>
              <a:t>99</a:t>
            </a:fld>
            <a:endParaRPr lang="es-E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lantilla Azul Clase">
  <a:themeElements>
    <a:clrScheme name="Banded Design 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lantilla Azul Clase" id="{7A9F94D4-D473-45C0-90F0-6DEB49356B37}" vid="{2A0B8170-3E33-4C2D-9DF0-D2A5DCC039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2669</TotalTime>
  <Words>10991</Words>
  <Application>Microsoft Office PowerPoint</Application>
  <PresentationFormat>Panorámica</PresentationFormat>
  <Paragraphs>1607</Paragraphs>
  <Slides>172</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172</vt:i4>
      </vt:variant>
    </vt:vector>
  </HeadingPairs>
  <TitlesOfParts>
    <vt:vector size="177" baseType="lpstr">
      <vt:lpstr>Arial</vt:lpstr>
      <vt:lpstr>Calibri</vt:lpstr>
      <vt:lpstr>Consolas</vt:lpstr>
      <vt:lpstr>Euphemia</vt:lpstr>
      <vt:lpstr>Plantilla Azul Clase</vt:lpstr>
      <vt:lpstr>Diseño de Interfaces Web - Tema 12. Bootstrap</vt:lpstr>
      <vt:lpstr>Objetivos</vt:lpstr>
      <vt:lpstr>Contenido</vt:lpstr>
      <vt:lpstr>Bibliografía</vt:lpstr>
      <vt:lpstr>Contenido</vt:lpstr>
      <vt:lpstr>1. Bootstrap</vt:lpstr>
      <vt:lpstr>1. Bootstrap</vt:lpstr>
      <vt:lpstr>1. Bootstrap</vt:lpstr>
      <vt:lpstr>1. Bootstrap</vt:lpstr>
      <vt:lpstr>1. Bootstrap</vt:lpstr>
      <vt:lpstr>1. Bootstrap</vt:lpstr>
      <vt:lpstr>1. Bootstrap</vt:lpstr>
      <vt:lpstr>1. Bootstrap</vt:lpstr>
      <vt:lpstr>1. Bootstrap</vt:lpstr>
      <vt:lpstr>Contenido</vt:lpstr>
      <vt:lpstr>2. Sistema de Rejillas</vt:lpstr>
      <vt:lpstr>2. Sistema de Rejillas</vt:lpstr>
      <vt:lpstr>2. Sistema de Rejillas</vt:lpstr>
      <vt:lpstr>2. Sistema de Rejillas</vt:lpstr>
      <vt:lpstr>2. Sistema de Rejillas</vt:lpstr>
      <vt:lpstr>2. Sistema de Rejillas</vt:lpstr>
      <vt:lpstr>2. Sistema de Rejillas</vt:lpstr>
      <vt:lpstr>2. Sistema de Rejillas</vt:lpstr>
      <vt:lpstr>2. Sistema de Rejillas</vt:lpstr>
      <vt:lpstr>Contenido</vt:lpstr>
      <vt:lpstr>3. Offset (desplazamiento) de columnas</vt:lpstr>
      <vt:lpstr>Contenido</vt:lpstr>
      <vt:lpstr>4. Alineamiento vertical de las columnas</vt:lpstr>
      <vt:lpstr>4. Alineamiento vertical de las columnas. Alineación de la fila completa.</vt:lpstr>
      <vt:lpstr>4. Alineamiento vertical de las columnas. Alineación de columnas individuales.</vt:lpstr>
      <vt:lpstr>Contenido</vt:lpstr>
      <vt:lpstr>5. Alineamiento horizontal de las columnas</vt:lpstr>
      <vt:lpstr>5. Alineamiento horizontal de las columnas</vt:lpstr>
      <vt:lpstr>Contenido</vt:lpstr>
      <vt:lpstr>6. Anidamiento de columnas</vt:lpstr>
      <vt:lpstr>6. Anidamiento de columnas</vt:lpstr>
      <vt:lpstr>6. Anidamiento de columnas</vt:lpstr>
      <vt:lpstr>Contenido</vt:lpstr>
      <vt:lpstr>7. Tipografías</vt:lpstr>
      <vt:lpstr>7. Tipografías</vt:lpstr>
      <vt:lpstr>7. Tipografías</vt:lpstr>
      <vt:lpstr>7. Tipografías</vt:lpstr>
      <vt:lpstr>7. Tipografías</vt:lpstr>
      <vt:lpstr>7. Tipografías</vt:lpstr>
      <vt:lpstr>7. Tipografías</vt:lpstr>
      <vt:lpstr>Contenido</vt:lpstr>
      <vt:lpstr>8. Colores</vt:lpstr>
      <vt:lpstr>8. Colores</vt:lpstr>
      <vt:lpstr>8. Colores</vt:lpstr>
      <vt:lpstr>Contenido</vt:lpstr>
      <vt:lpstr>9. Tablas</vt:lpstr>
      <vt:lpstr>9. Tablas</vt:lpstr>
      <vt:lpstr>9. Tablas</vt:lpstr>
      <vt:lpstr>9. Tablas</vt:lpstr>
      <vt:lpstr>9. Tablas</vt:lpstr>
      <vt:lpstr>9. Tablas</vt:lpstr>
      <vt:lpstr>9. Tablas</vt:lpstr>
      <vt:lpstr>9. Tablas</vt:lpstr>
      <vt:lpstr>Contenido</vt:lpstr>
      <vt:lpstr>10. Formularios. controles input (text, password, file)</vt:lpstr>
      <vt:lpstr>10. Formularios. controles input (text, password, file)</vt:lpstr>
      <vt:lpstr>10. Formularios. controles input (text, password, file)</vt:lpstr>
      <vt:lpstr>10. Formularios. Textarea</vt:lpstr>
      <vt:lpstr>10. Formularios. Checkbox y Radio</vt:lpstr>
      <vt:lpstr>10. Formularios. Checkbox y Radio</vt:lpstr>
      <vt:lpstr>10. Formularios. Checkbox y Radio</vt:lpstr>
      <vt:lpstr>10. Formularios. Checkbox y Radio</vt:lpstr>
      <vt:lpstr>10. Formularios. Select</vt:lpstr>
      <vt:lpstr>10. Formularios. Formularios horizontales</vt:lpstr>
      <vt:lpstr>10. Formularios. Formularios horizontales</vt:lpstr>
      <vt:lpstr>10. Formularios. Formularios en línea</vt:lpstr>
      <vt:lpstr>10. Formularios. Tamaño de los controles</vt:lpstr>
      <vt:lpstr>10. Formularios. Texto de ayuda en los controles</vt:lpstr>
      <vt:lpstr>10. Formularios. Deshabilitar controles</vt:lpstr>
      <vt:lpstr>10. Formularios. Deshabilitar controles</vt:lpstr>
      <vt:lpstr>10. Formularios. Input Groups.</vt:lpstr>
      <vt:lpstr>10. Formularios. Input Groups. TAMAÑO</vt:lpstr>
      <vt:lpstr>10. Formularios. Input Groups. MÚLTIPLES</vt:lpstr>
      <vt:lpstr>10. Formularios. Input Groups. CHECKBOX Y RADIO</vt:lpstr>
      <vt:lpstr>10. Formularios. Input Groups. DESPLEGABLE</vt:lpstr>
      <vt:lpstr>10. Formularios. Input Groups. BOTONES</vt:lpstr>
      <vt:lpstr>10. Formularios. Controles de formularios personalizados</vt:lpstr>
      <vt:lpstr>10. Formularios. Controles de formularios personalizados</vt:lpstr>
      <vt:lpstr>Contenido</vt:lpstr>
      <vt:lpstr>11. Botones</vt:lpstr>
      <vt:lpstr>11. Botones</vt:lpstr>
      <vt:lpstr>11. Botones</vt:lpstr>
      <vt:lpstr>11. Botones</vt:lpstr>
      <vt:lpstr>11. Botones</vt:lpstr>
      <vt:lpstr>11. Botones</vt:lpstr>
      <vt:lpstr>11. Botones</vt:lpstr>
      <vt:lpstr>11. Botones</vt:lpstr>
      <vt:lpstr>11. Botones</vt:lpstr>
      <vt:lpstr>11. Botones</vt:lpstr>
      <vt:lpstr>11. Botones</vt:lpstr>
      <vt:lpstr>11. Botones</vt:lpstr>
      <vt:lpstr>11. Botones</vt:lpstr>
      <vt:lpstr>Contenido</vt:lpstr>
      <vt:lpstr>12. Imágenes</vt:lpstr>
      <vt:lpstr>12. Imágenes</vt:lpstr>
      <vt:lpstr>Contenido</vt:lpstr>
      <vt:lpstr>13. Componentes: card (básica)</vt:lpstr>
      <vt:lpstr>13. Componentes: card (básica)</vt:lpstr>
      <vt:lpstr>13. Componentes: card (con colores de fondo, texto y borde)</vt:lpstr>
      <vt:lpstr>13. Componentes: card (con colores de fondo, texto y borde)</vt:lpstr>
      <vt:lpstr>13. Componentes: card (con colores de fondo, texto y borde)</vt:lpstr>
      <vt:lpstr>13. Componentes: card (con colores de fondo, texto y borde)</vt:lpstr>
      <vt:lpstr>13. Componentes: card (con colores de fondo, texto y borde)</vt:lpstr>
      <vt:lpstr>13. Componentes: card (con colores de fondo, texto y borde)</vt:lpstr>
      <vt:lpstr>13. Componentes: card (con imágenes)</vt:lpstr>
      <vt:lpstr>13. Componentes: card (con imágenes)</vt:lpstr>
      <vt:lpstr>13. Componentes: card (con cabecera y pié)</vt:lpstr>
      <vt:lpstr>13. Componentes: card (pestañas)</vt:lpstr>
      <vt:lpstr>13. Componentes: card (columnas)</vt:lpstr>
      <vt:lpstr>13. Componentes: card (pestañas)</vt:lpstr>
      <vt:lpstr>13. Componentes: card (pestañas)</vt:lpstr>
      <vt:lpstr>13. Componentes: card (igual alto y ancho)</vt:lpstr>
      <vt:lpstr>13. Componentes: card (grupos)</vt:lpstr>
      <vt:lpstr>13. Componentes: Alert</vt:lpstr>
      <vt:lpstr>13. Componentes: Alert</vt:lpstr>
      <vt:lpstr>13. Componentes: Alert</vt:lpstr>
      <vt:lpstr>13. Componentes: Alert</vt:lpstr>
      <vt:lpstr>13. Componentes: Alert con botón de cierre</vt:lpstr>
      <vt:lpstr>13. Componentes: Alert con cierre animado</vt:lpstr>
      <vt:lpstr>13. Componentes: Modal básico</vt:lpstr>
      <vt:lpstr>13. Componentes: Modal básico</vt:lpstr>
      <vt:lpstr>13. Componentes: Modal básico</vt:lpstr>
      <vt:lpstr>13. Componentes: Modal (Tamaño y centrado)</vt:lpstr>
      <vt:lpstr>13. Componentes: Modal (Tamaño y centrado)</vt:lpstr>
      <vt:lpstr>13. Componentes: navs (menús de navegación)</vt:lpstr>
      <vt:lpstr>13. Componentes: nvbar (barras de navegación dinámicas)</vt:lpstr>
      <vt:lpstr>13. Componentes: nvbar (menú hamburguesa)</vt:lpstr>
      <vt:lpstr>13. Componentes: navs (menús de navegación)</vt:lpstr>
      <vt:lpstr>13. Componentes: navs (menús de navegación)</vt:lpstr>
      <vt:lpstr>13. Componentes: navs (menús de navegación)</vt:lpstr>
      <vt:lpstr>13. Componentes: navs (menús de navegación)</vt:lpstr>
      <vt:lpstr>13. Componentes: navs (pestañas)</vt:lpstr>
      <vt:lpstr>13. Componentes: navs</vt:lpstr>
      <vt:lpstr>13. Componentes: navs</vt:lpstr>
      <vt:lpstr>13. Componentes: navs (Dropdawn)</vt:lpstr>
      <vt:lpstr>13. Componentes: nvbar (menú hamburguesa)</vt:lpstr>
      <vt:lpstr>13. Componentes: carrousel</vt:lpstr>
      <vt:lpstr>13. Componentes: carrousel(Explicación)</vt:lpstr>
      <vt:lpstr>13. Componentes: carrousel</vt:lpstr>
      <vt:lpstr>13. Componentes: carrousel</vt:lpstr>
      <vt:lpstr>13. Componentes: paginación</vt:lpstr>
      <vt:lpstr>13. Componentes: paginación</vt:lpstr>
      <vt:lpstr>13. Componentes: paginación</vt:lpstr>
      <vt:lpstr>13. Componentes: paginación (Tamaño)</vt:lpstr>
      <vt:lpstr>13. Componentes: paginación (Alineación)</vt:lpstr>
      <vt:lpstr>13. Componentes: breadcrumb </vt:lpstr>
      <vt:lpstr>13. Componentes: progress</vt:lpstr>
      <vt:lpstr>13. Componentes: progress (Colores)</vt:lpstr>
      <vt:lpstr>13. Componentes: progress (efecto rayado)</vt:lpstr>
      <vt:lpstr>13. Componentes: progress (Animadas)</vt:lpstr>
      <vt:lpstr>13. Componentes: progress (Multiple)</vt:lpstr>
      <vt:lpstr>13. Componentes: dropdown (lista desplegable)</vt:lpstr>
      <vt:lpstr>13. Componentes: dropdown (lista desplegable)</vt:lpstr>
      <vt:lpstr>13. Componentes: dropdown (lista desplegable)</vt:lpstr>
      <vt:lpstr>13. Componentes: dropdown (lista desplegable)</vt:lpstr>
      <vt:lpstr>13. Componentes: dropdown (lista desplegable)</vt:lpstr>
      <vt:lpstr>13. Componentes: dropdown (lista desplegable)</vt:lpstr>
      <vt:lpstr>13. Componentes: dropdown (lista desplegable)</vt:lpstr>
      <vt:lpstr>13. Componentes: dropdown (lista desplegable)</vt:lpstr>
      <vt:lpstr>13. Componentes: dropdown (lista desplegable)</vt:lpstr>
      <vt:lpstr>13. Componentes: collapse</vt:lpstr>
      <vt:lpstr>13. Componentes: collapse</vt:lpstr>
      <vt:lpstr>13. Componentes: acordion</vt:lpstr>
      <vt:lpstr>13. Componentes: badge</vt:lpstr>
      <vt:lpstr>13. Componentes: badge</vt:lpstr>
      <vt:lpstr>13. Componentes: badge</vt:lpstr>
      <vt:lpstr>Diseño de Interfaces Web - Tema 12. Bootstrap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Tema 7 – PL/SQL – Parte 1</dc:title>
  <dc:creator>MARIO MARUGÁN CANCIO</dc:creator>
  <cp:lastModifiedBy>Mario Marugán Cancio</cp:lastModifiedBy>
  <cp:revision>109</cp:revision>
  <dcterms:created xsi:type="dcterms:W3CDTF">2019-03-02T14:55:10Z</dcterms:created>
  <dcterms:modified xsi:type="dcterms:W3CDTF">2024-02-27T15:03:04Z</dcterms:modified>
</cp:coreProperties>
</file>