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66" r:id="rId5"/>
    <p:sldId id="263" r:id="rId6"/>
    <p:sldId id="259" r:id="rId7"/>
    <p:sldId id="262" r:id="rId8"/>
    <p:sldId id="265" r:id="rId9"/>
    <p:sldId id="260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Destaqu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E4A87-DC60-8D20-2F10-98EAFA136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4AFB4A-8782-330C-84CA-218CDBC49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545B6B-96E2-1DA4-540B-7064A0A9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DB0-EE3E-4C94-BB21-47F917A4B5F2}" type="datetimeFigureOut">
              <a:rPr lang="pt-PT" smtClean="0"/>
              <a:t>02/11/2023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133C11-71E7-46A9-EC18-6E878CFA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F7B24F-E9E6-3781-AC18-6772760D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949-23B1-420B-8CEE-F25A04A747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306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A0C29-5D13-05FE-7C03-142F9413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41EF322-B227-BA3B-A691-6DE8C68AA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EABB3D-BCBA-FCB1-B14E-D96D7BE7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DB0-EE3E-4C94-BB21-47F917A4B5F2}" type="datetimeFigureOut">
              <a:rPr lang="pt-PT" smtClean="0"/>
              <a:t>02/11/2023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C3C795-08BE-A3FA-7B9C-75407DB5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BEFB09-FF32-45BE-71ED-781C9044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949-23B1-420B-8CEE-F25A04A747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036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44CB86-018B-18AB-0C26-600423C54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3941A14-737E-9D55-E408-5634C6EBA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4E1F0C-B655-C855-F9CA-B9D32AB4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DB0-EE3E-4C94-BB21-47F917A4B5F2}" type="datetimeFigureOut">
              <a:rPr lang="pt-PT" smtClean="0"/>
              <a:t>02/11/2023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165C1D-A2A4-0FEC-631D-28E75053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AA51620-1F09-5DFE-2AB2-2C32A819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949-23B1-420B-8CEE-F25A04A747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028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8A73D-81FF-1324-1D1D-2B6C37BC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4433E4-8C96-E00B-AA10-D494FA93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6F8AB9-4A99-B270-3AA3-BC05BB32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DB0-EE3E-4C94-BB21-47F917A4B5F2}" type="datetimeFigureOut">
              <a:rPr lang="pt-PT" smtClean="0"/>
              <a:t>02/11/2023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92D813-563B-53D2-24A2-F0FFF518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E1AEF8-0C36-AAF1-E317-128E49F8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949-23B1-420B-8CEE-F25A04A747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52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AE083-F0DF-5EC7-8521-7DADB52A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095819-1F84-8983-B1A9-4CA0C4C2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BB4D0D-F1FA-5BB4-6ED6-770F4A96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DB0-EE3E-4C94-BB21-47F917A4B5F2}" type="datetimeFigureOut">
              <a:rPr lang="pt-PT" smtClean="0"/>
              <a:t>02/11/2023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D78540-6BE4-4851-E089-3CCB1047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B1BCEE-3312-F991-ED39-B44B7085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949-23B1-420B-8CEE-F25A04A747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403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82609-90A1-790A-927A-C8956C32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72D8BA-F734-2BE0-41A3-F27D12F96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09D0F22-0E89-7D5C-9E90-D3C57AB15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66DCFA6-6BC8-BA0B-E58E-622F4874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DB0-EE3E-4C94-BB21-47F917A4B5F2}" type="datetimeFigureOut">
              <a:rPr lang="pt-PT" smtClean="0"/>
              <a:t>02/11/2023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25D8CB-C38B-A3A6-35EF-AAEBE49D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1C83887-66B5-9408-E159-3D20CB5D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949-23B1-420B-8CEE-F25A04A747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801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59289-7F2A-EBA7-A451-06ADBD5A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BFF550-6073-5826-8EB5-407049431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8F4F35A-2FE7-09BB-288D-5B36D615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E5B2EC5-ED0F-2D7A-4A8A-7ECF2CA79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A13B9A5-C6E4-F40F-D109-01493824B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F737AEB-6880-D2CB-C00A-E0A65A60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DB0-EE3E-4C94-BB21-47F917A4B5F2}" type="datetimeFigureOut">
              <a:rPr lang="pt-PT" smtClean="0"/>
              <a:t>02/11/2023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13F8453-55DC-A3BB-358A-2D7C7D70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2B8625C-3379-B642-8074-0FA2A3BE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949-23B1-420B-8CEE-F25A04A747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573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5442B-97D3-5B7F-F2F4-AAF60EB0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8F88AA1-365B-3714-A39E-10C7701E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DB0-EE3E-4C94-BB21-47F917A4B5F2}" type="datetimeFigureOut">
              <a:rPr lang="pt-PT" smtClean="0"/>
              <a:t>02/11/2023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F294238-302C-7B6D-327C-824E699E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6A34554-0E72-2F02-8458-EE3BC234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949-23B1-420B-8CEE-F25A04A747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37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0B7B454-5FC0-01CB-1E6A-DEF97885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DB0-EE3E-4C94-BB21-47F917A4B5F2}" type="datetimeFigureOut">
              <a:rPr lang="pt-PT" smtClean="0"/>
              <a:t>02/11/2023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16CD6D6-67D0-8ADD-3657-C929BE67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DB52AE6-4DE5-56AF-0064-95FA0EFD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949-23B1-420B-8CEE-F25A04A747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82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A22D4-D5C7-0C52-4953-C9D0B092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84B416-1E86-604F-42C5-9E285238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7420CCA-8A89-2536-17A4-1D9488108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BBCFD84-25C2-16EA-4F43-57F40B8F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DB0-EE3E-4C94-BB21-47F917A4B5F2}" type="datetimeFigureOut">
              <a:rPr lang="pt-PT" smtClean="0"/>
              <a:t>02/11/2023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3CA22CB-CF27-757A-38A9-A93741E0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0275ECF-8866-2DCF-D39C-7418713A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949-23B1-420B-8CEE-F25A04A747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671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BDF3F-F65B-E3BF-AA24-5737260C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7B6D1E8-7481-B09C-9B20-E2F56D0EF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3FB87FE-1C13-F72C-6441-03D1214A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50220F5-B36C-F6CD-67BA-47BC3027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DB0-EE3E-4C94-BB21-47F917A4B5F2}" type="datetimeFigureOut">
              <a:rPr lang="pt-PT" smtClean="0"/>
              <a:t>02/11/2023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3122D5A-55D2-BEF0-E61E-8F53A39C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8CCDC70-D4AB-5116-315B-1C2DF886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949-23B1-420B-8CEE-F25A04A747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148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0C6452F-0123-89A9-7331-07A2B0C3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B81A35-F172-6911-50B6-9218B1FC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BDE5D4-EC00-F2AA-49CC-2F9BE2E29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FEDB0-EE3E-4C94-BB21-47F917A4B5F2}" type="datetimeFigureOut">
              <a:rPr lang="pt-PT" smtClean="0"/>
              <a:t>02/11/2023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6D2C4E-B1A7-FC49-E178-0C1962766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FD640E-3BA9-4EB6-9213-3C2B6A1DE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C949-23B1-420B-8CEE-F25A04A747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244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DF643A9-CC6F-4579-2676-3760688C7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6751"/>
            <a:ext cx="8246692" cy="427290"/>
          </a:xfrm>
        </p:spPr>
        <p:txBody>
          <a:bodyPr/>
          <a:lstStyle/>
          <a:p>
            <a:r>
              <a:rPr lang="en-US" dirty="0"/>
              <a:t>Explains your scripts: what each one does, and how to run them</a:t>
            </a:r>
            <a:endParaRPr lang="pt-PT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88A1E26-C3B1-B40B-2F1C-7BB7F96AB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77542"/>
              </p:ext>
            </p:extLst>
          </p:nvPr>
        </p:nvGraphicFramePr>
        <p:xfrm>
          <a:off x="495656" y="1333144"/>
          <a:ext cx="11246268" cy="34886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98819">
                  <a:extLst>
                    <a:ext uri="{9D8B030D-6E8A-4147-A177-3AD203B41FA5}">
                      <a16:colId xmlns:a16="http://schemas.microsoft.com/office/drawing/2014/main" val="3706367651"/>
                    </a:ext>
                  </a:extLst>
                </a:gridCol>
                <a:gridCol w="2281727">
                  <a:extLst>
                    <a:ext uri="{9D8B030D-6E8A-4147-A177-3AD203B41FA5}">
                      <a16:colId xmlns:a16="http://schemas.microsoft.com/office/drawing/2014/main" val="3352321132"/>
                    </a:ext>
                  </a:extLst>
                </a:gridCol>
                <a:gridCol w="3478138">
                  <a:extLst>
                    <a:ext uri="{9D8B030D-6E8A-4147-A177-3AD203B41FA5}">
                      <a16:colId xmlns:a16="http://schemas.microsoft.com/office/drawing/2014/main" val="988181135"/>
                    </a:ext>
                  </a:extLst>
                </a:gridCol>
                <a:gridCol w="3187584">
                  <a:extLst>
                    <a:ext uri="{9D8B030D-6E8A-4147-A177-3AD203B41FA5}">
                      <a16:colId xmlns:a16="http://schemas.microsoft.com/office/drawing/2014/main" val="1475278745"/>
                    </a:ext>
                  </a:extLst>
                </a:gridCol>
              </a:tblGrid>
              <a:tr h="542075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Script </a:t>
                      </a:r>
                      <a:r>
                        <a:rPr lang="pt-PT" sz="1800" dirty="0" err="1"/>
                        <a:t>name</a:t>
                      </a:r>
                      <a:endParaRPr lang="pt-PT" sz="1800" dirty="0"/>
                    </a:p>
                  </a:txBody>
                  <a:tcPr marL="106801" marR="106801" marT="53401" marB="53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 err="1"/>
                        <a:t>How</a:t>
                      </a:r>
                      <a:r>
                        <a:rPr lang="pt-PT" sz="1800" b="1" dirty="0"/>
                        <a:t> to </a:t>
                      </a:r>
                      <a:r>
                        <a:rPr lang="pt-PT" sz="1800" b="1" dirty="0" err="1"/>
                        <a:t>run</a:t>
                      </a:r>
                      <a:r>
                        <a:rPr lang="pt-PT" sz="1800" b="1" dirty="0"/>
                        <a:t>* </a:t>
                      </a:r>
                    </a:p>
                  </a:txBody>
                  <a:tcPr marL="106801" marR="106801" marT="53401" marB="53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API doc.</a:t>
                      </a:r>
                    </a:p>
                  </a:txBody>
                  <a:tcPr marL="106801" marR="106801" marT="53401" marB="53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Description</a:t>
                      </a:r>
                      <a:endParaRPr lang="pt-PT" sz="1800" dirty="0"/>
                    </a:p>
                  </a:txBody>
                  <a:tcPr marL="106801" marR="106801" marT="53401" marB="53401" anchor="ctr"/>
                </a:tc>
                <a:extLst>
                  <a:ext uri="{0D108BD9-81ED-4DB2-BD59-A6C34878D82A}">
                    <a16:rowId xmlns:a16="http://schemas.microsoft.com/office/drawing/2014/main" val="1198776691"/>
                  </a:ext>
                </a:extLst>
              </a:tr>
              <a:tr h="591414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alternativeFuel.py</a:t>
                      </a:r>
                    </a:p>
                  </a:txBody>
                  <a:tcPr marL="106801" marR="106801" marT="53401" marB="53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dirty="0" err="1"/>
                        <a:t>python</a:t>
                      </a:r>
                      <a:r>
                        <a:rPr lang="pt-PT" sz="1200" dirty="0"/>
                        <a:t> alternativeFuel.py</a:t>
                      </a:r>
                    </a:p>
                  </a:txBody>
                  <a:tcPr marL="106801" marR="106801" marT="53401" marB="53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https://developer.nrel.gov/docs/transportation/alt-fuel-stations-v1/</a:t>
                      </a:r>
                    </a:p>
                  </a:txBody>
                  <a:tcPr marL="106801" marR="106801" marT="53401" marB="53401" anchor="ctr"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pt-PT" sz="1200" dirty="0" err="1"/>
                        <a:t>These</a:t>
                      </a:r>
                      <a:r>
                        <a:rPr lang="pt-PT" sz="1200" dirty="0"/>
                        <a:t> scripts </a:t>
                      </a:r>
                      <a:r>
                        <a:rPr lang="pt-PT" sz="1200" dirty="0" err="1"/>
                        <a:t>extract</a:t>
                      </a:r>
                      <a:r>
                        <a:rPr lang="pt-PT" sz="1200" dirty="0"/>
                        <a:t>, </a:t>
                      </a:r>
                      <a:r>
                        <a:rPr lang="pt-PT" sz="1200" dirty="0" err="1"/>
                        <a:t>process</a:t>
                      </a:r>
                      <a:r>
                        <a:rPr lang="pt-PT" sz="1200" dirty="0"/>
                        <a:t>,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transform</a:t>
                      </a:r>
                      <a:r>
                        <a:rPr lang="pt-PT" sz="1200" dirty="0"/>
                        <a:t> data </a:t>
                      </a:r>
                      <a:r>
                        <a:rPr lang="pt-PT" sz="1200" dirty="0" err="1"/>
                        <a:t>according</a:t>
                      </a:r>
                      <a:r>
                        <a:rPr lang="pt-PT" sz="1200" dirty="0"/>
                        <a:t> to </a:t>
                      </a:r>
                      <a:r>
                        <a:rPr lang="pt-PT" sz="1200" dirty="0" err="1"/>
                        <a:t>their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respective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information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source</a:t>
                      </a:r>
                      <a:r>
                        <a:rPr lang="pt-PT" sz="1200" dirty="0"/>
                        <a:t> (API).</a:t>
                      </a:r>
                    </a:p>
                    <a:p>
                      <a:pPr algn="l"/>
                      <a:endParaRPr lang="pt-PT" sz="1200" dirty="0"/>
                    </a:p>
                    <a:p>
                      <a:pPr algn="l"/>
                      <a:r>
                        <a:rPr lang="pt-PT" sz="1200" dirty="0"/>
                        <a:t>Scripts </a:t>
                      </a:r>
                      <a:r>
                        <a:rPr lang="pt-PT" sz="1200" dirty="0" err="1"/>
                        <a:t>should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tested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by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running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them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individually</a:t>
                      </a:r>
                      <a:r>
                        <a:rPr lang="pt-PT" sz="1200" dirty="0"/>
                        <a:t>. </a:t>
                      </a:r>
                      <a:r>
                        <a:rPr lang="pt-PT" sz="1200" dirty="0" err="1"/>
                        <a:t>They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will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save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versions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processed</a:t>
                      </a:r>
                      <a:r>
                        <a:rPr lang="pt-PT" sz="1200" dirty="0"/>
                        <a:t> &amp; </a:t>
                      </a:r>
                      <a:r>
                        <a:rPr lang="pt-PT" sz="1200" dirty="0" err="1"/>
                        <a:t>transformed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datasets</a:t>
                      </a:r>
                      <a:r>
                        <a:rPr lang="pt-PT" sz="1200" dirty="0"/>
                        <a:t> to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following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directories</a:t>
                      </a:r>
                      <a:r>
                        <a:rPr lang="pt-PT" sz="1200" dirty="0"/>
                        <a:t>: “</a:t>
                      </a:r>
                      <a:r>
                        <a:rPr lang="pt-PT" sz="1200" dirty="0" err="1"/>
                        <a:t>datasets</a:t>
                      </a:r>
                      <a:r>
                        <a:rPr lang="pt-PT" sz="1200" dirty="0"/>
                        <a:t>/</a:t>
                      </a:r>
                      <a:r>
                        <a:rPr lang="pt-PT" sz="1200" dirty="0" err="1"/>
                        <a:t>alternative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datasets</a:t>
                      </a:r>
                      <a:r>
                        <a:rPr lang="pt-PT" sz="1200" dirty="0"/>
                        <a:t>/</a:t>
                      </a:r>
                      <a:r>
                        <a:rPr lang="pt-PT" sz="1200" dirty="0" err="1"/>
                        <a:t>complaints</a:t>
                      </a:r>
                      <a:r>
                        <a:rPr lang="pt-PT" sz="1200" dirty="0"/>
                        <a:t>” &amp; upload to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database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after</a:t>
                      </a:r>
                      <a:endParaRPr lang="pt-PT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801" marR="106801" marT="53401" marB="53401" anchor="ctr"/>
                </a:tc>
                <a:extLst>
                  <a:ext uri="{0D108BD9-81ED-4DB2-BD59-A6C34878D82A}">
                    <a16:rowId xmlns:a16="http://schemas.microsoft.com/office/drawing/2014/main" val="2284045931"/>
                  </a:ext>
                </a:extLst>
              </a:tr>
              <a:tr h="591414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complaints.py</a:t>
                      </a:r>
                    </a:p>
                  </a:txBody>
                  <a:tcPr marL="106801" marR="106801" marT="53401" marB="53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dirty="0" err="1"/>
                        <a:t>python</a:t>
                      </a:r>
                      <a:r>
                        <a:rPr lang="pt-PT" sz="1200" dirty="0"/>
                        <a:t> complaints.py</a:t>
                      </a:r>
                    </a:p>
                  </a:txBody>
                  <a:tcPr marL="106801" marR="106801" marT="53401" marB="53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https://www.nhtsa.gov/nhtsa-datasets-and-apis#faq-56806</a:t>
                      </a:r>
                    </a:p>
                  </a:txBody>
                  <a:tcPr marL="106801" marR="106801" marT="53401" marB="53401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801" marR="106801" marT="53401" marB="53401" anchor="ctr"/>
                </a:tc>
                <a:extLst>
                  <a:ext uri="{0D108BD9-81ED-4DB2-BD59-A6C34878D82A}">
                    <a16:rowId xmlns:a16="http://schemas.microsoft.com/office/drawing/2014/main" val="1673434132"/>
                  </a:ext>
                </a:extLst>
              </a:tr>
              <a:tr h="886460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fuelEconomyData.py (1)</a:t>
                      </a:r>
                    </a:p>
                  </a:txBody>
                  <a:tcPr marL="106801" marR="106801" marT="53401" marB="53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n/a</a:t>
                      </a:r>
                    </a:p>
                  </a:txBody>
                  <a:tcPr marL="106801" marR="106801" marT="53401" marB="53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https://www.fueleconomy.gov/feg/ws/index.shtml</a:t>
                      </a:r>
                    </a:p>
                  </a:txBody>
                  <a:tcPr marL="106801" marR="106801" marT="53401" marB="53401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801" marR="106801" marT="53401" marB="53401" anchor="ctr"/>
                </a:tc>
                <a:extLst>
                  <a:ext uri="{0D108BD9-81ED-4DB2-BD59-A6C34878D82A}">
                    <a16:rowId xmlns:a16="http://schemas.microsoft.com/office/drawing/2014/main" val="1900094644"/>
                  </a:ext>
                </a:extLst>
              </a:tr>
              <a:tr h="877289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connector.py</a:t>
                      </a:r>
                    </a:p>
                  </a:txBody>
                  <a:tcPr marL="106801" marR="106801" marT="53401" marB="53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n/a</a:t>
                      </a:r>
                    </a:p>
                  </a:txBody>
                  <a:tcPr marL="106801" marR="106801" marT="53401" marB="53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n/a</a:t>
                      </a:r>
                    </a:p>
                  </a:txBody>
                  <a:tcPr marL="106801" marR="106801" marT="53401" marB="53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“connector.py” </a:t>
                      </a:r>
                      <a:r>
                        <a:rPr lang="pt-PT" sz="1200" dirty="0" err="1"/>
                        <a:t>connects</a:t>
                      </a:r>
                      <a:r>
                        <a:rPr lang="pt-PT" sz="1200" dirty="0"/>
                        <a:t> to a ‘</a:t>
                      </a:r>
                      <a:r>
                        <a:rPr lang="pt-PT" sz="1200" dirty="0" err="1"/>
                        <a:t>dummy</a:t>
                      </a:r>
                      <a:r>
                        <a:rPr lang="pt-PT" sz="1200" dirty="0"/>
                        <a:t>’ </a:t>
                      </a:r>
                      <a:r>
                        <a:rPr lang="pt-PT" sz="1200" dirty="0" err="1"/>
                        <a:t>Azure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database</a:t>
                      </a:r>
                      <a:r>
                        <a:rPr lang="pt-PT" sz="1200" dirty="0"/>
                        <a:t>. </a:t>
                      </a:r>
                      <a:r>
                        <a:rPr lang="pt-PT" sz="1200" dirty="0" err="1"/>
                        <a:t>It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just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responsible</a:t>
                      </a:r>
                      <a:r>
                        <a:rPr lang="pt-PT" sz="1200" dirty="0"/>
                        <a:t> for (CRUD) </a:t>
                      </a:r>
                      <a:r>
                        <a:rPr lang="pt-PT" sz="1200" dirty="0" err="1"/>
                        <a:t>database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operations</a:t>
                      </a:r>
                      <a:r>
                        <a:rPr lang="pt-PT" sz="1200" dirty="0"/>
                        <a:t>. </a:t>
                      </a:r>
                      <a:r>
                        <a:rPr lang="pt-PT" sz="1200" dirty="0" err="1"/>
                        <a:t>This</a:t>
                      </a:r>
                      <a:r>
                        <a:rPr lang="pt-PT" sz="1200" dirty="0"/>
                        <a:t> script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not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supposed</a:t>
                      </a:r>
                      <a:r>
                        <a:rPr lang="pt-PT" sz="1200" dirty="0"/>
                        <a:t> to </a:t>
                      </a:r>
                      <a:r>
                        <a:rPr lang="pt-PT" sz="1200" dirty="0" err="1"/>
                        <a:t>run</a:t>
                      </a:r>
                      <a:r>
                        <a:rPr lang="pt-PT" sz="1200" dirty="0"/>
                        <a:t>.</a:t>
                      </a:r>
                    </a:p>
                  </a:txBody>
                  <a:tcPr marL="106801" marR="106801" marT="53401" marB="53401" anchor="ctr"/>
                </a:tc>
                <a:extLst>
                  <a:ext uri="{0D108BD9-81ED-4DB2-BD59-A6C34878D82A}">
                    <a16:rowId xmlns:a16="http://schemas.microsoft.com/office/drawing/2014/main" val="1202511861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B687706-8BBB-B991-E3FA-A909F23EC6A1}"/>
              </a:ext>
            </a:extLst>
          </p:cNvPr>
          <p:cNvSpPr txBox="1"/>
          <p:nvPr/>
        </p:nvSpPr>
        <p:spPr>
          <a:xfrm>
            <a:off x="495656" y="5524856"/>
            <a:ext cx="8973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&lt;</a:t>
            </a:r>
            <a:r>
              <a:rPr lang="pt-PT" sz="1200" dirty="0" err="1"/>
              <a:t>python</a:t>
            </a:r>
            <a:r>
              <a:rPr lang="pt-PT" sz="1200" dirty="0"/>
              <a:t>&gt; </a:t>
            </a:r>
            <a:r>
              <a:rPr lang="pt-PT" sz="1200" dirty="0" err="1"/>
              <a:t>command</a:t>
            </a:r>
            <a:r>
              <a:rPr lang="pt-PT" sz="1200" dirty="0"/>
              <a:t> </a:t>
            </a:r>
            <a:r>
              <a:rPr lang="pt-PT" sz="1200" dirty="0" err="1"/>
              <a:t>might</a:t>
            </a:r>
            <a:r>
              <a:rPr lang="pt-PT" sz="1200" dirty="0"/>
              <a:t> </a:t>
            </a:r>
            <a:r>
              <a:rPr lang="pt-PT" sz="1200" dirty="0" err="1"/>
              <a:t>be</a:t>
            </a:r>
            <a:r>
              <a:rPr lang="pt-PT" sz="1200" dirty="0"/>
              <a:t> </a:t>
            </a:r>
            <a:r>
              <a:rPr lang="pt-PT" sz="1200" dirty="0" err="1"/>
              <a:t>different</a:t>
            </a:r>
            <a:r>
              <a:rPr lang="pt-PT" sz="1200" dirty="0"/>
              <a:t> </a:t>
            </a:r>
            <a:r>
              <a:rPr lang="pt-PT" sz="1200" dirty="0" err="1"/>
              <a:t>depending</a:t>
            </a:r>
            <a:r>
              <a:rPr lang="pt-PT" sz="1200" dirty="0"/>
              <a:t> </a:t>
            </a:r>
            <a:r>
              <a:rPr lang="pt-PT" sz="1200" dirty="0" err="1"/>
              <a:t>on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environmental</a:t>
            </a:r>
            <a:r>
              <a:rPr lang="pt-PT" sz="1200" dirty="0"/>
              <a:t> </a:t>
            </a:r>
            <a:r>
              <a:rPr lang="pt-PT" sz="1200" dirty="0" err="1"/>
              <a:t>variable</a:t>
            </a:r>
            <a:r>
              <a:rPr lang="pt-PT" sz="1200" dirty="0"/>
              <a:t> (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version</a:t>
            </a:r>
            <a:r>
              <a:rPr lang="pt-PT" sz="1200" dirty="0"/>
              <a:t>) </a:t>
            </a:r>
            <a:r>
              <a:rPr lang="pt-PT" sz="1200" dirty="0" err="1"/>
              <a:t>that</a:t>
            </a:r>
            <a:r>
              <a:rPr lang="pt-PT" sz="1200" dirty="0"/>
              <a:t> </a:t>
            </a:r>
            <a:r>
              <a:rPr lang="pt-PT" sz="1200" dirty="0" err="1"/>
              <a:t>was</a:t>
            </a:r>
            <a:r>
              <a:rPr lang="pt-PT" sz="1200" dirty="0"/>
              <a:t> set </a:t>
            </a:r>
            <a:r>
              <a:rPr lang="pt-PT" sz="1200" dirty="0" err="1"/>
              <a:t>when</a:t>
            </a:r>
            <a:r>
              <a:rPr lang="pt-PT" sz="1200" dirty="0"/>
              <a:t> </a:t>
            </a:r>
            <a:r>
              <a:rPr lang="pt-PT" sz="1200" dirty="0" err="1"/>
              <a:t>Python</a:t>
            </a:r>
            <a:r>
              <a:rPr lang="pt-PT" sz="1200" dirty="0"/>
              <a:t> </a:t>
            </a:r>
            <a:r>
              <a:rPr lang="pt-PT" sz="1200" dirty="0" err="1"/>
              <a:t>was</a:t>
            </a:r>
            <a:r>
              <a:rPr lang="pt-PT" sz="1200" dirty="0"/>
              <a:t> </a:t>
            </a:r>
            <a:r>
              <a:rPr lang="pt-PT" sz="1200" dirty="0" err="1"/>
              <a:t>installed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(1) </a:t>
            </a:r>
            <a:r>
              <a:rPr lang="pt-PT" sz="1200" dirty="0" err="1"/>
              <a:t>Unable</a:t>
            </a:r>
            <a:r>
              <a:rPr lang="pt-PT" sz="1200" dirty="0"/>
              <a:t> to complete </a:t>
            </a:r>
            <a:r>
              <a:rPr lang="pt-PT" sz="1200" dirty="0" err="1"/>
              <a:t>this</a:t>
            </a:r>
            <a:r>
              <a:rPr lang="pt-PT" sz="1200" dirty="0"/>
              <a:t> script in time</a:t>
            </a:r>
          </a:p>
        </p:txBody>
      </p:sp>
    </p:spTree>
    <p:extLst>
      <p:ext uri="{BB962C8B-B14F-4D97-AF65-F5344CB8AC3E}">
        <p14:creationId xmlns:p14="http://schemas.microsoft.com/office/powerpoint/2010/main" val="428918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DF643A9-CC6F-4579-2676-3760688C7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6751"/>
            <a:ext cx="8246692" cy="427290"/>
          </a:xfrm>
        </p:spPr>
        <p:txBody>
          <a:bodyPr/>
          <a:lstStyle/>
          <a:p>
            <a:r>
              <a:rPr lang="en-US" dirty="0"/>
              <a:t>Explains your scripts: what each one does, and how to run them</a:t>
            </a:r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A2D2ACF-0601-5374-CB54-0EAFD774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224604"/>
            <a:ext cx="109442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9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34A8B5A8-7000-AB6F-F088-52BBA575EEE6}"/>
              </a:ext>
            </a:extLst>
          </p:cNvPr>
          <p:cNvSpPr txBox="1">
            <a:spLocks/>
          </p:cNvSpPr>
          <p:nvPr/>
        </p:nvSpPr>
        <p:spPr>
          <a:xfrm>
            <a:off x="0" y="606751"/>
            <a:ext cx="11459910" cy="427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Document any decisions you made during the data processing and transformation steps.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A9BE2C-CAAB-F28A-E69F-CFA466317A96}"/>
              </a:ext>
            </a:extLst>
          </p:cNvPr>
          <p:cNvSpPr txBox="1"/>
          <p:nvPr/>
        </p:nvSpPr>
        <p:spPr>
          <a:xfrm>
            <a:off x="282012" y="895541"/>
            <a:ext cx="281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“complaints.py”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D617C0-E55C-AE7B-E1FD-533BF83AB1F4}"/>
              </a:ext>
            </a:extLst>
          </p:cNvPr>
          <p:cNvSpPr txBox="1"/>
          <p:nvPr/>
        </p:nvSpPr>
        <p:spPr>
          <a:xfrm>
            <a:off x="493391" y="2170322"/>
            <a:ext cx="113804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Casting </a:t>
            </a:r>
            <a:r>
              <a:rPr lang="pt-PT" sz="1400" dirty="0" err="1"/>
              <a:t>fields</a:t>
            </a:r>
            <a:r>
              <a:rPr lang="pt-PT" sz="1400" dirty="0"/>
              <a:t> to </a:t>
            </a:r>
            <a:r>
              <a:rPr lang="pt-PT" sz="1400" dirty="0" err="1"/>
              <a:t>their</a:t>
            </a:r>
            <a:r>
              <a:rPr lang="pt-PT" sz="1400" dirty="0"/>
              <a:t> data </a:t>
            </a:r>
            <a:r>
              <a:rPr lang="pt-PT" sz="1400" dirty="0" err="1"/>
              <a:t>type</a:t>
            </a:r>
            <a:r>
              <a:rPr lang="pt-PT" sz="1400" dirty="0"/>
              <a:t> (</a:t>
            </a:r>
            <a:r>
              <a:rPr lang="pt-PT" sz="1400" dirty="0" err="1"/>
              <a:t>dateComplaintFiled</a:t>
            </a:r>
            <a:r>
              <a:rPr lang="pt-PT" sz="1400" dirty="0"/>
              <a:t>, </a:t>
            </a:r>
            <a:r>
              <a:rPr lang="pt-PT" sz="1400" dirty="0" err="1"/>
              <a:t>dateOfIncident</a:t>
            </a:r>
            <a:r>
              <a:rPr lang="pt-PT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‘</a:t>
            </a:r>
            <a:r>
              <a:rPr lang="pt-PT" sz="1400" dirty="0" err="1"/>
              <a:t>Exploding</a:t>
            </a:r>
            <a:r>
              <a:rPr lang="pt-PT" sz="1400" dirty="0"/>
              <a:t>’ ‘</a:t>
            </a:r>
            <a:r>
              <a:rPr lang="pt-PT" sz="1400" dirty="0" err="1"/>
              <a:t>products</a:t>
            </a:r>
            <a:r>
              <a:rPr lang="pt-PT" sz="1400" dirty="0"/>
              <a:t>’ </a:t>
            </a:r>
            <a:r>
              <a:rPr lang="pt-PT" sz="1400" dirty="0" err="1"/>
              <a:t>column</a:t>
            </a:r>
            <a:r>
              <a:rPr lang="pt-PT" sz="1400" dirty="0"/>
              <a:t> (</a:t>
            </a:r>
            <a:r>
              <a:rPr lang="pt-PT" sz="1400" dirty="0" err="1"/>
              <a:t>taking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dictionaries</a:t>
            </a:r>
            <a:r>
              <a:rPr lang="pt-PT" sz="1400" dirty="0"/>
              <a:t> out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list</a:t>
            </a:r>
            <a:r>
              <a:rPr lang="pt-PT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Dropping</a:t>
            </a:r>
            <a:r>
              <a:rPr lang="pt-PT" sz="1400" dirty="0"/>
              <a:t> </a:t>
            </a:r>
            <a:r>
              <a:rPr lang="pt-PT" sz="1400" dirty="0" err="1"/>
              <a:t>repeated</a:t>
            </a:r>
            <a:r>
              <a:rPr lang="pt-PT" sz="1400" dirty="0"/>
              <a:t> </a:t>
            </a:r>
            <a:r>
              <a:rPr lang="pt-PT" sz="1400" dirty="0" err="1"/>
              <a:t>columns</a:t>
            </a:r>
            <a:r>
              <a:rPr lang="pt-PT" sz="1400" dirty="0"/>
              <a:t> (‘</a:t>
            </a:r>
            <a:r>
              <a:rPr lang="pt-PT" sz="1400" dirty="0" err="1"/>
              <a:t>manufacturer</a:t>
            </a:r>
            <a:r>
              <a:rPr lang="pt-PT" sz="1400" dirty="0"/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Dropping</a:t>
            </a:r>
            <a:r>
              <a:rPr lang="pt-PT" sz="1400" dirty="0"/>
              <a:t> </a:t>
            </a:r>
            <a:r>
              <a:rPr lang="pt-PT" sz="1400" dirty="0" err="1"/>
              <a:t>unnecessary</a:t>
            </a:r>
            <a:r>
              <a:rPr lang="pt-PT" sz="1400" dirty="0"/>
              <a:t> </a:t>
            </a:r>
            <a:r>
              <a:rPr lang="pt-PT" sz="1400" dirty="0" err="1"/>
              <a:t>columns</a:t>
            </a:r>
            <a:r>
              <a:rPr lang="pt-PT" sz="1400" dirty="0"/>
              <a:t> (‘</a:t>
            </a:r>
            <a:r>
              <a:rPr lang="pt-PT" sz="1400" dirty="0" err="1"/>
              <a:t>size</a:t>
            </a:r>
            <a:r>
              <a:rPr lang="pt-PT" sz="1400" dirty="0"/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Normalizing</a:t>
            </a:r>
            <a:r>
              <a:rPr lang="pt-PT" sz="1400" dirty="0"/>
              <a:t> </a:t>
            </a:r>
            <a:r>
              <a:rPr lang="pt-PT" sz="1400" dirty="0" err="1"/>
              <a:t>columns</a:t>
            </a:r>
            <a:r>
              <a:rPr lang="pt-PT" sz="1400" dirty="0"/>
              <a:t> (‘</a:t>
            </a:r>
            <a:r>
              <a:rPr lang="pt-PT" sz="1400" dirty="0" err="1"/>
              <a:t>products</a:t>
            </a:r>
            <a:r>
              <a:rPr lang="pt-PT" sz="1400" dirty="0"/>
              <a:t>’). </a:t>
            </a:r>
            <a:r>
              <a:rPr lang="pt-PT" sz="1400" dirty="0" err="1"/>
              <a:t>Each</a:t>
            </a:r>
            <a:r>
              <a:rPr lang="pt-PT" sz="1400" dirty="0"/>
              <a:t> </a:t>
            </a:r>
            <a:r>
              <a:rPr lang="pt-PT" sz="1400" dirty="0" err="1"/>
              <a:t>key</a:t>
            </a:r>
            <a:r>
              <a:rPr lang="pt-PT" sz="1400" dirty="0"/>
              <a:t> </a:t>
            </a:r>
            <a:r>
              <a:rPr lang="pt-PT" sz="1400" dirty="0" err="1"/>
              <a:t>is</a:t>
            </a:r>
            <a:r>
              <a:rPr lang="pt-PT" sz="1400" dirty="0"/>
              <a:t> a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column</a:t>
            </a:r>
            <a:r>
              <a:rPr lang="pt-PT" sz="1400" dirty="0"/>
              <a:t>. </a:t>
            </a:r>
            <a:r>
              <a:rPr lang="pt-PT" sz="1400" dirty="0" err="1"/>
              <a:t>Each</a:t>
            </a:r>
            <a:r>
              <a:rPr lang="pt-PT" sz="1400" dirty="0"/>
              <a:t> </a:t>
            </a:r>
            <a:r>
              <a:rPr lang="pt-PT" sz="1400" dirty="0" err="1"/>
              <a:t>value</a:t>
            </a:r>
            <a:r>
              <a:rPr lang="pt-PT" sz="1400" dirty="0"/>
              <a:t> a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row</a:t>
            </a:r>
            <a:r>
              <a:rPr lang="pt-P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Concatenating</a:t>
            </a:r>
            <a:r>
              <a:rPr lang="pt-PT" sz="1400" dirty="0"/>
              <a:t> </a:t>
            </a:r>
            <a:r>
              <a:rPr lang="pt-PT" sz="1400" dirty="0" err="1"/>
              <a:t>datasets</a:t>
            </a:r>
            <a:r>
              <a:rPr lang="pt-PT" sz="1400" dirty="0"/>
              <a:t> (</a:t>
            </a:r>
            <a:r>
              <a:rPr lang="pt-PT" sz="1400" dirty="0" err="1"/>
              <a:t>df_complains</a:t>
            </a:r>
            <a:r>
              <a:rPr lang="pt-PT" sz="1400" dirty="0"/>
              <a:t> &amp; </a:t>
            </a:r>
            <a:r>
              <a:rPr lang="pt-PT" sz="1400" dirty="0" err="1"/>
              <a:t>normalized_df</a:t>
            </a:r>
            <a:r>
              <a:rPr lang="pt-PT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Adding</a:t>
            </a:r>
            <a:r>
              <a:rPr lang="pt-PT" sz="1400" dirty="0"/>
              <a:t> </a:t>
            </a:r>
            <a:r>
              <a:rPr lang="pt-PT" sz="1400" dirty="0" err="1"/>
              <a:t>new</a:t>
            </a:r>
            <a:r>
              <a:rPr lang="pt-PT" sz="1400" dirty="0"/>
              <a:t> date </a:t>
            </a:r>
            <a:r>
              <a:rPr lang="pt-PT" sz="1400" dirty="0" err="1"/>
              <a:t>column</a:t>
            </a:r>
            <a:r>
              <a:rPr lang="pt-PT" sz="1400" dirty="0"/>
              <a:t> (‘</a:t>
            </a:r>
            <a:r>
              <a:rPr lang="pt-PT" sz="1400" dirty="0" err="1"/>
              <a:t>dateExtraction</a:t>
            </a:r>
            <a:r>
              <a:rPr lang="pt-PT" sz="1400" dirty="0"/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Dropping</a:t>
            </a:r>
            <a:r>
              <a:rPr lang="pt-PT" sz="1400" dirty="0"/>
              <a:t> </a:t>
            </a:r>
            <a:r>
              <a:rPr lang="pt-PT" sz="1400" dirty="0" err="1"/>
              <a:t>null</a:t>
            </a:r>
            <a:r>
              <a:rPr lang="pt-PT" sz="1400" dirty="0"/>
              <a:t> </a:t>
            </a:r>
            <a:r>
              <a:rPr lang="pt-PT" sz="1400" dirty="0" err="1"/>
              <a:t>values</a:t>
            </a:r>
            <a:r>
              <a:rPr lang="pt-PT" sz="1400" dirty="0"/>
              <a:t> </a:t>
            </a:r>
            <a:r>
              <a:rPr lang="pt-PT" sz="1400" dirty="0" err="1"/>
              <a:t>if</a:t>
            </a:r>
            <a:r>
              <a:rPr lang="pt-PT" sz="1400" dirty="0"/>
              <a:t> </a:t>
            </a:r>
            <a:r>
              <a:rPr lang="pt-PT" sz="1400" dirty="0" err="1"/>
              <a:t>they</a:t>
            </a:r>
            <a:r>
              <a:rPr lang="pt-PT" sz="1400" dirty="0"/>
              <a:t> </a:t>
            </a:r>
            <a:r>
              <a:rPr lang="pt-PT" sz="1400" dirty="0" err="1"/>
              <a:t>existed</a:t>
            </a:r>
            <a:r>
              <a:rPr lang="pt-PT" sz="1400" dirty="0"/>
              <a:t> (‘componentes’)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Splitting</a:t>
            </a:r>
            <a:r>
              <a:rPr lang="pt-PT" sz="1400" dirty="0"/>
              <a:t> </a:t>
            </a:r>
            <a:r>
              <a:rPr lang="pt-PT" sz="1400" dirty="0" err="1"/>
              <a:t>column</a:t>
            </a:r>
            <a:r>
              <a:rPr lang="pt-PT" sz="1400" dirty="0"/>
              <a:t> </a:t>
            </a:r>
            <a:r>
              <a:rPr lang="pt-PT" sz="1400" dirty="0" err="1"/>
              <a:t>values</a:t>
            </a:r>
            <a:r>
              <a:rPr lang="pt-PT" sz="1400" dirty="0"/>
              <a:t> to </a:t>
            </a:r>
            <a:r>
              <a:rPr lang="pt-PT" sz="1400" dirty="0" err="1"/>
              <a:t>be</a:t>
            </a:r>
            <a:r>
              <a:rPr lang="pt-PT" sz="1400" dirty="0"/>
              <a:t> </a:t>
            </a:r>
            <a:r>
              <a:rPr lang="pt-PT" sz="1400" dirty="0" err="1"/>
              <a:t>able</a:t>
            </a:r>
            <a:r>
              <a:rPr lang="pt-PT" sz="1400" dirty="0"/>
              <a:t> to ‘explode’ </a:t>
            </a:r>
            <a:r>
              <a:rPr lang="pt-PT" sz="1400" dirty="0" err="1"/>
              <a:t>them</a:t>
            </a:r>
            <a:r>
              <a:rPr lang="pt-PT" sz="1400" dirty="0"/>
              <a:t> </a:t>
            </a:r>
            <a:r>
              <a:rPr lang="pt-PT" sz="1400" dirty="0" err="1"/>
              <a:t>after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Filter</a:t>
            </a:r>
            <a:r>
              <a:rPr lang="pt-PT" sz="1400" dirty="0"/>
              <a:t> </a:t>
            </a:r>
            <a:r>
              <a:rPr lang="pt-PT" sz="1400" dirty="0" err="1"/>
              <a:t>dataset</a:t>
            </a:r>
            <a:r>
              <a:rPr lang="pt-PT" sz="1400" dirty="0"/>
              <a:t> </a:t>
            </a:r>
            <a:r>
              <a:rPr lang="pt-PT" sz="1400" dirty="0" err="1"/>
              <a:t>by</a:t>
            </a:r>
            <a:r>
              <a:rPr lang="pt-PT" sz="1400" dirty="0"/>
              <a:t> </a:t>
            </a:r>
            <a:r>
              <a:rPr lang="pt-PT" sz="1400" dirty="0" err="1"/>
              <a:t>model</a:t>
            </a:r>
            <a:r>
              <a:rPr lang="pt-PT" sz="1400" dirty="0"/>
              <a:t> </a:t>
            </a:r>
            <a:r>
              <a:rPr lang="pt-PT" sz="1400" dirty="0" err="1"/>
              <a:t>and</a:t>
            </a:r>
            <a:r>
              <a:rPr lang="pt-PT" sz="1400" dirty="0"/>
              <a:t> </a:t>
            </a:r>
            <a:r>
              <a:rPr lang="pt-PT" sz="1400" dirty="0" err="1"/>
              <a:t>make</a:t>
            </a:r>
            <a:r>
              <a:rPr lang="pt-PT" sz="1400" dirty="0"/>
              <a:t> (I </a:t>
            </a:r>
            <a:r>
              <a:rPr lang="pt-PT" sz="1400" dirty="0" err="1"/>
              <a:t>noticed</a:t>
            </a:r>
            <a:r>
              <a:rPr lang="pt-PT" sz="1400" dirty="0"/>
              <a:t> </a:t>
            </a:r>
            <a:r>
              <a:rPr lang="pt-PT" sz="1400" dirty="0" err="1"/>
              <a:t>other</a:t>
            </a:r>
            <a:r>
              <a:rPr lang="pt-PT" sz="1400" dirty="0"/>
              <a:t> </a:t>
            </a:r>
            <a:r>
              <a:rPr lang="pt-PT" sz="1400" dirty="0" err="1"/>
              <a:t>values</a:t>
            </a:r>
            <a:r>
              <a:rPr lang="pt-PT" sz="1400" dirty="0"/>
              <a:t> </a:t>
            </a:r>
            <a:r>
              <a:rPr lang="pt-PT" sz="1400" dirty="0" err="1"/>
              <a:t>were</a:t>
            </a:r>
            <a:r>
              <a:rPr lang="pt-PT" sz="1400" dirty="0"/>
              <a:t> </a:t>
            </a:r>
            <a:r>
              <a:rPr lang="pt-PT" sz="1400" dirty="0" err="1"/>
              <a:t>being</a:t>
            </a:r>
            <a:r>
              <a:rPr lang="pt-PT" sz="1400" dirty="0"/>
              <a:t> </a:t>
            </a:r>
            <a:r>
              <a:rPr lang="pt-PT" sz="1400" dirty="0" err="1"/>
              <a:t>returned</a:t>
            </a:r>
            <a:r>
              <a:rPr lang="pt-PT" sz="1400" dirty="0"/>
              <a:t> </a:t>
            </a:r>
            <a:r>
              <a:rPr lang="pt-PT" sz="1400" dirty="0" err="1"/>
              <a:t>even</a:t>
            </a:r>
            <a:r>
              <a:rPr lang="pt-PT" sz="1400" dirty="0"/>
              <a:t> </a:t>
            </a:r>
            <a:r>
              <a:rPr lang="pt-PT" sz="1400" dirty="0" err="1"/>
              <a:t>if</a:t>
            </a:r>
            <a:r>
              <a:rPr lang="pt-PT" sz="1400" dirty="0"/>
              <a:t> </a:t>
            </a:r>
            <a:r>
              <a:rPr lang="pt-PT" sz="1400" dirty="0" err="1"/>
              <a:t>filtered</a:t>
            </a:r>
            <a:r>
              <a:rPr lang="pt-PT" sz="1400" dirty="0"/>
              <a:t> </a:t>
            </a:r>
            <a:r>
              <a:rPr lang="pt-PT" sz="1400" dirty="0" err="1"/>
              <a:t>directly</a:t>
            </a:r>
            <a:r>
              <a:rPr lang="pt-PT" sz="1400" dirty="0"/>
              <a:t> </a:t>
            </a:r>
            <a:r>
              <a:rPr lang="pt-PT" sz="1400" dirty="0" err="1"/>
              <a:t>on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API)</a:t>
            </a:r>
          </a:p>
          <a:p>
            <a:endParaRPr lang="pt-PT" sz="1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C630D9-EBC6-47F1-C8FC-3D7EEC316265}"/>
              </a:ext>
            </a:extLst>
          </p:cNvPr>
          <p:cNvSpPr txBox="1"/>
          <p:nvPr/>
        </p:nvSpPr>
        <p:spPr>
          <a:xfrm>
            <a:off x="493391" y="1724046"/>
            <a:ext cx="9161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Data </a:t>
            </a:r>
            <a:r>
              <a:rPr lang="pt-PT" sz="1400" b="1" dirty="0" err="1"/>
              <a:t>processing</a:t>
            </a:r>
            <a:r>
              <a:rPr lang="pt-PT" sz="1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5930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34A8B5A8-7000-AB6F-F088-52BBA575EEE6}"/>
              </a:ext>
            </a:extLst>
          </p:cNvPr>
          <p:cNvSpPr txBox="1">
            <a:spLocks/>
          </p:cNvSpPr>
          <p:nvPr/>
        </p:nvSpPr>
        <p:spPr>
          <a:xfrm>
            <a:off x="0" y="606751"/>
            <a:ext cx="11459910" cy="427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Document any decisions you made during the data processing and transformation steps.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A9BE2C-CAAB-F28A-E69F-CFA466317A96}"/>
              </a:ext>
            </a:extLst>
          </p:cNvPr>
          <p:cNvSpPr txBox="1"/>
          <p:nvPr/>
        </p:nvSpPr>
        <p:spPr>
          <a:xfrm>
            <a:off x="282012" y="895541"/>
            <a:ext cx="281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“alternativeFuel.py”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D617C0-E55C-AE7B-E1FD-533BF83AB1F4}"/>
              </a:ext>
            </a:extLst>
          </p:cNvPr>
          <p:cNvSpPr txBox="1"/>
          <p:nvPr/>
        </p:nvSpPr>
        <p:spPr>
          <a:xfrm>
            <a:off x="493391" y="2170322"/>
            <a:ext cx="1138042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Remove </a:t>
            </a:r>
            <a:r>
              <a:rPr lang="pt-PT" sz="1400" dirty="0" err="1"/>
              <a:t>deprecated</a:t>
            </a:r>
            <a:r>
              <a:rPr lang="pt-PT" sz="1400" dirty="0"/>
              <a:t> </a:t>
            </a:r>
            <a:r>
              <a:rPr lang="pt-PT" sz="1400" dirty="0" err="1"/>
              <a:t>columns</a:t>
            </a:r>
            <a:r>
              <a:rPr lang="pt-PT" sz="1400" dirty="0"/>
              <a:t> (as </a:t>
            </a:r>
            <a:r>
              <a:rPr lang="pt-PT" sz="1400" dirty="0" err="1"/>
              <a:t>specified</a:t>
            </a:r>
            <a:r>
              <a:rPr lang="pt-PT" sz="1400" dirty="0"/>
              <a:t> in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documentation</a:t>
            </a:r>
            <a:r>
              <a:rPr lang="pt-PT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Casting </a:t>
            </a:r>
            <a:r>
              <a:rPr lang="pt-PT" sz="1400" dirty="0" err="1"/>
              <a:t>fields</a:t>
            </a:r>
            <a:r>
              <a:rPr lang="pt-PT" sz="1400" dirty="0"/>
              <a:t> </a:t>
            </a:r>
            <a:r>
              <a:rPr lang="pt-PT" sz="1400" dirty="0" err="1"/>
              <a:t>type</a:t>
            </a:r>
            <a:r>
              <a:rPr lang="pt-PT" sz="1400" dirty="0"/>
              <a:t> (</a:t>
            </a:r>
            <a:r>
              <a:rPr lang="pt-PT" sz="1400" dirty="0" err="1"/>
              <a:t>according</a:t>
            </a:r>
            <a:r>
              <a:rPr lang="pt-PT" sz="1400" dirty="0"/>
              <a:t> to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documentation</a:t>
            </a:r>
            <a:r>
              <a:rPr lang="pt-PT" sz="1400" dirty="0"/>
              <a:t>). Also casting dates to ISO8601 </a:t>
            </a:r>
            <a:r>
              <a:rPr lang="pt-PT" sz="1400" dirty="0" err="1"/>
              <a:t>format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Dropping</a:t>
            </a:r>
            <a:r>
              <a:rPr lang="pt-PT" sz="1400" dirty="0"/>
              <a:t> </a:t>
            </a:r>
            <a:r>
              <a:rPr lang="pt-PT" sz="1400" dirty="0" err="1"/>
              <a:t>columns</a:t>
            </a:r>
            <a:r>
              <a:rPr lang="pt-PT" sz="1400" dirty="0"/>
              <a:t> </a:t>
            </a:r>
            <a:r>
              <a:rPr lang="pt-PT" sz="1400" dirty="0" err="1"/>
              <a:t>with</a:t>
            </a:r>
            <a:r>
              <a:rPr lang="pt-PT" sz="1400" dirty="0"/>
              <a:t> more </a:t>
            </a:r>
            <a:r>
              <a:rPr lang="pt-PT" sz="1400" dirty="0" err="1"/>
              <a:t>than</a:t>
            </a:r>
            <a:r>
              <a:rPr lang="pt-PT" sz="1400" dirty="0"/>
              <a:t> 50%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their</a:t>
            </a:r>
            <a:r>
              <a:rPr lang="pt-PT" sz="1400" dirty="0"/>
              <a:t> </a:t>
            </a:r>
            <a:r>
              <a:rPr lang="pt-PT" sz="1400" dirty="0" err="1"/>
              <a:t>values</a:t>
            </a:r>
            <a:r>
              <a:rPr lang="pt-PT" sz="1400" dirty="0"/>
              <a:t> as </a:t>
            </a:r>
            <a:r>
              <a:rPr lang="pt-PT" sz="1400" dirty="0" err="1"/>
              <a:t>null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Removing</a:t>
            </a:r>
            <a:r>
              <a:rPr lang="pt-PT" sz="1400" dirty="0"/>
              <a:t> </a:t>
            </a:r>
            <a:r>
              <a:rPr lang="pt-PT" sz="1400" dirty="0" err="1"/>
              <a:t>duplicated</a:t>
            </a:r>
            <a:r>
              <a:rPr lang="pt-PT" sz="1400" dirty="0"/>
              <a:t> </a:t>
            </a:r>
            <a:r>
              <a:rPr lang="pt-PT" sz="1400" dirty="0" err="1"/>
              <a:t>rows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Filling</a:t>
            </a:r>
            <a:r>
              <a:rPr lang="pt-PT" sz="1400" dirty="0"/>
              <a:t> </a:t>
            </a:r>
            <a:r>
              <a:rPr lang="pt-PT" sz="1400" dirty="0" err="1"/>
              <a:t>null</a:t>
            </a:r>
            <a:r>
              <a:rPr lang="pt-PT" sz="1400" dirty="0"/>
              <a:t> </a:t>
            </a:r>
            <a:r>
              <a:rPr lang="pt-PT" sz="1400" dirty="0" err="1"/>
              <a:t>values</a:t>
            </a:r>
            <a:r>
              <a:rPr lang="pt-PT" sz="1400" dirty="0"/>
              <a:t> (</a:t>
            </a:r>
            <a:r>
              <a:rPr lang="pt-PT" sz="1400" dirty="0" err="1"/>
              <a:t>access_days_time</a:t>
            </a:r>
            <a:r>
              <a:rPr lang="pt-PT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Adding</a:t>
            </a:r>
            <a:r>
              <a:rPr lang="pt-PT" sz="1400" dirty="0"/>
              <a:t> </a:t>
            </a:r>
            <a:r>
              <a:rPr lang="pt-PT" sz="1400" dirty="0" err="1"/>
              <a:t>new</a:t>
            </a:r>
            <a:r>
              <a:rPr lang="pt-PT" sz="1400" dirty="0"/>
              <a:t> date </a:t>
            </a:r>
            <a:r>
              <a:rPr lang="pt-PT" sz="1400" dirty="0" err="1"/>
              <a:t>column</a:t>
            </a:r>
            <a:r>
              <a:rPr lang="pt-PT" sz="1400" dirty="0"/>
              <a:t> (‘</a:t>
            </a:r>
            <a:r>
              <a:rPr lang="pt-PT" sz="1400" dirty="0" err="1"/>
              <a:t>monthYearHistory</a:t>
            </a:r>
            <a:r>
              <a:rPr lang="pt-PT" sz="1400" dirty="0"/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Making</a:t>
            </a:r>
            <a:r>
              <a:rPr lang="pt-PT" sz="1400" dirty="0"/>
              <a:t> </a:t>
            </a:r>
            <a:r>
              <a:rPr lang="pt-PT" sz="1400" dirty="0" err="1"/>
              <a:t>sure</a:t>
            </a:r>
            <a:r>
              <a:rPr lang="pt-PT" sz="1400" dirty="0"/>
              <a:t> Canada </a:t>
            </a:r>
            <a:r>
              <a:rPr lang="pt-PT" sz="1400" dirty="0" err="1"/>
              <a:t>states</a:t>
            </a:r>
            <a:r>
              <a:rPr lang="pt-PT" sz="1400" dirty="0"/>
              <a:t> are </a:t>
            </a:r>
            <a:r>
              <a:rPr lang="pt-PT" sz="1400" dirty="0" err="1"/>
              <a:t>not</a:t>
            </a:r>
            <a:r>
              <a:rPr lang="pt-PT" sz="1400" dirty="0"/>
              <a:t> in </a:t>
            </a:r>
            <a:r>
              <a:rPr lang="pt-PT" sz="1400" dirty="0" err="1"/>
              <a:t>the</a:t>
            </a:r>
            <a:r>
              <a:rPr lang="pt-PT" sz="1400" dirty="0"/>
              <a:t> US (</a:t>
            </a:r>
            <a:r>
              <a:rPr lang="pt-PT" sz="1400" dirty="0" err="1"/>
              <a:t>using</a:t>
            </a:r>
            <a:r>
              <a:rPr lang="pt-PT" sz="1400" dirty="0"/>
              <a:t> </a:t>
            </a:r>
            <a:r>
              <a:rPr lang="pt-PT" sz="1400" dirty="0" err="1"/>
              <a:t>Loc</a:t>
            </a:r>
            <a:r>
              <a:rPr lang="pt-PT" sz="1400" dirty="0"/>
              <a:t> </a:t>
            </a:r>
            <a:r>
              <a:rPr lang="pt-PT" sz="1400" dirty="0" err="1"/>
              <a:t>and</a:t>
            </a:r>
            <a:r>
              <a:rPr lang="pt-PT" sz="1400" dirty="0"/>
              <a:t> </a:t>
            </a:r>
            <a:r>
              <a:rPr lang="pt-PT" sz="1400" dirty="0" err="1"/>
              <a:t>IsIn</a:t>
            </a:r>
            <a:r>
              <a:rPr lang="pt-PT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Removing</a:t>
            </a:r>
            <a:r>
              <a:rPr lang="pt-PT" sz="1400" dirty="0"/>
              <a:t> </a:t>
            </a:r>
            <a:r>
              <a:rPr lang="pt-PT" sz="1400" dirty="0" err="1"/>
              <a:t>rows</a:t>
            </a:r>
            <a:r>
              <a:rPr lang="pt-PT" sz="1400" dirty="0"/>
              <a:t> </a:t>
            </a:r>
            <a:r>
              <a:rPr lang="pt-PT" sz="1400" dirty="0" err="1"/>
              <a:t>with</a:t>
            </a:r>
            <a:r>
              <a:rPr lang="pt-PT" sz="1400" dirty="0"/>
              <a:t> </a:t>
            </a:r>
            <a:r>
              <a:rPr lang="pt-PT" sz="1400" dirty="0" err="1"/>
              <a:t>other</a:t>
            </a:r>
            <a:r>
              <a:rPr lang="pt-PT" sz="1400" dirty="0"/>
              <a:t> countries </a:t>
            </a:r>
            <a:r>
              <a:rPr lang="pt-PT" sz="1400" dirty="0" err="1"/>
              <a:t>info</a:t>
            </a:r>
            <a:r>
              <a:rPr lang="pt-PT" sz="1400" dirty="0"/>
              <a:t> (Bangalore </a:t>
            </a:r>
            <a:r>
              <a:rPr lang="pt-PT" sz="1400" dirty="0" err="1"/>
              <a:t>is</a:t>
            </a:r>
            <a:r>
              <a:rPr lang="pt-PT" sz="1400" dirty="0"/>
              <a:t> in India)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Filling</a:t>
            </a:r>
            <a:r>
              <a:rPr lang="pt-PT" sz="1400" dirty="0"/>
              <a:t> </a:t>
            </a:r>
            <a:r>
              <a:rPr lang="pt-PT" sz="1400" dirty="0" err="1"/>
              <a:t>empty</a:t>
            </a:r>
            <a:r>
              <a:rPr lang="pt-PT" sz="1400" dirty="0"/>
              <a:t> </a:t>
            </a:r>
            <a:r>
              <a:rPr lang="pt-PT" sz="1400" dirty="0" err="1"/>
              <a:t>values</a:t>
            </a:r>
            <a:r>
              <a:rPr lang="pt-PT" sz="1400" dirty="0"/>
              <a:t> (‘</a:t>
            </a:r>
            <a:r>
              <a:rPr lang="pt-PT" sz="1400" dirty="0" err="1"/>
              <a:t>state</a:t>
            </a:r>
            <a:r>
              <a:rPr lang="pt-PT" sz="1400" dirty="0"/>
              <a:t>’) </a:t>
            </a:r>
            <a:r>
              <a:rPr lang="pt-PT" sz="1400" dirty="0" err="1"/>
              <a:t>with</a:t>
            </a:r>
            <a:r>
              <a:rPr lang="pt-PT" sz="1400" dirty="0"/>
              <a:t> </a:t>
            </a:r>
            <a:r>
              <a:rPr lang="pt-PT" sz="1400" dirty="0" err="1"/>
              <a:t>values</a:t>
            </a:r>
            <a:r>
              <a:rPr lang="pt-PT" sz="1400" dirty="0"/>
              <a:t> </a:t>
            </a:r>
            <a:r>
              <a:rPr lang="pt-PT" sz="1400" dirty="0" err="1"/>
              <a:t>from</a:t>
            </a:r>
            <a:r>
              <a:rPr lang="pt-PT" sz="1400" dirty="0"/>
              <a:t> </a:t>
            </a:r>
            <a:r>
              <a:rPr lang="pt-PT" sz="1400" dirty="0" err="1"/>
              <a:t>other</a:t>
            </a:r>
            <a:r>
              <a:rPr lang="pt-PT" sz="1400" dirty="0"/>
              <a:t> </a:t>
            </a:r>
            <a:r>
              <a:rPr lang="pt-PT" sz="1400" dirty="0" err="1"/>
              <a:t>rows</a:t>
            </a:r>
            <a:r>
              <a:rPr lang="pt-PT" sz="1400" dirty="0"/>
              <a:t> (</a:t>
            </a:r>
            <a:r>
              <a:rPr lang="pt-PT" sz="1400" dirty="0" err="1"/>
              <a:t>using</a:t>
            </a:r>
            <a:r>
              <a:rPr lang="pt-PT" sz="1400" dirty="0"/>
              <a:t> </a:t>
            </a:r>
            <a:r>
              <a:rPr lang="pt-PT" sz="1400" dirty="0" err="1"/>
              <a:t>merge</a:t>
            </a:r>
            <a:r>
              <a:rPr lang="pt-PT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Fill</a:t>
            </a:r>
            <a:r>
              <a:rPr lang="pt-PT" sz="1400" dirty="0"/>
              <a:t> </a:t>
            </a:r>
            <a:r>
              <a:rPr lang="pt-PT" sz="1400" dirty="0" err="1"/>
              <a:t>empty</a:t>
            </a:r>
            <a:r>
              <a:rPr lang="pt-PT" sz="1400" dirty="0"/>
              <a:t> dates </a:t>
            </a:r>
            <a:r>
              <a:rPr lang="pt-PT" sz="1400" dirty="0" err="1"/>
              <a:t>with</a:t>
            </a:r>
            <a:r>
              <a:rPr lang="pt-PT" sz="1400" dirty="0"/>
              <a:t> ‘1900-01-01’ (ISO8601 </a:t>
            </a:r>
            <a:r>
              <a:rPr lang="pt-PT" sz="1400" dirty="0" err="1"/>
              <a:t>format</a:t>
            </a:r>
            <a:r>
              <a:rPr lang="pt-PT" sz="1400" dirty="0"/>
              <a:t>) (</a:t>
            </a:r>
            <a:r>
              <a:rPr lang="pt-PT" sz="1400" dirty="0" err="1"/>
              <a:t>date_last_confirmed</a:t>
            </a:r>
            <a:r>
              <a:rPr lang="pt-PT" sz="1400" dirty="0"/>
              <a:t>, </a:t>
            </a:r>
            <a:r>
              <a:rPr lang="pt-PT" sz="1400" dirty="0" err="1"/>
              <a:t>open_date</a:t>
            </a:r>
            <a:r>
              <a:rPr lang="pt-PT" sz="1400" dirty="0"/>
              <a:t>, </a:t>
            </a:r>
            <a:r>
              <a:rPr lang="pt-PT" sz="1400" dirty="0" err="1"/>
              <a:t>updated_at</a:t>
            </a:r>
            <a:r>
              <a:rPr lang="pt-PT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Fill</a:t>
            </a:r>
            <a:r>
              <a:rPr lang="pt-PT" sz="1400" dirty="0"/>
              <a:t> </a:t>
            </a:r>
            <a:r>
              <a:rPr lang="pt-PT" sz="1400" dirty="0" err="1"/>
              <a:t>null</a:t>
            </a:r>
            <a:r>
              <a:rPr lang="pt-PT" sz="1400" dirty="0"/>
              <a:t> </a:t>
            </a:r>
            <a:r>
              <a:rPr lang="pt-PT" sz="1400" dirty="0" err="1"/>
              <a:t>values</a:t>
            </a:r>
            <a:r>
              <a:rPr lang="pt-PT" sz="1400" dirty="0"/>
              <a:t> </a:t>
            </a:r>
            <a:r>
              <a:rPr lang="pt-PT" sz="1400" dirty="0" err="1"/>
              <a:t>with</a:t>
            </a:r>
            <a:r>
              <a:rPr lang="pt-PT" sz="1400" dirty="0"/>
              <a:t> zero (ev_level2_evse_num)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Replacing</a:t>
            </a:r>
            <a:r>
              <a:rPr lang="pt-PT" sz="1400" dirty="0"/>
              <a:t> </a:t>
            </a:r>
            <a:r>
              <a:rPr lang="pt-PT" sz="1400" dirty="0" err="1"/>
              <a:t>null</a:t>
            </a:r>
            <a:r>
              <a:rPr lang="pt-PT" sz="1400" dirty="0"/>
              <a:t> </a:t>
            </a:r>
            <a:r>
              <a:rPr lang="pt-PT" sz="1400" dirty="0" err="1"/>
              <a:t>values</a:t>
            </a:r>
            <a:r>
              <a:rPr lang="pt-PT" sz="1400" dirty="0"/>
              <a:t> </a:t>
            </a:r>
            <a:r>
              <a:rPr lang="pt-PT" sz="1400" dirty="0" err="1"/>
              <a:t>with</a:t>
            </a:r>
            <a:r>
              <a:rPr lang="pt-PT" sz="1400" dirty="0"/>
              <a:t> </a:t>
            </a:r>
            <a:r>
              <a:rPr lang="pt-PT" sz="1400" dirty="0" err="1"/>
              <a:t>boolean</a:t>
            </a:r>
            <a:r>
              <a:rPr lang="pt-PT" sz="1400" dirty="0"/>
              <a:t> </a:t>
            </a:r>
            <a:r>
              <a:rPr lang="pt-PT" sz="1400" dirty="0" err="1"/>
              <a:t>value</a:t>
            </a:r>
            <a:r>
              <a:rPr lang="pt-PT" sz="1400" dirty="0"/>
              <a:t> ‘False’ (</a:t>
            </a:r>
            <a:r>
              <a:rPr lang="pt-PT" sz="1400" dirty="0" err="1"/>
              <a:t>ev_workplace_charging</a:t>
            </a:r>
            <a:r>
              <a:rPr lang="pt-PT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Normalizing</a:t>
            </a:r>
            <a:r>
              <a:rPr lang="pt-PT" sz="1400" dirty="0"/>
              <a:t> </a:t>
            </a:r>
            <a:r>
              <a:rPr lang="pt-PT" sz="1400" dirty="0" err="1"/>
              <a:t>column</a:t>
            </a:r>
            <a:r>
              <a:rPr lang="pt-PT" sz="1400" dirty="0"/>
              <a:t> ‘’</a:t>
            </a:r>
            <a:r>
              <a:rPr lang="pt-PT" sz="1400" dirty="0" err="1"/>
              <a:t>ev_network_web</a:t>
            </a:r>
            <a:r>
              <a:rPr lang="pt-PT" sz="1400" dirty="0"/>
              <a:t>” </a:t>
            </a:r>
            <a:r>
              <a:rPr lang="pt-PT" sz="1400" dirty="0" err="1"/>
              <a:t>by</a:t>
            </a:r>
            <a:r>
              <a:rPr lang="pt-PT" sz="1400" dirty="0"/>
              <a:t> </a:t>
            </a:r>
            <a:r>
              <a:rPr lang="pt-PT" sz="1400" dirty="0" err="1"/>
              <a:t>just</a:t>
            </a:r>
            <a:r>
              <a:rPr lang="pt-PT" sz="1400" dirty="0"/>
              <a:t> </a:t>
            </a:r>
            <a:r>
              <a:rPr lang="pt-PT" sz="1400" dirty="0" err="1"/>
              <a:t>using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format</a:t>
            </a:r>
            <a:r>
              <a:rPr lang="pt-PT" sz="1400" dirty="0"/>
              <a:t> ‘www.domain.com’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Regex</a:t>
            </a:r>
            <a:r>
              <a:rPr lang="pt-PT" sz="1400" dirty="0"/>
              <a:t> to </a:t>
            </a:r>
            <a:r>
              <a:rPr lang="pt-PT" sz="1400" dirty="0" err="1"/>
              <a:t>extract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first</a:t>
            </a:r>
            <a:r>
              <a:rPr lang="pt-PT" sz="1400" dirty="0"/>
              <a:t> 10 </a:t>
            </a:r>
            <a:r>
              <a:rPr lang="pt-PT" sz="1400" dirty="0" err="1"/>
              <a:t>numbers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station_phone</a:t>
            </a:r>
            <a:r>
              <a:rPr lang="pt-PT" sz="1400" dirty="0"/>
              <a:t> </a:t>
            </a:r>
            <a:r>
              <a:rPr lang="pt-PT" sz="1400" dirty="0" err="1"/>
              <a:t>column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Removing</a:t>
            </a:r>
            <a:r>
              <a:rPr lang="pt-PT" sz="1400" dirty="0"/>
              <a:t> </a:t>
            </a:r>
            <a:r>
              <a:rPr lang="pt-PT" sz="1400" dirty="0" err="1"/>
              <a:t>outliers</a:t>
            </a:r>
            <a:r>
              <a:rPr lang="pt-PT" sz="1400" dirty="0"/>
              <a:t> </a:t>
            </a:r>
            <a:r>
              <a:rPr lang="pt-PT" sz="1400" dirty="0" err="1"/>
              <a:t>bigger</a:t>
            </a:r>
            <a:r>
              <a:rPr lang="pt-PT" sz="1400" dirty="0"/>
              <a:t> </a:t>
            </a:r>
            <a:r>
              <a:rPr lang="pt-PT" sz="1400" dirty="0" err="1"/>
              <a:t>than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75% </a:t>
            </a:r>
            <a:r>
              <a:rPr lang="pt-PT" sz="1400" dirty="0" err="1"/>
              <a:t>quantile</a:t>
            </a:r>
            <a:r>
              <a:rPr lang="pt-PT" sz="1400" dirty="0"/>
              <a:t> (ev_level2_evse_num)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Exploding</a:t>
            </a:r>
            <a:r>
              <a:rPr lang="pt-PT" sz="1400" dirty="0"/>
              <a:t> "</a:t>
            </a:r>
            <a:r>
              <a:rPr lang="pt-PT" sz="1400" dirty="0" err="1"/>
              <a:t>ev_connector_types</a:t>
            </a:r>
            <a:r>
              <a:rPr lang="pt-PT" sz="1400" dirty="0"/>
              <a:t>“ </a:t>
            </a:r>
            <a:r>
              <a:rPr lang="pt-PT" sz="1400" dirty="0" err="1"/>
              <a:t>column</a:t>
            </a:r>
            <a:r>
              <a:rPr lang="pt-PT" sz="1400" dirty="0"/>
              <a:t>. For </a:t>
            </a:r>
            <a:r>
              <a:rPr lang="pt-PT" sz="1400" dirty="0" err="1"/>
              <a:t>each</a:t>
            </a:r>
            <a:r>
              <a:rPr lang="pt-PT" sz="1400" dirty="0"/>
              <a:t> </a:t>
            </a:r>
            <a:r>
              <a:rPr lang="pt-PT" sz="1400" dirty="0" err="1"/>
              <a:t>connector</a:t>
            </a:r>
            <a:r>
              <a:rPr lang="pt-PT" sz="1400" dirty="0"/>
              <a:t> </a:t>
            </a:r>
            <a:r>
              <a:rPr lang="pt-PT" sz="1400" dirty="0" err="1"/>
              <a:t>type</a:t>
            </a:r>
            <a:r>
              <a:rPr lang="pt-PT" sz="1400" dirty="0"/>
              <a:t>, a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row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Remove </a:t>
            </a:r>
            <a:r>
              <a:rPr lang="pt-PT" sz="1400" dirty="0" err="1"/>
              <a:t>rows</a:t>
            </a:r>
            <a:r>
              <a:rPr lang="pt-PT" sz="1400" dirty="0"/>
              <a:t> </a:t>
            </a:r>
            <a:r>
              <a:rPr lang="pt-PT" sz="1400" dirty="0" err="1"/>
              <a:t>where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‘</a:t>
            </a:r>
            <a:r>
              <a:rPr lang="pt-PT" sz="1400" dirty="0" err="1"/>
              <a:t>city</a:t>
            </a:r>
            <a:r>
              <a:rPr lang="pt-PT" sz="1400" dirty="0"/>
              <a:t>’ </a:t>
            </a:r>
            <a:r>
              <a:rPr lang="pt-PT" sz="1400" dirty="0" err="1"/>
              <a:t>column</a:t>
            </a:r>
            <a:r>
              <a:rPr lang="pt-PT" sz="1400" dirty="0"/>
              <a:t> </a:t>
            </a:r>
            <a:r>
              <a:rPr lang="pt-PT" sz="1400" dirty="0" err="1"/>
              <a:t>has</a:t>
            </a:r>
            <a:r>
              <a:rPr lang="pt-PT" sz="1400" dirty="0"/>
              <a:t> a </a:t>
            </a:r>
            <a:r>
              <a:rPr lang="pt-PT" sz="1400" dirty="0" err="1"/>
              <a:t>number</a:t>
            </a:r>
            <a:r>
              <a:rPr lang="pt-PT" sz="1400" dirty="0"/>
              <a:t> (</a:t>
            </a:r>
            <a:r>
              <a:rPr lang="pt-PT" sz="1400" dirty="0" err="1"/>
              <a:t>if</a:t>
            </a:r>
            <a:r>
              <a:rPr lang="pt-PT" sz="1400" dirty="0"/>
              <a:t> ‘</a:t>
            </a:r>
            <a:r>
              <a:rPr lang="pt-PT" sz="1400" dirty="0" err="1"/>
              <a:t>city</a:t>
            </a:r>
            <a:r>
              <a:rPr lang="pt-PT" sz="1400" dirty="0"/>
              <a:t>’ </a:t>
            </a:r>
            <a:r>
              <a:rPr lang="pt-PT" sz="1400" dirty="0" err="1"/>
              <a:t>column</a:t>
            </a:r>
            <a:r>
              <a:rPr lang="pt-PT" sz="1400" dirty="0"/>
              <a:t> </a:t>
            </a:r>
            <a:r>
              <a:rPr lang="pt-PT" sz="1400" dirty="0" err="1"/>
              <a:t>has</a:t>
            </a:r>
            <a:r>
              <a:rPr lang="pt-PT" sz="1400" dirty="0"/>
              <a:t> a </a:t>
            </a:r>
            <a:r>
              <a:rPr lang="pt-PT" sz="1400" dirty="0" err="1"/>
              <a:t>number</a:t>
            </a:r>
            <a:r>
              <a:rPr lang="pt-PT" sz="1400" dirty="0"/>
              <a:t> </a:t>
            </a:r>
            <a:r>
              <a:rPr lang="pt-PT" sz="1400" dirty="0" err="1"/>
              <a:t>then</a:t>
            </a:r>
            <a:r>
              <a:rPr lang="pt-PT" sz="1400" dirty="0"/>
              <a:t> </a:t>
            </a:r>
            <a:r>
              <a:rPr lang="pt-PT" sz="1400" dirty="0" err="1"/>
              <a:t>it’s</a:t>
            </a:r>
            <a:r>
              <a:rPr lang="pt-PT" sz="1400" dirty="0"/>
              <a:t> </a:t>
            </a:r>
            <a:r>
              <a:rPr lang="pt-PT" sz="1400" dirty="0" err="1"/>
              <a:t>probably</a:t>
            </a:r>
            <a:r>
              <a:rPr lang="pt-PT" sz="1400" dirty="0"/>
              <a:t> a street)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C630D9-EBC6-47F1-C8FC-3D7EEC316265}"/>
              </a:ext>
            </a:extLst>
          </p:cNvPr>
          <p:cNvSpPr txBox="1"/>
          <p:nvPr/>
        </p:nvSpPr>
        <p:spPr>
          <a:xfrm>
            <a:off x="493391" y="1724046"/>
            <a:ext cx="9161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Data </a:t>
            </a:r>
            <a:r>
              <a:rPr lang="pt-PT" sz="1400" b="1" dirty="0" err="1"/>
              <a:t>processing</a:t>
            </a:r>
            <a:r>
              <a:rPr lang="pt-PT" sz="1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8505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34A8B5A8-7000-AB6F-F088-52BBA575EEE6}"/>
              </a:ext>
            </a:extLst>
          </p:cNvPr>
          <p:cNvSpPr txBox="1">
            <a:spLocks/>
          </p:cNvSpPr>
          <p:nvPr/>
        </p:nvSpPr>
        <p:spPr>
          <a:xfrm>
            <a:off x="0" y="606751"/>
            <a:ext cx="11459910" cy="427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Document any decisions you made during the data processing and transformation steps.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4311CD-E4AB-9E8D-6942-90524DE56909}"/>
              </a:ext>
            </a:extLst>
          </p:cNvPr>
          <p:cNvSpPr txBox="1"/>
          <p:nvPr/>
        </p:nvSpPr>
        <p:spPr>
          <a:xfrm>
            <a:off x="633874" y="1685114"/>
            <a:ext cx="916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After</a:t>
            </a:r>
            <a:r>
              <a:rPr lang="pt-PT" sz="1400" dirty="0"/>
              <a:t> </a:t>
            </a:r>
            <a:r>
              <a:rPr lang="pt-PT" sz="1400" dirty="0" err="1"/>
              <a:t>processing</a:t>
            </a:r>
            <a:r>
              <a:rPr lang="pt-PT" sz="1400" dirty="0"/>
              <a:t> </a:t>
            </a:r>
            <a:r>
              <a:rPr lang="pt-PT" sz="1400" dirty="0" err="1"/>
              <a:t>both</a:t>
            </a:r>
            <a:r>
              <a:rPr lang="pt-PT" sz="1400" dirty="0"/>
              <a:t> </a:t>
            </a:r>
            <a:r>
              <a:rPr lang="pt-PT" sz="1400" dirty="0" err="1"/>
              <a:t>datasets</a:t>
            </a:r>
            <a:r>
              <a:rPr lang="pt-PT" sz="1400" dirty="0"/>
              <a:t>, </a:t>
            </a:r>
            <a:r>
              <a:rPr lang="pt-PT" sz="1400" dirty="0" err="1"/>
              <a:t>I’ve</a:t>
            </a:r>
            <a:r>
              <a:rPr lang="pt-PT" sz="1400" dirty="0"/>
              <a:t> </a:t>
            </a:r>
            <a:r>
              <a:rPr lang="pt-PT" sz="1400" dirty="0" err="1"/>
              <a:t>decided</a:t>
            </a:r>
            <a:r>
              <a:rPr lang="pt-PT" sz="1400" dirty="0"/>
              <a:t> to </a:t>
            </a:r>
            <a:r>
              <a:rPr lang="pt-PT" sz="1400" dirty="0" err="1"/>
              <a:t>group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information</a:t>
            </a:r>
            <a:r>
              <a:rPr lang="pt-PT" sz="1400" dirty="0"/>
              <a:t>. </a:t>
            </a:r>
            <a:r>
              <a:rPr lang="pt-PT" sz="1400" dirty="0" err="1"/>
              <a:t>My</a:t>
            </a:r>
            <a:r>
              <a:rPr lang="pt-PT" sz="1400" dirty="0"/>
              <a:t> </a:t>
            </a:r>
            <a:r>
              <a:rPr lang="pt-PT" sz="1400" dirty="0" err="1"/>
              <a:t>goal</a:t>
            </a:r>
            <a:r>
              <a:rPr lang="pt-PT" sz="1400" dirty="0"/>
              <a:t> </a:t>
            </a:r>
            <a:r>
              <a:rPr lang="pt-PT" sz="1400" dirty="0" err="1"/>
              <a:t>was</a:t>
            </a:r>
            <a:r>
              <a:rPr lang="pt-PT" sz="1400" dirty="0"/>
              <a:t> to </a:t>
            </a:r>
            <a:r>
              <a:rPr lang="pt-PT" sz="1400" dirty="0" err="1"/>
              <a:t>save</a:t>
            </a:r>
            <a:r>
              <a:rPr lang="pt-PT" sz="1400" dirty="0"/>
              <a:t> to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database</a:t>
            </a:r>
            <a:r>
              <a:rPr lang="pt-PT" sz="1400" dirty="0"/>
              <a:t> a </a:t>
            </a:r>
            <a:r>
              <a:rPr lang="pt-PT" sz="1400" dirty="0" err="1"/>
              <a:t>snapshot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data. </a:t>
            </a:r>
            <a:r>
              <a:rPr lang="pt-PT" sz="1400" dirty="0" err="1"/>
              <a:t>This</a:t>
            </a:r>
            <a:r>
              <a:rPr lang="pt-PT" sz="1400" dirty="0"/>
              <a:t> </a:t>
            </a:r>
            <a:r>
              <a:rPr lang="pt-PT" sz="1400" dirty="0" err="1"/>
              <a:t>way</a:t>
            </a:r>
            <a:r>
              <a:rPr lang="pt-PT" sz="1400" dirty="0"/>
              <a:t> </a:t>
            </a:r>
            <a:r>
              <a:rPr lang="pt-PT" sz="1400" dirty="0" err="1"/>
              <a:t>we</a:t>
            </a:r>
            <a:r>
              <a:rPr lang="pt-PT" sz="1400" dirty="0"/>
              <a:t> </a:t>
            </a:r>
            <a:r>
              <a:rPr lang="pt-PT" sz="1400" dirty="0" err="1"/>
              <a:t>could</a:t>
            </a:r>
            <a:r>
              <a:rPr lang="pt-PT" sz="1400" dirty="0"/>
              <a:t> do </a:t>
            </a:r>
            <a:r>
              <a:rPr lang="pt-PT" sz="1400" dirty="0" err="1"/>
              <a:t>history</a:t>
            </a:r>
            <a:r>
              <a:rPr lang="pt-PT" sz="1400" dirty="0"/>
              <a:t> </a:t>
            </a:r>
            <a:r>
              <a:rPr lang="pt-PT" sz="1400" dirty="0" err="1"/>
              <a:t>analysis</a:t>
            </a:r>
            <a:r>
              <a:rPr lang="pt-PT" sz="1400" dirty="0"/>
              <a:t> </a:t>
            </a:r>
            <a:r>
              <a:rPr lang="pt-PT" sz="1400" dirty="0" err="1"/>
              <a:t>or</a:t>
            </a:r>
            <a:r>
              <a:rPr lang="pt-PT" sz="1400" dirty="0"/>
              <a:t> some </a:t>
            </a:r>
            <a:r>
              <a:rPr lang="pt-PT" sz="1400" dirty="0" err="1"/>
              <a:t>predictive</a:t>
            </a:r>
            <a:r>
              <a:rPr lang="pt-PT" sz="1400" dirty="0"/>
              <a:t> </a:t>
            </a:r>
            <a:r>
              <a:rPr lang="pt-PT" sz="1400" dirty="0" err="1"/>
              <a:t>modeling</a:t>
            </a:r>
            <a:r>
              <a:rPr lang="pt-PT" sz="1400" dirty="0"/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CF2B70-5E68-7D9B-4B89-63AFD4DD6BD7}"/>
              </a:ext>
            </a:extLst>
          </p:cNvPr>
          <p:cNvSpPr txBox="1"/>
          <p:nvPr/>
        </p:nvSpPr>
        <p:spPr>
          <a:xfrm>
            <a:off x="633874" y="4584836"/>
            <a:ext cx="104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“alternativeFuel.py”: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ACE426-C119-346B-07DE-246CFC15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2" y="5038066"/>
            <a:ext cx="10496550" cy="3143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341E835-5F28-2484-99C8-E322A1C529B9}"/>
              </a:ext>
            </a:extLst>
          </p:cNvPr>
          <p:cNvSpPr txBox="1"/>
          <p:nvPr/>
        </p:nvSpPr>
        <p:spPr>
          <a:xfrm>
            <a:off x="633874" y="2667677"/>
            <a:ext cx="104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“complaints.py”: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F8CA54-0AC1-38F5-0755-E36B744B6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92" y="3059352"/>
            <a:ext cx="10496550" cy="2857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BA06A0C-B582-642F-C2A5-8104072FAB1A}"/>
              </a:ext>
            </a:extLst>
          </p:cNvPr>
          <p:cNvSpPr txBox="1"/>
          <p:nvPr/>
        </p:nvSpPr>
        <p:spPr>
          <a:xfrm>
            <a:off x="633874" y="1347244"/>
            <a:ext cx="9161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Data </a:t>
            </a:r>
            <a:r>
              <a:rPr lang="pt-PT" sz="1400" b="1" dirty="0" err="1"/>
              <a:t>transformation</a:t>
            </a:r>
            <a:r>
              <a:rPr lang="pt-PT" sz="1400" b="1" dirty="0"/>
              <a:t>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50A503-5A2C-D998-3BBE-28A240DD21A2}"/>
              </a:ext>
            </a:extLst>
          </p:cNvPr>
          <p:cNvSpPr txBox="1"/>
          <p:nvPr/>
        </p:nvSpPr>
        <p:spPr>
          <a:xfrm>
            <a:off x="710992" y="3429000"/>
            <a:ext cx="1049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Example</a:t>
            </a:r>
            <a:r>
              <a:rPr lang="pt-PT" sz="1400" dirty="0"/>
              <a:t>:</a:t>
            </a:r>
          </a:p>
          <a:p>
            <a:r>
              <a:rPr lang="en-US" sz="1100" dirty="0"/>
              <a:t>Chrysler (FCA US, LLC), JEEP, WRANGLER, 2021, AIR, </a:t>
            </a:r>
            <a:r>
              <a:rPr lang="en-US" sz="1100" dirty="0">
                <a:highlight>
                  <a:srgbClr val="FFFF00"/>
                </a:highlight>
              </a:rPr>
              <a:t>2, 2023-11-02</a:t>
            </a:r>
          </a:p>
          <a:p>
            <a:r>
              <a:rPr lang="en-US" sz="1100" dirty="0"/>
              <a:t>Chrysler (FCA US, LLC), JEEP, WRANGLER, 2021, AIR, </a:t>
            </a:r>
            <a:r>
              <a:rPr lang="en-US" sz="1100" dirty="0">
                <a:highlight>
                  <a:srgbClr val="FFFF00"/>
                </a:highlight>
              </a:rPr>
              <a:t>20, 2024-11-02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8EEE4D-388D-1C45-A9EF-99E1940E8F4A}"/>
              </a:ext>
            </a:extLst>
          </p:cNvPr>
          <p:cNvSpPr txBox="1"/>
          <p:nvPr/>
        </p:nvSpPr>
        <p:spPr>
          <a:xfrm>
            <a:off x="710992" y="5414484"/>
            <a:ext cx="1049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Example</a:t>
            </a:r>
            <a:r>
              <a:rPr lang="pt-PT" sz="1400" dirty="0"/>
              <a:t>:</a:t>
            </a:r>
          </a:p>
          <a:p>
            <a:r>
              <a:rPr lang="en-US" sz="1100" dirty="0">
                <a:highlight>
                  <a:srgbClr val="FFFF00"/>
                </a:highlight>
              </a:rPr>
              <a:t>2023-11-02</a:t>
            </a:r>
            <a:r>
              <a:rPr lang="en-US" sz="1100" dirty="0"/>
              <a:t>, ELEC, US, AK, Anchorage, CHADEMO, </a:t>
            </a:r>
            <a:r>
              <a:rPr lang="en-US" sz="1100" dirty="0">
                <a:highlight>
                  <a:srgbClr val="FFFF00"/>
                </a:highlight>
              </a:rPr>
              <a:t>1</a:t>
            </a:r>
          </a:p>
          <a:p>
            <a:r>
              <a:rPr lang="en-US" sz="1100" dirty="0">
                <a:highlight>
                  <a:srgbClr val="FFFF00"/>
                </a:highlight>
              </a:rPr>
              <a:t>2023-12-02</a:t>
            </a:r>
            <a:r>
              <a:rPr lang="en-US" sz="1100" dirty="0"/>
              <a:t>, ELEC, US, AK, Anchorage, CHADEMO, </a:t>
            </a:r>
            <a:r>
              <a:rPr lang="en-US" sz="1100" dirty="0">
                <a:highlight>
                  <a:srgbClr val="FFFF00"/>
                </a:highligh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2525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AB6ADFE-15BF-5F74-F937-27D6DEC60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97" y="2305025"/>
            <a:ext cx="5815746" cy="2195348"/>
          </a:xfr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34A8B5A8-7000-AB6F-F088-52BBA575EEE6}"/>
              </a:ext>
            </a:extLst>
          </p:cNvPr>
          <p:cNvSpPr txBox="1">
            <a:spLocks/>
          </p:cNvSpPr>
          <p:nvPr/>
        </p:nvSpPr>
        <p:spPr>
          <a:xfrm>
            <a:off x="0" y="606751"/>
            <a:ext cx="11459910" cy="427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  Explain your data loading process and your strategy for automation</a:t>
            </a:r>
            <a:endParaRPr lang="pt-PT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1A1096E-8A00-10F8-CB6F-6466A11F865A}"/>
              </a:ext>
            </a:extLst>
          </p:cNvPr>
          <p:cNvSpPr txBox="1"/>
          <p:nvPr/>
        </p:nvSpPr>
        <p:spPr>
          <a:xfrm>
            <a:off x="659078" y="1820598"/>
            <a:ext cx="5070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1. “</a:t>
            </a:r>
            <a:r>
              <a:rPr lang="pt-PT" sz="1400" dirty="0" err="1"/>
              <a:t>Alternative</a:t>
            </a:r>
            <a:r>
              <a:rPr lang="pt-PT" sz="1400" dirty="0"/>
              <a:t> fuel stations” </a:t>
            </a:r>
            <a:r>
              <a:rPr lang="pt-PT" sz="1400" dirty="0" err="1"/>
              <a:t>dataset</a:t>
            </a:r>
            <a:r>
              <a:rPr lang="pt-PT" sz="1400" dirty="0"/>
              <a:t> </a:t>
            </a:r>
            <a:r>
              <a:rPr lang="pt-PT" sz="1400" dirty="0" err="1"/>
              <a:t>is</a:t>
            </a:r>
            <a:r>
              <a:rPr lang="pt-PT" sz="1400" dirty="0"/>
              <a:t> </a:t>
            </a:r>
            <a:r>
              <a:rPr lang="pt-PT" sz="1400" dirty="0" err="1"/>
              <a:t>updated</a:t>
            </a:r>
            <a:r>
              <a:rPr lang="pt-PT" sz="1400" dirty="0"/>
              <a:t> </a:t>
            </a:r>
            <a:r>
              <a:rPr lang="pt-PT" sz="1400" dirty="0" err="1"/>
              <a:t>monthly</a:t>
            </a:r>
            <a:endParaRPr lang="pt-PT" sz="1400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7A02F114-7996-CBAE-BD52-5145BC6A38FD}"/>
              </a:ext>
            </a:extLst>
          </p:cNvPr>
          <p:cNvSpPr txBox="1">
            <a:spLocks/>
          </p:cNvSpPr>
          <p:nvPr/>
        </p:nvSpPr>
        <p:spPr>
          <a:xfrm>
            <a:off x="102177" y="922957"/>
            <a:ext cx="11459910" cy="427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200" dirty="0"/>
              <a:t>“</a:t>
            </a:r>
            <a:r>
              <a:rPr lang="pt-PT" sz="1200" dirty="0" err="1"/>
              <a:t>Alternative</a:t>
            </a:r>
            <a:r>
              <a:rPr lang="pt-PT" sz="1200" dirty="0"/>
              <a:t> fuel stations” &amp; “</a:t>
            </a:r>
            <a:r>
              <a:rPr lang="pt-PT" sz="1200" dirty="0" err="1"/>
              <a:t>Complaints</a:t>
            </a:r>
            <a:r>
              <a:rPr lang="pt-PT" sz="1200" dirty="0"/>
              <a:t>”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70D422-3FBA-8995-4B62-C2D16FB5896F}"/>
              </a:ext>
            </a:extLst>
          </p:cNvPr>
          <p:cNvSpPr txBox="1"/>
          <p:nvPr/>
        </p:nvSpPr>
        <p:spPr>
          <a:xfrm>
            <a:off x="6462047" y="1820598"/>
            <a:ext cx="348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2. “</a:t>
            </a:r>
            <a:r>
              <a:rPr lang="pt-PT" sz="1400" dirty="0" err="1"/>
              <a:t>Complaints</a:t>
            </a:r>
            <a:r>
              <a:rPr lang="pt-PT" sz="1400" dirty="0"/>
              <a:t>” </a:t>
            </a:r>
            <a:r>
              <a:rPr lang="pt-PT" sz="1400" dirty="0" err="1"/>
              <a:t>dataset</a:t>
            </a:r>
            <a:r>
              <a:rPr lang="pt-PT" sz="1400" dirty="0"/>
              <a:t> </a:t>
            </a:r>
            <a:r>
              <a:rPr lang="pt-PT" sz="1400" dirty="0" err="1"/>
              <a:t>is</a:t>
            </a:r>
            <a:r>
              <a:rPr lang="pt-PT" sz="1400" dirty="0"/>
              <a:t> </a:t>
            </a:r>
            <a:r>
              <a:rPr lang="pt-PT" sz="1400" dirty="0" err="1"/>
              <a:t>updated</a:t>
            </a:r>
            <a:r>
              <a:rPr lang="pt-PT" sz="1400" dirty="0"/>
              <a:t> </a:t>
            </a:r>
            <a:r>
              <a:rPr lang="pt-PT" sz="1400" dirty="0" err="1"/>
              <a:t>daily</a:t>
            </a:r>
            <a:endParaRPr lang="pt-PT" sz="1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AA4363E-A025-7D44-462D-23CD42C9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047" y="2305025"/>
            <a:ext cx="4066690" cy="25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34A8B5A8-7000-AB6F-F088-52BBA575EEE6}"/>
              </a:ext>
            </a:extLst>
          </p:cNvPr>
          <p:cNvSpPr txBox="1">
            <a:spLocks/>
          </p:cNvSpPr>
          <p:nvPr/>
        </p:nvSpPr>
        <p:spPr>
          <a:xfrm>
            <a:off x="0" y="606751"/>
            <a:ext cx="11459910" cy="427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  Explain your data loading process and your strategy for automation</a:t>
            </a:r>
            <a:endParaRPr lang="pt-PT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D1263C3-8DE8-9EBC-4EE3-9318649FC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75" y="3617396"/>
            <a:ext cx="6311105" cy="12434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D071F41-1747-E445-916C-E842E07AB0B0}"/>
              </a:ext>
            </a:extLst>
          </p:cNvPr>
          <p:cNvSpPr txBox="1"/>
          <p:nvPr/>
        </p:nvSpPr>
        <p:spPr>
          <a:xfrm>
            <a:off x="516441" y="1930690"/>
            <a:ext cx="106529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/>
              <a:t>2.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goal</a:t>
            </a:r>
            <a:r>
              <a:rPr lang="pt-PT" sz="1400" dirty="0"/>
              <a:t> </a:t>
            </a:r>
            <a:r>
              <a:rPr lang="pt-PT" sz="1400" dirty="0" err="1"/>
              <a:t>is</a:t>
            </a:r>
            <a:r>
              <a:rPr lang="pt-PT" sz="1400" dirty="0"/>
              <a:t> to use </a:t>
            </a:r>
            <a:r>
              <a:rPr lang="pt-PT" sz="1400" dirty="0" err="1"/>
              <a:t>Cron</a:t>
            </a:r>
            <a:r>
              <a:rPr lang="pt-PT" sz="1400" dirty="0"/>
              <a:t> jobs to </a:t>
            </a:r>
            <a:r>
              <a:rPr lang="pt-PT" sz="1400" dirty="0" err="1"/>
              <a:t>schedule</a:t>
            </a:r>
            <a:r>
              <a:rPr lang="pt-PT" sz="1400" dirty="0"/>
              <a:t> </a:t>
            </a:r>
            <a:r>
              <a:rPr lang="pt-PT" sz="1400" dirty="0" err="1"/>
              <a:t>both</a:t>
            </a:r>
            <a:r>
              <a:rPr lang="pt-PT" sz="1400" dirty="0"/>
              <a:t> (“alternativeFuel.py” &amp; “</a:t>
            </a:r>
            <a:r>
              <a:rPr lang="pt-PT" sz="1400" dirty="0" err="1"/>
              <a:t>Complaints</a:t>
            </a:r>
            <a:r>
              <a:rPr lang="pt-PT" sz="1400" dirty="0"/>
              <a:t>”) script </a:t>
            </a:r>
            <a:r>
              <a:rPr lang="pt-PT" sz="1400" dirty="0" err="1"/>
              <a:t>execution</a:t>
            </a:r>
            <a:r>
              <a:rPr lang="pt-PT" sz="1400" dirty="0"/>
              <a:t>. </a:t>
            </a:r>
            <a:r>
              <a:rPr lang="en-US" sz="1400" dirty="0"/>
              <a:t>This way these scripts will run at 01:00 AM* on the first of every month. </a:t>
            </a:r>
          </a:p>
          <a:p>
            <a:r>
              <a:rPr lang="en-US" sz="1400" dirty="0"/>
              <a:t>Please note this time is just a suggestion, it would be better if the scripts ran at two different times.</a:t>
            </a:r>
          </a:p>
          <a:p>
            <a:endParaRPr lang="en-US" sz="1400" dirty="0"/>
          </a:p>
          <a:p>
            <a:r>
              <a:rPr lang="en-US" sz="1400" dirty="0"/>
              <a:t>Ex:</a:t>
            </a:r>
          </a:p>
          <a:p>
            <a:r>
              <a:rPr lang="en-US" sz="1400" dirty="0"/>
              <a:t>“alternativeFuel.py”: (0 1 1 * *)</a:t>
            </a:r>
          </a:p>
          <a:p>
            <a:r>
              <a:rPr lang="en-US" sz="1400" dirty="0"/>
              <a:t>“complaints.py”: (0 4 1 * *)</a:t>
            </a:r>
            <a:endParaRPr lang="pt-PT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24DB41-A2B7-55C4-6D2F-8C9859997ACF}"/>
              </a:ext>
            </a:extLst>
          </p:cNvPr>
          <p:cNvSpPr txBox="1"/>
          <p:nvPr/>
        </p:nvSpPr>
        <p:spPr>
          <a:xfrm>
            <a:off x="516441" y="5162520"/>
            <a:ext cx="11043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/>
              <a:t>3. </a:t>
            </a:r>
            <a:r>
              <a:rPr lang="pt-PT" sz="1400" dirty="0" err="1"/>
              <a:t>Every</a:t>
            </a:r>
            <a:r>
              <a:rPr lang="pt-PT" sz="1400" dirty="0"/>
              <a:t>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month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script </a:t>
            </a:r>
            <a:r>
              <a:rPr lang="pt-PT" sz="1400" dirty="0" err="1"/>
              <a:t>will</a:t>
            </a:r>
            <a:r>
              <a:rPr lang="pt-PT" sz="1400" dirty="0"/>
              <a:t> upload a </a:t>
            </a:r>
            <a:r>
              <a:rPr lang="pt-PT" sz="1400" dirty="0" err="1"/>
              <a:t>snapshot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current</a:t>
            </a:r>
            <a:r>
              <a:rPr lang="pt-PT" sz="1400" dirty="0"/>
              <a:t> </a:t>
            </a:r>
            <a:r>
              <a:rPr lang="pt-PT" sz="1400" dirty="0" err="1"/>
              <a:t>month</a:t>
            </a:r>
            <a:r>
              <a:rPr lang="pt-PT" sz="1400" dirty="0"/>
              <a:t> </a:t>
            </a:r>
            <a:r>
              <a:rPr lang="pt-PT" sz="1400" dirty="0" err="1"/>
              <a:t>information</a:t>
            </a:r>
            <a:r>
              <a:rPr lang="pt-PT" sz="1400" dirty="0"/>
              <a:t> to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database</a:t>
            </a:r>
            <a:endParaRPr lang="pt-PT" sz="1400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7A02F114-7996-CBAE-BD52-5145BC6A38FD}"/>
              </a:ext>
            </a:extLst>
          </p:cNvPr>
          <p:cNvSpPr txBox="1">
            <a:spLocks/>
          </p:cNvSpPr>
          <p:nvPr/>
        </p:nvSpPr>
        <p:spPr>
          <a:xfrm>
            <a:off x="102177" y="922957"/>
            <a:ext cx="11459910" cy="427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200" dirty="0"/>
              <a:t>“</a:t>
            </a:r>
            <a:r>
              <a:rPr lang="pt-PT" sz="1200" dirty="0" err="1"/>
              <a:t>Alternative</a:t>
            </a:r>
            <a:r>
              <a:rPr lang="pt-PT" sz="1200" dirty="0"/>
              <a:t> fuel stations” &amp; “</a:t>
            </a:r>
            <a:r>
              <a:rPr lang="pt-PT" sz="1200" dirty="0" err="1"/>
              <a:t>Complaints</a:t>
            </a:r>
            <a:r>
              <a:rPr lang="pt-PT" sz="1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6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DB0961C-4C27-FCF0-A52A-AB287E424F4A}"/>
              </a:ext>
            </a:extLst>
          </p:cNvPr>
          <p:cNvSpPr txBox="1"/>
          <p:nvPr/>
        </p:nvSpPr>
        <p:spPr>
          <a:xfrm>
            <a:off x="1234867" y="3997761"/>
            <a:ext cx="92201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sz="1400" dirty="0" err="1"/>
              <a:t>Cron</a:t>
            </a:r>
            <a:r>
              <a:rPr lang="pt-PT" sz="1400" dirty="0"/>
              <a:t> job executes </a:t>
            </a:r>
            <a:r>
              <a:rPr lang="pt-PT" sz="1400" dirty="0" err="1"/>
              <a:t>both</a:t>
            </a:r>
            <a:r>
              <a:rPr lang="pt-PT" sz="1400" dirty="0"/>
              <a:t> scripts (</a:t>
            </a:r>
            <a:r>
              <a:rPr lang="pt-PT" sz="1400" dirty="0" err="1"/>
              <a:t>AlternativeFuel</a:t>
            </a:r>
            <a:r>
              <a:rPr lang="pt-PT" sz="1400" dirty="0"/>
              <a:t> &amp; </a:t>
            </a:r>
            <a:r>
              <a:rPr lang="pt-PT" sz="1400" dirty="0" err="1"/>
              <a:t>Complaints</a:t>
            </a:r>
            <a:r>
              <a:rPr lang="pt-PT" sz="1400" dirty="0"/>
              <a:t>) </a:t>
            </a:r>
            <a:r>
              <a:rPr lang="pt-PT" sz="1400" dirty="0" err="1"/>
              <a:t>at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specified</a:t>
            </a:r>
            <a:r>
              <a:rPr lang="pt-PT" sz="1400" dirty="0"/>
              <a:t> </a:t>
            </a:r>
            <a:r>
              <a:rPr lang="pt-PT" sz="1400" dirty="0" err="1"/>
              <a:t>schedule</a:t>
            </a:r>
            <a:endParaRPr lang="pt-PT" sz="1400" dirty="0"/>
          </a:p>
          <a:p>
            <a:pPr marL="342900" indent="-342900">
              <a:buAutoNum type="arabicPeriod"/>
            </a:pPr>
            <a:r>
              <a:rPr lang="pt-PT" sz="1400" dirty="0" err="1"/>
              <a:t>The</a:t>
            </a:r>
            <a:r>
              <a:rPr lang="pt-PT" sz="1400" dirty="0"/>
              <a:t> scripts </a:t>
            </a:r>
            <a:r>
              <a:rPr lang="pt-PT" sz="1400" dirty="0" err="1"/>
              <a:t>call</a:t>
            </a:r>
            <a:r>
              <a:rPr lang="pt-PT" sz="1400" dirty="0"/>
              <a:t> </a:t>
            </a:r>
            <a:r>
              <a:rPr lang="pt-PT" sz="1400" dirty="0" err="1"/>
              <a:t>their</a:t>
            </a:r>
            <a:r>
              <a:rPr lang="pt-PT" sz="1400" dirty="0"/>
              <a:t> data </a:t>
            </a:r>
            <a:r>
              <a:rPr lang="pt-PT" sz="1400" dirty="0" err="1"/>
              <a:t>sources</a:t>
            </a:r>
            <a:r>
              <a:rPr lang="pt-PT" sz="1400" dirty="0"/>
              <a:t> </a:t>
            </a:r>
            <a:r>
              <a:rPr lang="pt-PT" sz="1400" dirty="0" err="1"/>
              <a:t>and</a:t>
            </a:r>
            <a:r>
              <a:rPr lang="pt-PT" sz="1400" dirty="0"/>
              <a:t> </a:t>
            </a:r>
            <a:r>
              <a:rPr lang="pt-PT" sz="1400" dirty="0" err="1"/>
              <a:t>gather</a:t>
            </a:r>
            <a:r>
              <a:rPr lang="pt-PT" sz="1400" dirty="0"/>
              <a:t> </a:t>
            </a:r>
            <a:r>
              <a:rPr lang="pt-PT" sz="1400" dirty="0" err="1"/>
              <a:t>all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required</a:t>
            </a:r>
            <a:r>
              <a:rPr lang="pt-PT" sz="1400" dirty="0"/>
              <a:t> </a:t>
            </a:r>
            <a:r>
              <a:rPr lang="pt-PT" sz="1400" dirty="0" err="1"/>
              <a:t>information</a:t>
            </a:r>
            <a:endParaRPr lang="pt-PT" sz="1400" dirty="0"/>
          </a:p>
          <a:p>
            <a:pPr marL="342900" indent="-342900">
              <a:buAutoNum type="arabicPeriod"/>
            </a:pPr>
            <a:r>
              <a:rPr lang="pt-PT" sz="1400" dirty="0" err="1"/>
              <a:t>The</a:t>
            </a:r>
            <a:r>
              <a:rPr lang="pt-PT" sz="1400" dirty="0"/>
              <a:t> scripts </a:t>
            </a:r>
            <a:r>
              <a:rPr lang="pt-PT" sz="1400" dirty="0" err="1"/>
              <a:t>process</a:t>
            </a:r>
            <a:r>
              <a:rPr lang="pt-PT" sz="1400" dirty="0"/>
              <a:t> </a:t>
            </a:r>
            <a:r>
              <a:rPr lang="pt-PT" sz="1400" dirty="0" err="1"/>
              <a:t>and</a:t>
            </a:r>
            <a:r>
              <a:rPr lang="pt-PT" sz="1400" dirty="0"/>
              <a:t> </a:t>
            </a:r>
            <a:r>
              <a:rPr lang="pt-PT" sz="1400" dirty="0" err="1"/>
              <a:t>transform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data </a:t>
            </a:r>
            <a:r>
              <a:rPr lang="pt-PT" sz="1400" dirty="0" err="1"/>
              <a:t>into</a:t>
            </a:r>
            <a:r>
              <a:rPr lang="pt-PT" sz="1400" dirty="0"/>
              <a:t> a </a:t>
            </a:r>
            <a:r>
              <a:rPr lang="pt-PT" sz="1400" dirty="0" err="1"/>
              <a:t>suitable</a:t>
            </a:r>
            <a:r>
              <a:rPr lang="pt-PT" sz="1400" dirty="0"/>
              <a:t> </a:t>
            </a:r>
            <a:r>
              <a:rPr lang="pt-PT" sz="1400" dirty="0" err="1"/>
              <a:t>format</a:t>
            </a:r>
            <a:endParaRPr lang="pt-PT" sz="1400" dirty="0"/>
          </a:p>
          <a:p>
            <a:pPr marL="342900" indent="-342900">
              <a:buAutoNum type="arabicPeriod"/>
            </a:pPr>
            <a:r>
              <a:rPr lang="pt-PT" sz="1400" dirty="0" err="1"/>
              <a:t>The</a:t>
            </a:r>
            <a:r>
              <a:rPr lang="pt-PT" sz="1400" dirty="0"/>
              <a:t> scripts </a:t>
            </a:r>
            <a:r>
              <a:rPr lang="pt-PT" sz="1400" dirty="0" err="1"/>
              <a:t>call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connector</a:t>
            </a:r>
            <a:r>
              <a:rPr lang="pt-PT" sz="1400" dirty="0"/>
              <a:t> </a:t>
            </a:r>
            <a:r>
              <a:rPr lang="pt-PT" sz="1400" dirty="0" err="1"/>
              <a:t>and</a:t>
            </a:r>
            <a:r>
              <a:rPr lang="pt-PT" sz="1400" dirty="0"/>
              <a:t> </a:t>
            </a:r>
            <a:r>
              <a:rPr lang="pt-PT" sz="1400" dirty="0" err="1"/>
              <a:t>they</a:t>
            </a:r>
            <a:r>
              <a:rPr lang="pt-PT" sz="1400" dirty="0"/>
              <a:t> </a:t>
            </a:r>
            <a:r>
              <a:rPr lang="pt-PT" sz="1400" dirty="0" err="1"/>
              <a:t>pass</a:t>
            </a:r>
            <a:r>
              <a:rPr lang="pt-PT" sz="1400" dirty="0"/>
              <a:t> </a:t>
            </a:r>
            <a:r>
              <a:rPr lang="pt-PT" sz="1400" dirty="0" err="1"/>
              <a:t>through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transformed</a:t>
            </a:r>
            <a:r>
              <a:rPr lang="pt-PT" sz="1400" dirty="0"/>
              <a:t> </a:t>
            </a:r>
            <a:r>
              <a:rPr lang="pt-PT" sz="1400" dirty="0" err="1"/>
              <a:t>dataframes</a:t>
            </a:r>
            <a:endParaRPr lang="pt-PT" sz="1400" dirty="0"/>
          </a:p>
          <a:p>
            <a:pPr marL="342900" indent="-342900">
              <a:buAutoNum type="arabicPeriod"/>
            </a:pP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connector</a:t>
            </a:r>
            <a:r>
              <a:rPr lang="pt-PT" sz="1400" dirty="0"/>
              <a:t> uploads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information</a:t>
            </a:r>
            <a:r>
              <a:rPr lang="pt-PT" sz="1400" dirty="0"/>
              <a:t> (</a:t>
            </a:r>
            <a:r>
              <a:rPr lang="pt-PT" sz="1400" dirty="0" err="1"/>
              <a:t>snapshot</a:t>
            </a:r>
            <a:r>
              <a:rPr lang="pt-PT" sz="1400" dirty="0"/>
              <a:t>) to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database</a:t>
            </a:r>
            <a:r>
              <a:rPr lang="pt-PT" sz="1400" dirty="0"/>
              <a:t>. </a:t>
            </a:r>
            <a:r>
              <a:rPr lang="pt-PT" sz="1400" dirty="0" err="1"/>
              <a:t>This</a:t>
            </a:r>
            <a:r>
              <a:rPr lang="pt-PT" sz="1400" dirty="0"/>
              <a:t> module </a:t>
            </a:r>
            <a:r>
              <a:rPr lang="pt-PT" sz="1400" dirty="0" err="1"/>
              <a:t>is</a:t>
            </a:r>
            <a:r>
              <a:rPr lang="pt-PT" sz="1400" dirty="0"/>
              <a:t> </a:t>
            </a:r>
            <a:r>
              <a:rPr lang="pt-PT" sz="1400" dirty="0" err="1"/>
              <a:t>just</a:t>
            </a:r>
            <a:r>
              <a:rPr lang="pt-PT" sz="1400" dirty="0"/>
              <a:t> </a:t>
            </a:r>
            <a:r>
              <a:rPr lang="pt-PT" sz="1400" dirty="0" err="1"/>
              <a:t>responsible</a:t>
            </a:r>
            <a:r>
              <a:rPr lang="pt-PT" sz="1400" dirty="0"/>
              <a:t> for CRUD </a:t>
            </a:r>
            <a:r>
              <a:rPr lang="pt-PT" sz="1400" dirty="0" err="1"/>
              <a:t>operations</a:t>
            </a:r>
            <a:r>
              <a:rPr lang="pt-PT" sz="1400" dirty="0"/>
              <a:t>.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3AFEF45-17CC-DFBA-009E-E9BCDED84E77}"/>
              </a:ext>
            </a:extLst>
          </p:cNvPr>
          <p:cNvSpPr txBox="1">
            <a:spLocks/>
          </p:cNvSpPr>
          <p:nvPr/>
        </p:nvSpPr>
        <p:spPr>
          <a:xfrm>
            <a:off x="0" y="606751"/>
            <a:ext cx="11459910" cy="427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  Explain your data loading process and your strategy for automation</a:t>
            </a:r>
            <a:endParaRPr lang="pt-PT" sz="24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76E4149-9272-7618-EBEE-F31FF1EA9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42" y="1979176"/>
            <a:ext cx="75152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5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41C570-F994-1C00-48E9-1F8E4EA3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467" y="1594888"/>
            <a:ext cx="10515600" cy="4351338"/>
          </a:xfrm>
        </p:spPr>
        <p:txBody>
          <a:bodyPr>
            <a:normAutofit/>
          </a:bodyPr>
          <a:lstStyle/>
          <a:p>
            <a:endParaRPr lang="pt-PT" sz="1400" dirty="0"/>
          </a:p>
          <a:p>
            <a:r>
              <a:rPr lang="pt-PT" sz="1400" dirty="0" err="1"/>
              <a:t>APIs</a:t>
            </a:r>
            <a:r>
              <a:rPr lang="pt-PT" sz="1400" dirty="0"/>
              <a:t>: </a:t>
            </a:r>
            <a:r>
              <a:rPr lang="pt-PT" sz="1400" dirty="0" err="1"/>
              <a:t>At</a:t>
            </a:r>
            <a:r>
              <a:rPr lang="pt-PT" sz="1400" dirty="0"/>
              <a:t> </a:t>
            </a:r>
            <a:r>
              <a:rPr lang="pt-PT" sz="1400" dirty="0" err="1"/>
              <a:t>first</a:t>
            </a:r>
            <a:r>
              <a:rPr lang="pt-PT" sz="1400" dirty="0"/>
              <a:t> I </a:t>
            </a:r>
            <a:r>
              <a:rPr lang="pt-PT" sz="1400" dirty="0" err="1"/>
              <a:t>thought</a:t>
            </a:r>
            <a:r>
              <a:rPr lang="pt-PT" sz="1400" dirty="0"/>
              <a:t> </a:t>
            </a:r>
            <a:r>
              <a:rPr lang="pt-PT" sz="1400" dirty="0" err="1"/>
              <a:t>it</a:t>
            </a:r>
            <a:r>
              <a:rPr lang="pt-PT" sz="1400" dirty="0"/>
              <a:t> </a:t>
            </a:r>
            <a:r>
              <a:rPr lang="pt-PT" sz="1400" dirty="0" err="1"/>
              <a:t>would</a:t>
            </a:r>
            <a:r>
              <a:rPr lang="pt-PT" sz="1400" dirty="0"/>
              <a:t> </a:t>
            </a:r>
            <a:r>
              <a:rPr lang="pt-PT" sz="1400" dirty="0" err="1"/>
              <a:t>require</a:t>
            </a:r>
            <a:r>
              <a:rPr lang="pt-PT" sz="1400" dirty="0"/>
              <a:t> a </a:t>
            </a:r>
            <a:r>
              <a:rPr lang="pt-PT" sz="1400" dirty="0" err="1"/>
              <a:t>key</a:t>
            </a:r>
            <a:r>
              <a:rPr lang="pt-PT" sz="1400" dirty="0"/>
              <a:t> to </a:t>
            </a:r>
            <a:r>
              <a:rPr lang="pt-PT" sz="1400" dirty="0" err="1"/>
              <a:t>connect</a:t>
            </a:r>
            <a:r>
              <a:rPr lang="pt-PT" sz="1400" dirty="0"/>
              <a:t> to </a:t>
            </a:r>
            <a:r>
              <a:rPr lang="pt-PT" sz="1400" dirty="0" err="1"/>
              <a:t>the</a:t>
            </a:r>
            <a:r>
              <a:rPr lang="pt-PT" sz="1400" dirty="0"/>
              <a:t> “</a:t>
            </a:r>
            <a:r>
              <a:rPr lang="pt-PT" sz="1400" dirty="0" err="1"/>
              <a:t>Alternative</a:t>
            </a:r>
            <a:r>
              <a:rPr lang="pt-PT" sz="1400" dirty="0"/>
              <a:t> </a:t>
            </a:r>
            <a:r>
              <a:rPr lang="pt-PT" sz="1400" dirty="0" err="1"/>
              <a:t>Fuels</a:t>
            </a:r>
            <a:r>
              <a:rPr lang="pt-PT" sz="1400" dirty="0"/>
              <a:t> Data </a:t>
            </a:r>
            <a:r>
              <a:rPr lang="pt-PT" sz="1400" dirty="0" err="1"/>
              <a:t>Center</a:t>
            </a:r>
            <a:r>
              <a:rPr lang="pt-PT" sz="1400" dirty="0"/>
              <a:t>” API. I </a:t>
            </a:r>
            <a:r>
              <a:rPr lang="pt-PT" sz="1400" dirty="0" err="1"/>
              <a:t>even</a:t>
            </a:r>
            <a:r>
              <a:rPr lang="pt-PT" sz="1400" dirty="0"/>
              <a:t> </a:t>
            </a:r>
            <a:r>
              <a:rPr lang="pt-PT" sz="1400" dirty="0" err="1"/>
              <a:t>signed</a:t>
            </a:r>
            <a:r>
              <a:rPr lang="pt-PT" sz="1400" dirty="0"/>
              <a:t> </a:t>
            </a:r>
            <a:r>
              <a:rPr lang="pt-PT" sz="1400" dirty="0" err="1"/>
              <a:t>up</a:t>
            </a:r>
            <a:r>
              <a:rPr lang="pt-PT" sz="1400" dirty="0"/>
              <a:t> for </a:t>
            </a:r>
            <a:r>
              <a:rPr lang="pt-PT" sz="1400" dirty="0" err="1"/>
              <a:t>an</a:t>
            </a:r>
            <a:r>
              <a:rPr lang="pt-PT" sz="1400" dirty="0"/>
              <a:t> API, </a:t>
            </a:r>
            <a:r>
              <a:rPr lang="pt-PT" sz="1400" dirty="0" err="1"/>
              <a:t>but</a:t>
            </a:r>
            <a:r>
              <a:rPr lang="pt-PT" sz="1400" dirty="0"/>
              <a:t> later I </a:t>
            </a:r>
            <a:r>
              <a:rPr lang="pt-PT" sz="1400" dirty="0" err="1"/>
              <a:t>found</a:t>
            </a:r>
            <a:r>
              <a:rPr lang="pt-PT" sz="1400" dirty="0"/>
              <a:t> out </a:t>
            </a:r>
            <a:r>
              <a:rPr lang="pt-PT" sz="1400" dirty="0" err="1"/>
              <a:t>that</a:t>
            </a:r>
            <a:r>
              <a:rPr lang="pt-PT" sz="1400" dirty="0"/>
              <a:t> I </a:t>
            </a:r>
            <a:r>
              <a:rPr lang="pt-PT" sz="1400" dirty="0" err="1"/>
              <a:t>could’ve</a:t>
            </a:r>
            <a:r>
              <a:rPr lang="pt-PT" sz="1400" dirty="0"/>
              <a:t> </a:t>
            </a:r>
            <a:r>
              <a:rPr lang="pt-PT" sz="1400" dirty="0" err="1"/>
              <a:t>just</a:t>
            </a:r>
            <a:r>
              <a:rPr lang="pt-PT" sz="1400" dirty="0"/>
              <a:t> </a:t>
            </a:r>
            <a:r>
              <a:rPr lang="pt-PT" sz="1400" dirty="0" err="1"/>
              <a:t>used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“</a:t>
            </a:r>
            <a:r>
              <a:rPr lang="pt-PT" sz="1400" dirty="0" err="1"/>
              <a:t>Demo_key</a:t>
            </a:r>
            <a:r>
              <a:rPr lang="pt-PT" sz="1400" dirty="0"/>
              <a:t>”. </a:t>
            </a:r>
            <a:r>
              <a:rPr lang="pt-PT" sz="1400" dirty="0" err="1"/>
              <a:t>Generally</a:t>
            </a:r>
            <a:r>
              <a:rPr lang="pt-PT" sz="1400" dirty="0"/>
              <a:t> </a:t>
            </a:r>
            <a:r>
              <a:rPr lang="pt-PT" sz="1400" dirty="0" err="1"/>
              <a:t>speaking</a:t>
            </a:r>
            <a:r>
              <a:rPr lang="pt-PT" sz="1400" dirty="0"/>
              <a:t>, </a:t>
            </a:r>
            <a:r>
              <a:rPr lang="pt-PT" sz="1400" dirty="0" err="1"/>
              <a:t>connecting</a:t>
            </a:r>
            <a:r>
              <a:rPr lang="pt-PT" sz="1400" dirty="0"/>
              <a:t> </a:t>
            </a:r>
            <a:r>
              <a:rPr lang="pt-PT" sz="1400" dirty="0" err="1"/>
              <a:t>and</a:t>
            </a:r>
            <a:r>
              <a:rPr lang="pt-PT" sz="1400" dirty="0"/>
              <a:t> </a:t>
            </a:r>
            <a:r>
              <a:rPr lang="pt-PT" sz="1400" dirty="0" err="1"/>
              <a:t>extracting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required</a:t>
            </a:r>
            <a:r>
              <a:rPr lang="pt-PT" sz="1400" dirty="0"/>
              <a:t> </a:t>
            </a:r>
            <a:r>
              <a:rPr lang="pt-PT" sz="1400" dirty="0" err="1"/>
              <a:t>information</a:t>
            </a:r>
            <a:r>
              <a:rPr lang="pt-PT" sz="1400" dirty="0"/>
              <a:t> </a:t>
            </a:r>
            <a:r>
              <a:rPr lang="pt-PT" sz="1400" dirty="0" err="1"/>
              <a:t>from</a:t>
            </a:r>
            <a:r>
              <a:rPr lang="pt-PT" sz="1400" dirty="0"/>
              <a:t> </a:t>
            </a:r>
            <a:r>
              <a:rPr lang="pt-PT" sz="1400" dirty="0" err="1"/>
              <a:t>all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sources</a:t>
            </a:r>
            <a:r>
              <a:rPr lang="pt-PT" sz="1400" dirty="0"/>
              <a:t> </a:t>
            </a:r>
            <a:r>
              <a:rPr lang="pt-PT" sz="1400" dirty="0" err="1"/>
              <a:t>was</a:t>
            </a:r>
            <a:r>
              <a:rPr lang="pt-PT" sz="1400" dirty="0"/>
              <a:t> </a:t>
            </a:r>
            <a:r>
              <a:rPr lang="pt-PT" sz="1400" dirty="0" err="1"/>
              <a:t>an</a:t>
            </a:r>
            <a:r>
              <a:rPr lang="pt-PT" sz="1400" dirty="0"/>
              <a:t> </a:t>
            </a:r>
            <a:r>
              <a:rPr lang="pt-PT" sz="1400" dirty="0" err="1"/>
              <a:t>easy</a:t>
            </a:r>
            <a:r>
              <a:rPr lang="pt-PT" sz="1400" dirty="0"/>
              <a:t> </a:t>
            </a:r>
            <a:r>
              <a:rPr lang="pt-PT" sz="1400" dirty="0" err="1"/>
              <a:t>task</a:t>
            </a:r>
            <a:r>
              <a:rPr lang="pt-PT" sz="1400" dirty="0"/>
              <a:t>.</a:t>
            </a:r>
          </a:p>
          <a:p>
            <a:pPr marL="0" indent="0">
              <a:buNone/>
            </a:pPr>
            <a:endParaRPr lang="pt-PT" sz="1400" dirty="0"/>
          </a:p>
          <a:p>
            <a:r>
              <a:rPr lang="pt-PT" sz="1400" dirty="0" err="1"/>
              <a:t>Processing</a:t>
            </a:r>
            <a:r>
              <a:rPr lang="pt-PT" sz="1400" dirty="0"/>
              <a:t> &amp; </a:t>
            </a:r>
            <a:r>
              <a:rPr lang="pt-PT" sz="1400" dirty="0" err="1"/>
              <a:t>Transform</a:t>
            </a:r>
            <a:r>
              <a:rPr lang="pt-PT" sz="1400" dirty="0"/>
              <a:t> data: </a:t>
            </a:r>
            <a:r>
              <a:rPr lang="pt-PT" sz="1400" dirty="0" err="1"/>
              <a:t>The</a:t>
            </a:r>
            <a:r>
              <a:rPr lang="pt-PT" sz="1400" dirty="0"/>
              <a:t> ‘</a:t>
            </a:r>
            <a:r>
              <a:rPr lang="pt-PT" sz="1400" dirty="0" err="1"/>
              <a:t>Alternative</a:t>
            </a:r>
            <a:r>
              <a:rPr lang="pt-PT" sz="1400" dirty="0"/>
              <a:t> </a:t>
            </a:r>
            <a:r>
              <a:rPr lang="pt-PT" sz="1400" dirty="0" err="1"/>
              <a:t>Fuels</a:t>
            </a:r>
            <a:r>
              <a:rPr lang="pt-PT" sz="1400" dirty="0"/>
              <a:t>’ </a:t>
            </a:r>
            <a:r>
              <a:rPr lang="pt-PT" sz="1400" dirty="0" err="1"/>
              <a:t>dataset</a:t>
            </a:r>
            <a:r>
              <a:rPr lang="pt-PT" sz="1400" dirty="0"/>
              <a:t> </a:t>
            </a:r>
            <a:r>
              <a:rPr lang="pt-PT" sz="1400" dirty="0" err="1"/>
              <a:t>had</a:t>
            </a:r>
            <a:r>
              <a:rPr lang="pt-PT" sz="1400" dirty="0"/>
              <a:t> </a:t>
            </a:r>
            <a:r>
              <a:rPr lang="pt-PT" sz="1400" dirty="0" err="1"/>
              <a:t>plenty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columns</a:t>
            </a:r>
            <a:r>
              <a:rPr lang="pt-PT" sz="1400" dirty="0"/>
              <a:t> </a:t>
            </a:r>
            <a:r>
              <a:rPr lang="pt-PT" sz="1400" dirty="0" err="1"/>
              <a:t>and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majority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them</a:t>
            </a:r>
            <a:r>
              <a:rPr lang="pt-PT" sz="1400" dirty="0"/>
              <a:t> </a:t>
            </a:r>
            <a:r>
              <a:rPr lang="pt-PT" sz="1400" dirty="0" err="1"/>
              <a:t>had</a:t>
            </a:r>
            <a:r>
              <a:rPr lang="pt-PT" sz="1400" dirty="0"/>
              <a:t> a </a:t>
            </a:r>
            <a:r>
              <a:rPr lang="pt-PT" sz="1400" dirty="0" err="1"/>
              <a:t>lot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‘</a:t>
            </a:r>
            <a:r>
              <a:rPr lang="pt-PT" sz="1400" dirty="0" err="1"/>
              <a:t>issues</a:t>
            </a:r>
            <a:r>
              <a:rPr lang="pt-PT" sz="1400" dirty="0"/>
              <a:t>’. </a:t>
            </a:r>
            <a:r>
              <a:rPr lang="pt-PT" sz="1400" dirty="0" err="1"/>
              <a:t>I’ve</a:t>
            </a:r>
            <a:r>
              <a:rPr lang="pt-PT" sz="1400" dirty="0"/>
              <a:t> </a:t>
            </a:r>
            <a:r>
              <a:rPr lang="pt-PT" sz="1400" dirty="0" err="1"/>
              <a:t>tried</a:t>
            </a:r>
            <a:r>
              <a:rPr lang="pt-PT" sz="1400" dirty="0"/>
              <a:t> </a:t>
            </a:r>
            <a:r>
              <a:rPr lang="pt-PT" sz="1400" dirty="0" err="1"/>
              <a:t>multiple</a:t>
            </a:r>
            <a:r>
              <a:rPr lang="pt-PT" sz="1400" dirty="0"/>
              <a:t> </a:t>
            </a:r>
            <a:r>
              <a:rPr lang="pt-PT" sz="1400" dirty="0" err="1"/>
              <a:t>regex</a:t>
            </a:r>
            <a:r>
              <a:rPr lang="pt-PT" sz="1400" dirty="0"/>
              <a:t> </a:t>
            </a:r>
            <a:r>
              <a:rPr lang="pt-PT" sz="1400" dirty="0" err="1"/>
              <a:t>combinations</a:t>
            </a:r>
            <a:r>
              <a:rPr lang="pt-PT" sz="1400" dirty="0"/>
              <a:t> </a:t>
            </a:r>
            <a:r>
              <a:rPr lang="pt-PT" sz="1400" dirty="0" err="1"/>
              <a:t>but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column</a:t>
            </a:r>
            <a:r>
              <a:rPr lang="pt-PT" sz="1400" dirty="0"/>
              <a:t> ‘</a:t>
            </a:r>
            <a:r>
              <a:rPr lang="pt-PT" sz="1400" dirty="0" err="1"/>
              <a:t>access_days_time</a:t>
            </a:r>
            <a:r>
              <a:rPr lang="pt-PT" sz="1400" dirty="0"/>
              <a:t>’ (for </a:t>
            </a:r>
            <a:r>
              <a:rPr lang="pt-PT" sz="1400" dirty="0" err="1"/>
              <a:t>example</a:t>
            </a:r>
            <a:r>
              <a:rPr lang="pt-PT" sz="1400" dirty="0"/>
              <a:t>) </a:t>
            </a:r>
            <a:r>
              <a:rPr lang="pt-PT" sz="1400" dirty="0" err="1"/>
              <a:t>was</a:t>
            </a:r>
            <a:r>
              <a:rPr lang="pt-PT" sz="1400" dirty="0"/>
              <a:t> </a:t>
            </a:r>
            <a:r>
              <a:rPr lang="pt-PT" sz="1400" dirty="0" err="1"/>
              <a:t>really</a:t>
            </a:r>
            <a:r>
              <a:rPr lang="pt-PT" sz="1400" dirty="0"/>
              <a:t> </a:t>
            </a:r>
            <a:r>
              <a:rPr lang="pt-PT" sz="1400" dirty="0" err="1"/>
              <a:t>difficult</a:t>
            </a:r>
            <a:r>
              <a:rPr lang="pt-PT" sz="1400" dirty="0"/>
              <a:t> to parse – </a:t>
            </a:r>
            <a:r>
              <a:rPr lang="pt-PT" sz="1400" dirty="0" err="1"/>
              <a:t>and</a:t>
            </a:r>
            <a:r>
              <a:rPr lang="pt-PT" sz="1400" dirty="0"/>
              <a:t> I </a:t>
            </a:r>
            <a:r>
              <a:rPr lang="pt-PT" sz="1400" dirty="0" err="1"/>
              <a:t>wasn’t</a:t>
            </a:r>
            <a:r>
              <a:rPr lang="pt-PT" sz="1400" dirty="0"/>
              <a:t> </a:t>
            </a:r>
            <a:r>
              <a:rPr lang="pt-PT" sz="1400" dirty="0" err="1"/>
              <a:t>successful</a:t>
            </a:r>
            <a:r>
              <a:rPr lang="pt-PT" sz="1400" dirty="0"/>
              <a:t> </a:t>
            </a:r>
            <a:r>
              <a:rPr lang="pt-PT" sz="1400" dirty="0" err="1"/>
              <a:t>parsing</a:t>
            </a:r>
            <a:r>
              <a:rPr lang="pt-PT" sz="1400" dirty="0"/>
              <a:t> </a:t>
            </a:r>
            <a:r>
              <a:rPr lang="pt-PT" sz="1400" dirty="0" err="1"/>
              <a:t>it</a:t>
            </a:r>
            <a:r>
              <a:rPr lang="pt-PT" sz="1400" dirty="0"/>
              <a:t>. </a:t>
            </a:r>
          </a:p>
          <a:p>
            <a:pPr marL="0" indent="0">
              <a:buNone/>
            </a:pPr>
            <a:endParaRPr lang="pt-PT" sz="1400" dirty="0"/>
          </a:p>
          <a:p>
            <a:r>
              <a:rPr lang="pt-PT" sz="1400" dirty="0"/>
              <a:t>Time: </a:t>
            </a:r>
            <a:r>
              <a:rPr lang="pt-PT" sz="1400" dirty="0" err="1"/>
              <a:t>This</a:t>
            </a:r>
            <a:r>
              <a:rPr lang="pt-PT" sz="1400" dirty="0"/>
              <a:t> </a:t>
            </a:r>
            <a:r>
              <a:rPr lang="pt-PT" sz="1400" dirty="0" err="1"/>
              <a:t>was</a:t>
            </a:r>
            <a:r>
              <a:rPr lang="pt-PT" sz="1400" dirty="0"/>
              <a:t> </a:t>
            </a:r>
            <a:r>
              <a:rPr lang="pt-PT" sz="1400" dirty="0" err="1"/>
              <a:t>by</a:t>
            </a:r>
            <a:r>
              <a:rPr lang="pt-PT" sz="1400" dirty="0"/>
              <a:t> </a:t>
            </a:r>
            <a:r>
              <a:rPr lang="pt-PT" sz="1400" dirty="0" err="1"/>
              <a:t>far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biggest</a:t>
            </a:r>
            <a:r>
              <a:rPr lang="pt-PT" sz="1400" dirty="0"/>
              <a:t> </a:t>
            </a:r>
            <a:r>
              <a:rPr lang="pt-PT" sz="1400" dirty="0" err="1"/>
              <a:t>challenge</a:t>
            </a:r>
            <a:r>
              <a:rPr lang="pt-PT" sz="1400" dirty="0"/>
              <a:t> </a:t>
            </a:r>
            <a:r>
              <a:rPr lang="pt-PT" sz="1400" dirty="0" err="1"/>
              <a:t>and</a:t>
            </a:r>
            <a:r>
              <a:rPr lang="pt-PT" sz="1400" dirty="0"/>
              <a:t> </a:t>
            </a:r>
            <a:r>
              <a:rPr lang="pt-PT" sz="1400" dirty="0" err="1"/>
              <a:t>it</a:t>
            </a:r>
            <a:r>
              <a:rPr lang="pt-PT" sz="1400" dirty="0"/>
              <a:t> </a:t>
            </a:r>
            <a:r>
              <a:rPr lang="pt-PT" sz="1400" dirty="0" err="1"/>
              <a:t>is</a:t>
            </a:r>
            <a:r>
              <a:rPr lang="pt-PT" sz="1400" dirty="0"/>
              <a:t> </a:t>
            </a:r>
            <a:r>
              <a:rPr lang="pt-PT" sz="1400" dirty="0" err="1"/>
              <a:t>why</a:t>
            </a:r>
            <a:r>
              <a:rPr lang="pt-PT" sz="1400" dirty="0"/>
              <a:t> I </a:t>
            </a:r>
            <a:r>
              <a:rPr lang="pt-PT" sz="1400" dirty="0" err="1"/>
              <a:t>was</a:t>
            </a:r>
            <a:r>
              <a:rPr lang="pt-PT" sz="1400" dirty="0"/>
              <a:t> </a:t>
            </a:r>
            <a:r>
              <a:rPr lang="pt-PT" sz="1400" dirty="0" err="1"/>
              <a:t>unable</a:t>
            </a:r>
            <a:r>
              <a:rPr lang="pt-PT" sz="1400" dirty="0"/>
              <a:t> to </a:t>
            </a:r>
            <a:r>
              <a:rPr lang="pt-PT" sz="1400" dirty="0" err="1"/>
              <a:t>deliver</a:t>
            </a:r>
            <a:r>
              <a:rPr lang="pt-PT" sz="1400" dirty="0"/>
              <a:t> </a:t>
            </a:r>
            <a:r>
              <a:rPr lang="pt-PT" sz="1400" dirty="0" err="1"/>
              <a:t>all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requested</a:t>
            </a:r>
            <a:r>
              <a:rPr lang="pt-PT" sz="1400" dirty="0"/>
              <a:t> </a:t>
            </a:r>
            <a:r>
              <a:rPr lang="pt-PT" sz="1400" dirty="0" err="1"/>
              <a:t>info</a:t>
            </a:r>
            <a:r>
              <a:rPr lang="pt-PT" sz="1400" dirty="0"/>
              <a:t>.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challenge</a:t>
            </a:r>
            <a:r>
              <a:rPr lang="pt-PT" sz="1400" dirty="0"/>
              <a:t> </a:t>
            </a:r>
            <a:r>
              <a:rPr lang="pt-PT" sz="1400" dirty="0" err="1"/>
              <a:t>itself</a:t>
            </a:r>
            <a:r>
              <a:rPr lang="pt-PT" sz="1400" dirty="0"/>
              <a:t> </a:t>
            </a:r>
            <a:r>
              <a:rPr lang="pt-PT" sz="1400" dirty="0" err="1"/>
              <a:t>wasn’t</a:t>
            </a:r>
            <a:r>
              <a:rPr lang="pt-PT" sz="1400" dirty="0"/>
              <a:t> </a:t>
            </a:r>
            <a:r>
              <a:rPr lang="pt-PT" sz="1400" dirty="0" err="1"/>
              <a:t>that</a:t>
            </a:r>
            <a:r>
              <a:rPr lang="pt-PT" sz="1400" dirty="0"/>
              <a:t> </a:t>
            </a:r>
            <a:r>
              <a:rPr lang="pt-PT" sz="1400" dirty="0" err="1"/>
              <a:t>technically</a:t>
            </a:r>
            <a:r>
              <a:rPr lang="pt-PT" sz="1400" dirty="0"/>
              <a:t> </a:t>
            </a:r>
            <a:r>
              <a:rPr lang="pt-PT" sz="1400" dirty="0" err="1"/>
              <a:t>difficult</a:t>
            </a:r>
            <a:r>
              <a:rPr lang="pt-PT" sz="1400" dirty="0"/>
              <a:t> to </a:t>
            </a:r>
            <a:r>
              <a:rPr lang="pt-PT" sz="1400" dirty="0" err="1"/>
              <a:t>overcome</a:t>
            </a:r>
            <a:r>
              <a:rPr lang="pt-PT" sz="1400" dirty="0"/>
              <a:t>. </a:t>
            </a:r>
            <a:r>
              <a:rPr lang="pt-PT" sz="1400" dirty="0" err="1"/>
              <a:t>However</a:t>
            </a:r>
            <a:r>
              <a:rPr lang="pt-PT" sz="1400" dirty="0"/>
              <a:t>, </a:t>
            </a:r>
            <a:r>
              <a:rPr lang="pt-PT" sz="1400" dirty="0" err="1"/>
              <a:t>it</a:t>
            </a:r>
            <a:r>
              <a:rPr lang="pt-PT" sz="1400" dirty="0"/>
              <a:t> </a:t>
            </a:r>
            <a:r>
              <a:rPr lang="pt-PT" sz="1400" dirty="0" err="1"/>
              <a:t>was</a:t>
            </a:r>
            <a:r>
              <a:rPr lang="pt-PT" sz="1400" dirty="0"/>
              <a:t> </a:t>
            </a:r>
            <a:r>
              <a:rPr lang="pt-PT" sz="1400" dirty="0" err="1"/>
              <a:t>difficult</a:t>
            </a:r>
            <a:r>
              <a:rPr lang="pt-PT" sz="1400" dirty="0"/>
              <a:t> to </a:t>
            </a:r>
            <a:r>
              <a:rPr lang="pt-PT" sz="1400" dirty="0" err="1"/>
              <a:t>have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required</a:t>
            </a:r>
            <a:r>
              <a:rPr lang="pt-PT" sz="1400" dirty="0"/>
              <a:t> </a:t>
            </a:r>
            <a:r>
              <a:rPr lang="pt-PT" sz="1400" dirty="0" err="1"/>
              <a:t>spare</a:t>
            </a:r>
            <a:r>
              <a:rPr lang="pt-PT" sz="1400" dirty="0"/>
              <a:t> time (</a:t>
            </a:r>
            <a:r>
              <a:rPr lang="pt-PT" sz="1400" dirty="0" err="1"/>
              <a:t>after</a:t>
            </a:r>
            <a:r>
              <a:rPr lang="pt-PT" sz="1400" dirty="0"/>
              <a:t> </a:t>
            </a:r>
            <a:r>
              <a:rPr lang="pt-PT" sz="1400" dirty="0" err="1"/>
              <a:t>working</a:t>
            </a:r>
            <a:r>
              <a:rPr lang="pt-PT" sz="1400" dirty="0"/>
              <a:t> </a:t>
            </a:r>
            <a:r>
              <a:rPr lang="pt-PT" sz="1400" dirty="0" err="1"/>
              <a:t>hours</a:t>
            </a:r>
            <a:r>
              <a:rPr lang="pt-PT" sz="1400" dirty="0"/>
              <a:t>) to complete </a:t>
            </a:r>
            <a:r>
              <a:rPr lang="pt-PT" sz="1400" dirty="0" err="1"/>
              <a:t>all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tasks</a:t>
            </a:r>
            <a:r>
              <a:rPr lang="pt-PT" sz="1400" dirty="0"/>
              <a:t>. </a:t>
            </a:r>
            <a:r>
              <a:rPr lang="pt-PT" sz="1400" dirty="0" err="1"/>
              <a:t>Cleaning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datasets</a:t>
            </a:r>
            <a:r>
              <a:rPr lang="pt-PT" sz="1400" dirty="0"/>
              <a:t> </a:t>
            </a:r>
            <a:r>
              <a:rPr lang="pt-PT" sz="1400" dirty="0" err="1"/>
              <a:t>is</a:t>
            </a:r>
            <a:r>
              <a:rPr lang="pt-PT" sz="1400" dirty="0"/>
              <a:t> </a:t>
            </a:r>
            <a:r>
              <a:rPr lang="pt-PT" sz="1400" dirty="0" err="1"/>
              <a:t>where</a:t>
            </a:r>
            <a:r>
              <a:rPr lang="pt-PT" sz="1400" dirty="0"/>
              <a:t> I </a:t>
            </a:r>
            <a:r>
              <a:rPr lang="pt-PT" sz="1400" dirty="0" err="1"/>
              <a:t>spent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most</a:t>
            </a:r>
            <a:r>
              <a:rPr lang="pt-PT" sz="1400" dirty="0"/>
              <a:t> time. 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A8B5A8-7000-AB6F-F088-52BBA575EEE6}"/>
              </a:ext>
            </a:extLst>
          </p:cNvPr>
          <p:cNvSpPr txBox="1">
            <a:spLocks/>
          </p:cNvSpPr>
          <p:nvPr/>
        </p:nvSpPr>
        <p:spPr>
          <a:xfrm>
            <a:off x="0" y="606751"/>
            <a:ext cx="11459910" cy="427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  Discuss any challenges you faced and how you addressed them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92481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1224</Words>
  <Application>Microsoft Office PowerPoint</Application>
  <PresentationFormat>Ecrã Panorâmico</PresentationFormat>
  <Paragraphs>94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fc51630@alunos.fc.ul.pt</dc:creator>
  <cp:lastModifiedBy>fc51630</cp:lastModifiedBy>
  <cp:revision>11</cp:revision>
  <dcterms:created xsi:type="dcterms:W3CDTF">2023-11-02T16:39:11Z</dcterms:created>
  <dcterms:modified xsi:type="dcterms:W3CDTF">2023-11-03T12:01:13Z</dcterms:modified>
</cp:coreProperties>
</file>