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b1246d7d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b1246d7d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b1246d7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b1246d7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b1246d7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b1246d7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b1246d7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b1246d7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b1246d7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b1246d7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b1246d7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b1246d7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b1246d7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b1246d7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duardoquiju100@gmail.com" TargetMode="External"/><Relationship Id="rId4" Type="http://schemas.openxmlformats.org/officeDocument/2006/relationships/hyperlink" Target="mailto:eduardoquiju117@gmail.com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67450" y="2890825"/>
            <a:ext cx="61545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AR-dimension-of-illusions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Quintero Juan Eduardo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u="sng">
                <a:solidFill>
                  <a:srgbClr val="0000FF"/>
                </a:solidFill>
                <a:hlinkClick r:id="rId3"/>
              </a:rPr>
              <a:t>eduardoquiju100@gmail.com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FF"/>
                </a:solidFill>
                <a:hlinkClick r:id="rId4"/>
              </a:rPr>
              <a:t>eduardoquiju117@gmail.com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800" y="640850"/>
            <a:ext cx="1383800" cy="13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/>
              <a:t>El mundo está cambiando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52550" y="1631275"/>
            <a:ext cx="70389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¿</a:t>
            </a:r>
            <a:r>
              <a:rPr lang="es" sz="1800"/>
              <a:t>Porque no  cambiar la forma en la que jugamos y nos relacionamos ?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2663900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175" y="2318913"/>
            <a:ext cx="3882279" cy="23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Personajes creados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124" y="952148"/>
            <a:ext cx="2270900" cy="400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48885"/>
            <a:ext cx="2270900" cy="4012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27950"/>
            <a:ext cx="2289950" cy="40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150" y="834600"/>
            <a:ext cx="2289950" cy="39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803" y="876900"/>
            <a:ext cx="2289950" cy="395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75" y="386663"/>
            <a:ext cx="2493425" cy="43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93750"/>
            <a:ext cx="2493425" cy="430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980775"/>
            <a:ext cx="2270900" cy="39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515" y="1880988"/>
            <a:ext cx="3992925" cy="22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568735"/>
            <a:ext cx="2270900" cy="400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423" y="507550"/>
            <a:ext cx="2270900" cy="401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30003" l="0" r="0" t="23536"/>
          <a:stretch/>
        </p:blipFill>
        <p:spPr>
          <a:xfrm>
            <a:off x="1297500" y="1567550"/>
            <a:ext cx="3440550" cy="23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20579" l="37167" r="28870" t="12387"/>
          <a:stretch/>
        </p:blipFill>
        <p:spPr>
          <a:xfrm>
            <a:off x="4938375" y="1038372"/>
            <a:ext cx="913325" cy="3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5">
            <a:alphaModFix/>
          </a:blip>
          <a:srcRect b="21746" l="22460" r="40820" t="0"/>
          <a:stretch/>
        </p:blipFill>
        <p:spPr>
          <a:xfrm>
            <a:off x="5956450" y="637200"/>
            <a:ext cx="913325" cy="40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 rotWithShape="1">
          <a:blip r:embed="rId6">
            <a:alphaModFix/>
          </a:blip>
          <a:srcRect b="36600" l="31006" r="36434" t="0"/>
          <a:stretch/>
        </p:blipFill>
        <p:spPr>
          <a:xfrm>
            <a:off x="7051825" y="1307850"/>
            <a:ext cx="700900" cy="31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