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350E0-0C11-4FEB-8741-558C2C919B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A3F10D-51BC-446C-9C01-4C200CEEB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9166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Citable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fadp</dc:creator>
  <cp:lastModifiedBy>usuario fadp</cp:lastModifiedBy>
  <cp:revision>1</cp:revision>
  <dcterms:created xsi:type="dcterms:W3CDTF">2020-02-18T21:44:15Z</dcterms:created>
  <dcterms:modified xsi:type="dcterms:W3CDTF">2020-02-18T21:44:38Z</dcterms:modified>
</cp:coreProperties>
</file>