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350E0-0C11-4FEB-8741-558C2C919B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Gracias a la compañera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A3F10D-51BC-446C-9C01-4C200CEEB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/>
              <a:t>Por fin </a:t>
            </a:r>
          </a:p>
        </p:txBody>
      </p:sp>
    </p:spTree>
    <p:extLst>
      <p:ext uri="{BB962C8B-B14F-4D97-AF65-F5344CB8AC3E}">
        <p14:creationId xmlns:p14="http://schemas.microsoft.com/office/powerpoint/2010/main" val="2609166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0</TotalTime>
  <Words>6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Century Gothic</vt:lpstr>
      <vt:lpstr>Wingdings 2</vt:lpstr>
      <vt:lpstr>Citable</vt:lpstr>
      <vt:lpstr>Gracias a la compañera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fadp</dc:creator>
  <cp:lastModifiedBy>usuario fadp</cp:lastModifiedBy>
  <cp:revision>2</cp:revision>
  <dcterms:created xsi:type="dcterms:W3CDTF">2020-02-18T21:44:15Z</dcterms:created>
  <dcterms:modified xsi:type="dcterms:W3CDTF">2020-02-18T21:50:10Z</dcterms:modified>
</cp:coreProperties>
</file>