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61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AB665-9095-4CE6-9936-47E10FE67B11}" v="3582" dt="2021-05-20T22:48:18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9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8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Graph">
            <a:extLst>
              <a:ext uri="{FF2B5EF4-FFF2-40B4-BE49-F238E27FC236}">
                <a16:creationId xmlns:a16="http://schemas.microsoft.com/office/drawing/2014/main" id="{ED861625-1129-4425-8A87-E8231938C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4972" r="9092" b="1319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B7D2CD-D23F-4EA9-9D15-EB03D9B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298448"/>
            <a:ext cx="4142270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600" spc="-100" dirty="0"/>
            </a:br>
            <a:br>
              <a:rPr lang="en-US" sz="1600" spc="-100" dirty="0"/>
            </a:br>
            <a:br>
              <a:rPr lang="en-US" sz="1600" spc="-100" dirty="0"/>
            </a:br>
            <a:br>
              <a:rPr lang="en-US" sz="1600" spc="-100" dirty="0"/>
            </a:br>
            <a:br>
              <a:rPr lang="en-US" sz="1600" spc="-100" dirty="0"/>
            </a:br>
            <a:r>
              <a:rPr lang="en-US" sz="2800" spc="-100" dirty="0"/>
              <a:t>• Eduardo Rafael</a:t>
            </a:r>
            <a:br>
              <a:rPr lang="en-US" sz="2800" spc="-100" dirty="0"/>
            </a:br>
            <a:br>
              <a:rPr lang="en-US" sz="2800" spc="-100" dirty="0"/>
            </a:br>
            <a:r>
              <a:rPr lang="en-US" sz="2800" spc="-100" dirty="0"/>
              <a:t>• Data Analysis Project</a:t>
            </a:r>
            <a:br>
              <a:rPr lang="en-US" sz="2800" spc="-100" dirty="0"/>
            </a:br>
            <a:br>
              <a:rPr lang="en-US" sz="2800" spc="-100" dirty="0"/>
            </a:br>
            <a:r>
              <a:rPr lang="en-US" sz="2800" spc="-100" dirty="0"/>
              <a:t>• </a:t>
            </a:r>
            <a:r>
              <a:rPr lang="en-US" sz="2800" spc="-100" dirty="0" err="1"/>
              <a:t>Ironhack</a:t>
            </a:r>
            <a:r>
              <a:rPr lang="en-US" sz="2800" spc="-100" dirty="0"/>
              <a:t> Bootcamp Full time</a:t>
            </a:r>
            <a:br>
              <a:rPr lang="en-US" sz="2800" spc="-100" dirty="0"/>
            </a:br>
            <a:br>
              <a:rPr lang="en-US" sz="1600" spc="-100" dirty="0"/>
            </a:br>
            <a:br>
              <a:rPr lang="en-US" sz="1600" spc="-100" dirty="0"/>
            </a:br>
            <a:endParaRPr lang="en-US" sz="1600" spc="-1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F774D9-384C-4932-9E33-97382F6828D0}"/>
              </a:ext>
            </a:extLst>
          </p:cNvPr>
          <p:cNvSpPr txBox="1"/>
          <p:nvPr/>
        </p:nvSpPr>
        <p:spPr>
          <a:xfrm>
            <a:off x="1600753" y="762065"/>
            <a:ext cx="3039890" cy="53278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en-US"/>
          </a:p>
          <a:p>
            <a:pPr indent="-18288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/>
          </a:p>
          <a:p>
            <a:pPr indent="-18288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/>
          </a:p>
          <a:p>
            <a:pPr indent="-18288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/>
          </a:p>
          <a:p>
            <a:pPr indent="-18288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/>
          </a:p>
          <a:p>
            <a:pPr indent="-18288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ne red seat against blue seats in stadium">
            <a:extLst>
              <a:ext uri="{FF2B5EF4-FFF2-40B4-BE49-F238E27FC236}">
                <a16:creationId xmlns:a16="http://schemas.microsoft.com/office/drawing/2014/main" id="{AA5434D4-B5D2-413E-90BB-8C1E7E0DC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0709" r="9094" b="624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EBD604-CF76-4781-B9E4-A01112B1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952084"/>
            <a:ext cx="3685070" cy="16843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spc="-100"/>
              <a:t>Soccer : Context</a:t>
            </a:r>
            <a:br>
              <a:rPr lang="en-US" sz="2500" spc="-100" dirty="0"/>
            </a:br>
            <a:endParaRPr lang="en-US" sz="5000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04553D-2C35-4242-9741-0F05C5B85E77}"/>
              </a:ext>
            </a:extLst>
          </p:cNvPr>
          <p:cNvSpPr txBox="1"/>
          <p:nvPr/>
        </p:nvSpPr>
        <p:spPr>
          <a:xfrm>
            <a:off x="0" y="2389302"/>
            <a:ext cx="44473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• </a:t>
            </a:r>
            <a:r>
              <a:rPr lang="pt-BR" dirty="0" err="1">
                <a:solidFill>
                  <a:schemeClr val="bg1"/>
                </a:solidFill>
              </a:rPr>
              <a:t>Moneyball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Movie</a:t>
            </a:r>
            <a:r>
              <a:rPr lang="pt-BR" dirty="0">
                <a:solidFill>
                  <a:schemeClr val="bg1"/>
                </a:solidFill>
              </a:rPr>
              <a:t> 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>
                <a:solidFill>
                  <a:schemeClr val="bg1"/>
                </a:solidFill>
              </a:rPr>
              <a:t>• Players salaries </a:t>
            </a:r>
          </a:p>
          <a:p>
            <a:pPr>
              <a:lnSpc>
                <a:spcPct val="150000"/>
              </a:lnSpc>
            </a:pPr>
            <a:r>
              <a:rPr lang="pt-BR">
                <a:solidFill>
                  <a:schemeClr val="bg1"/>
                </a:solidFill>
              </a:rPr>
              <a:t>• Less Oportunities 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>
                <a:solidFill>
                  <a:schemeClr val="bg1"/>
                </a:solidFill>
              </a:rPr>
              <a:t>• Schooling situation of the players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>
                <a:solidFill>
                  <a:schemeClr val="bg1"/>
                </a:solidFill>
              </a:rPr>
              <a:t>• Athletes with high perfomance 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>
                <a:solidFill>
                  <a:schemeClr val="bg1"/>
                </a:solidFill>
              </a:rPr>
              <a:t>• Examples of players in Brazil and around the world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1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Bola de futebol no gol">
            <a:extLst>
              <a:ext uri="{FF2B5EF4-FFF2-40B4-BE49-F238E27FC236}">
                <a16:creationId xmlns:a16="http://schemas.microsoft.com/office/drawing/2014/main" id="{BADCA134-CC27-42A0-89BB-FDB2AFC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050" r="9092" b="2032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8" y="1298448"/>
            <a:ext cx="4142269" cy="12879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spc="-60"/>
              <a:t>FIFA Soccer  : Project</a:t>
            </a:r>
            <a:endParaRPr lang="en-US" sz="5000" spc="-6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267" y="2938428"/>
            <a:ext cx="4142269" cy="26462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• Data Analysis for bidding players  </a:t>
            </a:r>
          </a:p>
          <a:p>
            <a:r>
              <a:rPr lang="en-US" sz="1800" dirty="0"/>
              <a:t>• Player skills</a:t>
            </a:r>
          </a:p>
          <a:p>
            <a:r>
              <a:rPr lang="en-US" sz="1800" dirty="0"/>
              <a:t>• Comparing players </a:t>
            </a:r>
            <a:endParaRPr lang="en-US" dirty="0"/>
          </a:p>
          <a:p>
            <a:r>
              <a:rPr lang="en-US" sz="1800" dirty="0"/>
              <a:t>• </a:t>
            </a:r>
            <a:r>
              <a:rPr lang="en-US" sz="1800" dirty="0">
                <a:ea typeface="+mn-lt"/>
                <a:cs typeface="+mn-lt"/>
              </a:rPr>
              <a:t>Recommending players</a:t>
            </a:r>
          </a:p>
          <a:p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8A3EE44-632B-4133-807D-A282A2B31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848" r="9092" b="205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49770-0A16-4FFE-A638-1A69BFF0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40" y="1312303"/>
            <a:ext cx="4128415" cy="1440319"/>
          </a:xfrm>
        </p:spPr>
        <p:txBody>
          <a:bodyPr>
            <a:normAutofit/>
          </a:bodyPr>
          <a:lstStyle/>
          <a:p>
            <a:r>
              <a:rPr lang="en-US" sz="2500">
                <a:ea typeface="+mj-lt"/>
                <a:cs typeface="+mj-lt"/>
              </a:rPr>
              <a:t>Tools and Labraries</a:t>
            </a: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1B7B41-4E3D-4E0F-9FCA-1FD16457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40" y="3035410"/>
            <a:ext cx="4072996" cy="25492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• Python, Tableau  and  </a:t>
            </a:r>
            <a:r>
              <a:rPr lang="en-US" sz="1800" dirty="0" err="1"/>
              <a:t>Streamlit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/>
              <a:t>• Web Scrapping, Data </a:t>
            </a:r>
            <a:r>
              <a:rPr lang="en-US" sz="1800" dirty="0" err="1"/>
              <a:t>Vizualization</a:t>
            </a:r>
            <a:r>
              <a:rPr lang="en-US" sz="1800" dirty="0"/>
              <a:t> and System Recommendation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/>
              <a:t>• Pandas, </a:t>
            </a:r>
            <a:r>
              <a:rPr lang="en-US" sz="1800" dirty="0" err="1"/>
              <a:t>BeautifulSoup</a:t>
            </a:r>
            <a:r>
              <a:rPr lang="en-US" sz="1800" dirty="0"/>
              <a:t> and </a:t>
            </a:r>
            <a:r>
              <a:rPr lang="en-US" sz="1800" dirty="0" err="1"/>
              <a:t>Scipy</a:t>
            </a:r>
            <a:endParaRPr lang="en-US" sz="1800" dirty="0"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endParaRPr lang="pt-BR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094E01-B7CB-4534-B804-A9D99780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s and plots layered on a blue digital screen">
            <a:extLst>
              <a:ext uri="{FF2B5EF4-FFF2-40B4-BE49-F238E27FC236}">
                <a16:creationId xmlns:a16="http://schemas.microsoft.com/office/drawing/2014/main" id="{E5D25699-3336-4DB2-9DDE-AC43BFCF5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224" r="-1" b="12880"/>
          <a:stretch/>
        </p:blipFill>
        <p:spPr>
          <a:xfrm>
            <a:off x="-8469" y="10"/>
            <a:ext cx="1220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4DFCDD-F4B4-4222-B950-847C7E57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74612"/>
            <a:ext cx="3348566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spc="-100">
                <a:solidFill>
                  <a:schemeClr val="tx1"/>
                </a:solidFill>
              </a:rPr>
              <a:t>Table for analysis </a:t>
            </a:r>
          </a:p>
        </p:txBody>
      </p:sp>
      <p:pic>
        <p:nvPicPr>
          <p:cNvPr id="3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72AE6343-1D84-4EC9-867F-9D51969F9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30"/>
          <a:stretch/>
        </p:blipFill>
        <p:spPr>
          <a:xfrm>
            <a:off x="3265796" y="758952"/>
            <a:ext cx="8422067" cy="533095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35DEAF-9681-476E-9DC0-A544A6D0E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33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Frame</vt:lpstr>
      <vt:lpstr>     • Eduardo Rafael  • Data Analysis Project  • Ironhack Bootcamp Full time   </vt:lpstr>
      <vt:lpstr>Soccer : Context </vt:lpstr>
      <vt:lpstr>FIFA Soccer  : Project</vt:lpstr>
      <vt:lpstr>Tools and Labraries</vt:lpstr>
      <vt:lpstr>Table for analysis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627</cp:revision>
  <dcterms:created xsi:type="dcterms:W3CDTF">2021-05-20T11:08:23Z</dcterms:created>
  <dcterms:modified xsi:type="dcterms:W3CDTF">2021-05-20T22:50:24Z</dcterms:modified>
</cp:coreProperties>
</file>