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101CA09-5DB6-4999-B8A0-91173A3D595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Proyect03BD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906075A-4FEF-4792-8F5E-0C35FEB66A6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02/06/2021 14:35:20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" id="2" name="slide2">
            <a:extLst>
              <a:ext uri="{FF2B5EF4-FFF2-40B4-BE49-F238E27FC236}">
                <a16:creationId xmlns:a16="http://schemas.microsoft.com/office/drawing/2014/main" id="{AF6EE675-6E85-4FE9-AE76-2C70959A8F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16"/>
            <a:ext cx="12192000" cy="68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2" id="3" name="slide3">
            <a:extLst>
              <a:ext uri="{FF2B5EF4-FFF2-40B4-BE49-F238E27FC236}">
                <a16:creationId xmlns:a16="http://schemas.microsoft.com/office/drawing/2014/main" id="{C4B7F355-CFBC-4462-A002-91B3F5C29C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160"/>
            <a:ext cx="12192000" cy="541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3" id="4" name="slide4">
            <a:extLst>
              <a:ext uri="{FF2B5EF4-FFF2-40B4-BE49-F238E27FC236}">
                <a16:creationId xmlns:a16="http://schemas.microsoft.com/office/drawing/2014/main" id="{E4E5C140-2A87-4566-B45D-086B6B3F26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75" y="0"/>
            <a:ext cx="6832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4" id="5" name="slide5">
            <a:extLst>
              <a:ext uri="{FF2B5EF4-FFF2-40B4-BE49-F238E27FC236}">
                <a16:creationId xmlns:a16="http://schemas.microsoft.com/office/drawing/2014/main" id="{D59DC0A7-DE2D-40C1-922E-024C4DB7A2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11" y="0"/>
            <a:ext cx="10792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2021-06-02T20:35:21Z</dcterms:created>
  <dcterms:modified xsi:type="dcterms:W3CDTF">2021-06-02T20:35:21Z</dcterms:modified>
</cp:coreProperties>
</file>