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197AC-A6C0-2CB3-F708-2DD24DDA3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B332C-2257-DF36-7B1E-9BFFDBD27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F5864A-D2CF-00CC-EBCF-5134D4BA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E04711-431C-F454-D541-B068DEF0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7E512B-355B-9DE4-93A1-FA4DC0B9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21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E0452-8E7F-88AB-F060-F48962F6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B24EA30-96F7-C3B7-AE6C-5D412FC18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56A363-4680-D77B-5968-F65B02DF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D22B8-8B2F-EF02-E1EB-E3E85FB9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C3F724-67E4-6C49-3019-0B8FE54E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71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63E15D0-AB5E-19C6-98C0-40E49F334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883EC4-E448-314D-8088-677FD2E7E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2B247D-418A-DB17-B29D-B31FD4E03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9DADF0-BCD8-A765-2BA0-07AD0962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56989-7621-8429-4CFD-05930D450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68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71D8A-9ABC-03A5-5651-AD2CC230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64C8B2-F9EB-AB08-51B0-F820C2FD4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F55B07-0E3A-8D1F-0EA3-73F215B6E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E9A32-B158-76C2-CE99-7574F63BE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B69D8-433D-9C71-FB74-C8B3581C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99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239BE-C6C9-90A9-B1DD-582F7049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C4C683-4C75-CE05-C6B4-7B0831325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4B405-5E9F-3AAD-E3D2-143C675BA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847481-CF44-FF18-31C2-470FD83E4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B97F05-8FF1-48EC-AA84-D2CA6821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531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2447A-7EC9-A6B1-35D4-A24582D5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32656-626F-CA34-54AB-9A0FCE388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5614F-3783-142E-3056-A82971818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846D72-C7F7-37B9-F2FC-4FA503E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013D41-3C98-9BD0-8034-AA25426D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68ADE7-7735-5951-7C5E-F2CE51A6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528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5C792-6187-6096-2CBD-6D417E92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D2615F-1F00-1A53-1851-7D69ED3AC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F07DBC-9EBE-13C7-0A95-2ADC19720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87A329-72BA-4BDD-F729-078FA51EF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8253A1-661C-5921-714A-EAD34A14A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AB9C96B-4999-34C9-CC2F-5F24E7F9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E547B6-9361-F605-5228-8B6616BA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CE87B16-C59E-83C4-C834-D1B38F03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7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339E-441B-F833-2809-8EAC6B31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D917B1-8A3E-476B-973B-D94EEDFD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C93BAEF-2314-5889-5DD8-88FA1675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AA8515-DDC5-3F51-0DC9-70039D84F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966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9CEB28-8D86-4B76-BCB2-722C806E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DAC6012-4F64-47A3-0CD2-3204EFB1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8022FB-422C-57D0-1A2D-7FB90DECB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3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10324-FD6F-E7A1-5235-0F00F4BEF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6D1FE1-CDFB-F4F2-0753-00579072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E171EA0-3202-B2B2-E29C-FB1D5ECC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A7D2E1-4682-6D7C-8F4D-F61064992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57FDB2-A8A7-7137-2533-40B920F7E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A14E29-0337-E427-7FF8-A0EE8FC1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7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D1B28-1A03-CE84-3F34-5E030077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201A4A0-CB31-C754-A033-75A052022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3E4609-1B5F-D607-D47E-4976B877C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B1C173-1D0C-53AD-456E-6C6E7EA3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CFCA50-51AF-77B5-07BA-91BAC502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C6CA5D-5CD2-9C54-B29D-A24A01E0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61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01E59FC-8588-355D-9657-54C150C34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3D4249-1D1F-A98D-5E5E-D183977AF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577B82-2785-32F9-4590-7F0446617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7B101-9C43-4E5B-BC0A-1F968B6AC64A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4CA3D-C611-C372-C3F6-F98F74AE2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E1D09-F850-6165-9AA6-FC1C9AEC7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42DB4-054E-4111-A59A-B1E97DE44F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69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6180D-885C-7EC5-1477-A9DE952D2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TEORIA DOS CONJUNTOS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8305C-DE69-2421-DBBD-812ECFB82F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69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337640-95AF-0A5D-D9AC-A7E788152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INCLUSÃO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4EB656-29D9-2C52-83AF-A5B91F77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sz="3900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pt-BR" sz="39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ssa indica se um conjunto está contido em outro, se um conjunto contém outro ou se um conjunto não está contido em outro</a:t>
            </a:r>
          </a:p>
          <a:p>
            <a:endParaRPr lang="pt-BR" sz="39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= {a, e, i, o, u}</a:t>
            </a:r>
            <a:r>
              <a:rPr lang="pt-BR" sz="39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 = {a, e, i, o, u, m, n}</a:t>
            </a:r>
          </a:p>
          <a:p>
            <a:endParaRPr lang="pt-BR" sz="39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</a:t>
            </a:r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⊆</a:t>
            </a:r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</a:t>
            </a:r>
            <a:r>
              <a:rPr lang="pt-BR" sz="39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(A está contido em B): Isso significa que todos os elementos de </a:t>
            </a:r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pt-BR" sz="39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(a, e, i, o, u) estão presentes em </a:t>
            </a:r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pt-BR" sz="39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Logo, </a:t>
            </a:r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</a:t>
            </a:r>
            <a:r>
              <a:rPr lang="pt-BR" sz="39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está contido em </a:t>
            </a:r>
            <a:r>
              <a:rPr lang="pt-BR" sz="39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</a:t>
            </a:r>
            <a:r>
              <a:rPr lang="pt-BR" sz="39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20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E45BF2-3608-2C3C-0E08-E629EFEB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VAZIO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B23606-46DD-A61F-839E-12EF3F458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O</a:t>
            </a:r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conjunto vazio representa qualquer conjunto que não contém nenhum elemento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representado por 2 meios, a = {} ou Ø.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631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3CABE7-223B-751E-5329-7613EE94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9351" y="5943599"/>
            <a:ext cx="3853296" cy="4411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Eduardo Borsato </a:t>
            </a:r>
            <a:r>
              <a:rPr lang="pt-BR" dirty="0" err="1"/>
              <a:t>Reinert</a:t>
            </a:r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ECEF498-E12D-3626-7C74-23C36A9A4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1495" y="2766218"/>
            <a:ext cx="3524250" cy="1325563"/>
          </a:xfrm>
        </p:spPr>
        <p:txBody>
          <a:bodyPr>
            <a:no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57191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13A58-EF5C-3C00-C054-D8DEF7D8D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1DD2D1-DDCB-FC71-F597-B5AE1B0B9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Teoria de Conjuntos explica um conjunto de objetos, chamados de elementos.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endo elas: números, letras, palavras, etc. 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b="1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 </a:t>
            </a:r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= {a, e, i, o, u}.</a:t>
            </a: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0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781A-C11B-6FC6-BC23-46129902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DIAGRAMA ÚNICO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BAF64B-FFBA-0741-20BD-61CE08EF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 principal é o diagrama de Euler-</a:t>
            </a:r>
            <a:r>
              <a:rPr lang="pt-BR" sz="3600" dirty="0" err="1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Venn</a:t>
            </a:r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Utilizamos uma linha fechada, normalmente um círculo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Fora do diagrama se encontra a letra “A” que representa o “nome” do conjunto </a:t>
            </a: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5" name="Imagem 4" descr="Uma imagem contendo Forma&#10;&#10;O conteúdo gerado por IA pode estar incorreto.">
            <a:extLst>
              <a:ext uri="{FF2B5EF4-FFF2-40B4-BE49-F238E27FC236}">
                <a16:creationId xmlns:a16="http://schemas.microsoft.com/office/drawing/2014/main" id="{3A91B1D4-383B-4AEF-F670-C3D61316C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0321" y="2583121"/>
            <a:ext cx="1853479" cy="199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23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8BE93-058D-3EA2-8A46-E0A2AEB20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564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INTERSECÇÃO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2003A0-ACB1-352B-7646-EDC3530A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Um diagrama que representa dois conjuntos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N</a:t>
            </a:r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eles há uma intersecção, a mesma representa elementos que pertencem aos dois conjuntos </a:t>
            </a:r>
          </a:p>
          <a:p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∩ B = {0, 9}.</a:t>
            </a: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 descr="Desenho de pessoa com relógio no topo">
            <a:extLst>
              <a:ext uri="{FF2B5EF4-FFF2-40B4-BE49-F238E27FC236}">
                <a16:creationId xmlns:a16="http://schemas.microsoft.com/office/drawing/2014/main" id="{35172078-4EB5-6D44-6487-65AB30F54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708" y="4178527"/>
            <a:ext cx="3268345" cy="231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58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BB1DF-0C48-E802-7B38-86B3ADBC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INTERSECÇÃO TRIPLA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2385E0-1D17-E367-895A-A261E36E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U</a:t>
            </a:r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 diagrama pode ser representar 3 conjuntos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∩ B ∩ C = {2}</a:t>
            </a: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913C4EA-787B-443A-BE20-F4DEB3EAB2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105" y="3009999"/>
            <a:ext cx="3673678" cy="316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90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1F2A8-CCF7-71ED-E849-FDA81D6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DIAGRAMA DISJUNTO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4F775C-F698-4DBE-0F88-8C21A6B1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Conjuntos disjuntos são aqueles que não tem relação, ou seja, não tem nenhum elemento em comum 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esulta em: A ∩ B = { }</a:t>
            </a:r>
            <a:endParaRPr lang="pt-BR" sz="36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Imagem 3" descr="Uma imagem contendo Diagrama&#10;&#10;O conteúdo gerado por IA pode estar incorreto.">
            <a:extLst>
              <a:ext uri="{FF2B5EF4-FFF2-40B4-BE49-F238E27FC236}">
                <a16:creationId xmlns:a16="http://schemas.microsoft.com/office/drawing/2014/main" id="{5C6E12D0-832E-32E8-3A92-5CA6CE629DE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504" y="3751406"/>
            <a:ext cx="4808588" cy="20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51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348BF-E7B8-B214-A20C-608BCC42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DIFERENÇA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E37BF-7C98-0F25-330E-6C9A5D2E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 diferença de conjunto ocorre quando um conjunto de elementos que estão no primeiro conjunto não aparecem no segundo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- B 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= {a, e} ou B - A = {f, g}.</a:t>
            </a:r>
          </a:p>
          <a:p>
            <a:endParaRPr lang="pt-BR" dirty="0"/>
          </a:p>
        </p:txBody>
      </p:sp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DBC3FD87-A8F0-9E6C-A24B-A309EB626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326" y="3803073"/>
            <a:ext cx="2963165" cy="19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594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20C37B-8335-8634-FCFD-940758CE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REGRAS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1C20ED-C1F4-D13C-E828-91ABA6991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Quando escrever conjuntos, há algumas regras a serem seguidas, por exemplo: </a:t>
            </a:r>
          </a:p>
          <a:p>
            <a:endParaRPr lang="pt-BR" sz="3600" kern="100" dirty="0"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 = {x / x é uma vogal} lemos: “O conjunto A é formado pelos elementos x, tal que x é uma vogal”. </a:t>
            </a:r>
          </a:p>
          <a:p>
            <a:endParaRPr lang="pt-BR" sz="3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2842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E080F-68FB-E7DA-C65E-8D6C1B2A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600" dirty="0">
                <a:latin typeface="Verdana" panose="020B0604030504040204" pitchFamily="34" charset="0"/>
                <a:ea typeface="Verdana" panose="020B0604030504040204" pitchFamily="34" charset="0"/>
              </a:rPr>
              <a:t>PERTINÊNCIA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BBF4A-F82F-7366-D944-155857A6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3600" dirty="0"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lang="pt-BR" sz="36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ssa relação descreve se um determinado elemento faz parte ou não de um conjunto</a:t>
            </a:r>
          </a:p>
          <a:p>
            <a:endParaRPr lang="pt-BR" sz="3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 = {w, x, y, z}</a:t>
            </a:r>
          </a:p>
          <a:p>
            <a:endParaRPr lang="pt-BR" sz="3600" kern="100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 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Cambria Math" panose="02040503050406030204" pitchFamily="18" charset="0"/>
              </a:rPr>
              <a:t>∈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D: Isso significa que o elemento "w" pertence ao conjunto D. Ou seja, "w" está dentro de </a:t>
            </a:r>
            <a:r>
              <a:rPr lang="pt-BR" sz="3600" b="1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</a:t>
            </a:r>
            <a:r>
              <a:rPr lang="pt-BR" sz="3600" kern="1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1165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415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Verdana</vt:lpstr>
      <vt:lpstr>Tema do Office</vt:lpstr>
      <vt:lpstr>TEORIA DOS CONJUNTOS</vt:lpstr>
      <vt:lpstr>INTRODUÇÃO</vt:lpstr>
      <vt:lpstr>DIAGRAMA ÚNICO</vt:lpstr>
      <vt:lpstr>INTERSECÇÃO</vt:lpstr>
      <vt:lpstr>INTERSECÇÃO TRIPLA</vt:lpstr>
      <vt:lpstr>DIAGRAMA DISJUNTO</vt:lpstr>
      <vt:lpstr>DIFERENÇA</vt:lpstr>
      <vt:lpstr>REGRAS</vt:lpstr>
      <vt:lpstr>PERTINÊNCIA</vt:lpstr>
      <vt:lpstr>INCLUSÃO</vt:lpstr>
      <vt:lpstr>VAZIO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BORSATO REINERT</dc:creator>
  <cp:lastModifiedBy>EDUARDO BORSATO REINERT</cp:lastModifiedBy>
  <cp:revision>2</cp:revision>
  <dcterms:created xsi:type="dcterms:W3CDTF">2025-03-20T19:47:57Z</dcterms:created>
  <dcterms:modified xsi:type="dcterms:W3CDTF">2025-03-20T19:58:57Z</dcterms:modified>
</cp:coreProperties>
</file>