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899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0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835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01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122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143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57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045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76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69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8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31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31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131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600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628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11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EE37-4BA4-4BBF-B0B7-C56907CA1CF3}" type="datetimeFigureOut">
              <a:rPr lang="es-EC" smtClean="0"/>
              <a:t>11/6/2021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41EF-7CA0-4448-B38D-23AC67B8FF9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180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3F50E-C081-4CB9-B836-C707B211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OWL</a:t>
            </a:r>
            <a:br>
              <a:rPr lang="es-ES" dirty="0"/>
            </a:br>
            <a:r>
              <a:rPr lang="es-ES" dirty="0"/>
              <a:t>PIZZA TUTORIAL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18968F-8412-461A-889C-8A14E5352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EDUARDO ANDRES RIERA TAPIA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660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919B3-308B-4E02-B03E-FE5FB88A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s-ES" dirty="0"/>
              <a:t>CLASES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EACE3D-61BD-46B7-B7B6-89A054E6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05" y="1053430"/>
            <a:ext cx="5845390" cy="58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C540F-8157-44E9-B38F-46E13080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80" y="0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CREAR PIZZA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EEA5D5-6DC9-4B87-B7ED-7F605209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50" y="940354"/>
            <a:ext cx="6789820" cy="57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223ED-0F09-4F31-8AAB-2ED3E5D4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6939"/>
            <a:ext cx="10353761" cy="1326321"/>
          </a:xfrm>
        </p:spPr>
        <p:txBody>
          <a:bodyPr/>
          <a:lstStyle/>
          <a:p>
            <a:r>
              <a:rPr lang="es-ES" dirty="0"/>
              <a:t>CALORIAS DE LA PIZZA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6EE172-9A25-4905-B857-C75FEF30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519"/>
            <a:ext cx="12200313" cy="46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9224B-919D-48DC-89C4-BEA1102F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s-ES" dirty="0"/>
              <a:t>Grafico Ontología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502EDA-14E8-45CD-A039-2441042F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8" y="897289"/>
            <a:ext cx="8948041" cy="58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54</TotalTime>
  <Words>17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OWL PIZZA TUTORIAL</vt:lpstr>
      <vt:lpstr>CLASES</vt:lpstr>
      <vt:lpstr>CREAR PIZZA</vt:lpstr>
      <vt:lpstr>CALORIAS DE LA PIZZA</vt:lpstr>
      <vt:lpstr>Grafico Ontología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 PIZZA TUTORIAL</dc:title>
  <dc:creator>EDUARDO ANDRES RIERA TAPIA</dc:creator>
  <cp:lastModifiedBy>EDUARDO ANDRES RIERA TAPIA</cp:lastModifiedBy>
  <cp:revision>3</cp:revision>
  <dcterms:created xsi:type="dcterms:W3CDTF">2021-06-11T17:23:18Z</dcterms:created>
  <dcterms:modified xsi:type="dcterms:W3CDTF">2021-06-11T18:17:49Z</dcterms:modified>
</cp:coreProperties>
</file>