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630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424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4210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760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5129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64401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091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3542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751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73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701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5277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353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095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38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3218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755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90AD-A3CE-4365-B412-E46A3C91D3BB}" type="datetimeFigureOut">
              <a:rPr lang="es-EC" smtClean="0"/>
              <a:t>21/6/2021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C5B2-3159-4B3A-B7FD-BD48C7CAEC5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92660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D4C45-0C40-4656-9A17-485EE2DA1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3600" b="0" i="0" dirty="0">
                <a:effectLst/>
                <a:latin typeface="Lato Extended"/>
              </a:rPr>
              <a:t>componente software inteligente que usando la ontología y el razonador aporte funcionalidad inteligente para gestionar pizzas</a:t>
            </a:r>
            <a:endParaRPr lang="es-EC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4CB69B-7209-46A6-B6D9-3FFA72464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POR: EDUARDO ANDRES RIERA TAPIA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5660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B0BF3-7EA8-44EC-8223-B9FB1460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Uso de </a:t>
            </a:r>
            <a:r>
              <a:rPr lang="es-EC" dirty="0" err="1"/>
              <a:t>design</a:t>
            </a:r>
            <a:r>
              <a:rPr lang="es-EC" dirty="0"/>
              <a:t> </a:t>
            </a:r>
            <a:r>
              <a:rPr lang="es-EC" dirty="0" err="1"/>
              <a:t>thinking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844A63-3B09-49BC-9324-B5BC8D3A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UN SOFTWARE </a:t>
            </a:r>
            <a:r>
              <a:rPr lang="es-EC" b="1" dirty="0"/>
              <a:t>SENCILLO Y MANEJABLE </a:t>
            </a:r>
            <a:r>
              <a:rPr lang="es-EC" dirty="0"/>
              <a:t>PARA CIENTES Y EMPLEADOS DE LA PIZZERIA</a:t>
            </a:r>
          </a:p>
          <a:p>
            <a:r>
              <a:rPr lang="es-EC" dirty="0"/>
              <a:t>RESPONDER UNA DE LAS NECESIDADES DEL CLIENTE Y LA PIZZERIA QUE ES: </a:t>
            </a:r>
            <a:r>
              <a:rPr lang="es-EC" b="1" dirty="0"/>
              <a:t>AGILIZAR EL TIEMPO DE VENTA ENTRE CADA CLIENTE </a:t>
            </a:r>
            <a:r>
              <a:rPr lang="es-EC" dirty="0"/>
              <a:t>.</a:t>
            </a:r>
          </a:p>
          <a:p>
            <a:r>
              <a:rPr lang="es-EC" dirty="0"/>
              <a:t>PARA EL CLIENTE TENER UNA </a:t>
            </a:r>
            <a:r>
              <a:rPr lang="es-EC" b="1" dirty="0"/>
              <a:t>OPCIÓN U OPCIONES </a:t>
            </a:r>
            <a:r>
              <a:rPr lang="es-EC" dirty="0"/>
              <a:t>DE PIZZAS MAS ALLA DEL TIPICO MENÚ.</a:t>
            </a:r>
          </a:p>
          <a:p>
            <a:r>
              <a:rPr lang="es-EC" dirty="0"/>
              <a:t>ESTO NOS AYUDARA MEJORAR LA EXPERIENCIA DEL SUSUARIO GRACIAS A LA EFICACIA Y EFICIENCIA.</a:t>
            </a:r>
          </a:p>
        </p:txBody>
      </p:sp>
    </p:spTree>
    <p:extLst>
      <p:ext uri="{BB962C8B-B14F-4D97-AF65-F5344CB8AC3E}">
        <p14:creationId xmlns:p14="http://schemas.microsoft.com/office/powerpoint/2010/main" val="244761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65949-7AEF-4C0F-8A16-A530124E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/>
              <a:t>EMPATIZAR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524F1-2AA1-466A-9D45-BFFA4EE8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351" y="2096064"/>
            <a:ext cx="6342205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PIZZER MOVIL</a:t>
            </a:r>
          </a:p>
          <a:p>
            <a:pPr marL="0" indent="0">
              <a:buNone/>
            </a:pPr>
            <a:r>
              <a:rPr lang="es-ES" dirty="0"/>
              <a:t>Para mejorar el proceso de venta de pizzas con una gran aceptación del cliente, es necesario tener un software eficiente y ágil.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658ED4-04C1-49F6-BB6A-C5B840506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55" y="2522435"/>
            <a:ext cx="1855296" cy="181313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08892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32CD9-FB6E-4C8E-9741-31F8C8BD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/>
              <a:t>DEFINIR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402F6-888D-4CEC-AD7A-C749E5B67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351" y="2096064"/>
            <a:ext cx="6342205" cy="3695136"/>
          </a:xfrm>
        </p:spPr>
        <p:txBody>
          <a:bodyPr>
            <a:normAutofit/>
          </a:bodyPr>
          <a:lstStyle/>
          <a:p>
            <a:r>
              <a:rPr lang="es-ES" dirty="0"/>
              <a:t>APP PARA MOVILES</a:t>
            </a:r>
          </a:p>
          <a:p>
            <a:r>
              <a:rPr lang="es-ES" dirty="0"/>
              <a:t>RECOMENDADOR FACIL Y SENCILLO DE USAR</a:t>
            </a:r>
          </a:p>
          <a:p>
            <a:r>
              <a:rPr lang="es-ES" dirty="0"/>
              <a:t>GESTIÓN DE DATOS DIARIOS Y SEMANALES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7A54CD-1102-42EE-AF50-971B7571C5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6"/>
          <a:stretch/>
        </p:blipFill>
        <p:spPr>
          <a:xfrm>
            <a:off x="1821758" y="2564321"/>
            <a:ext cx="1738565" cy="1729358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7178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483DA-1EE5-4FEC-903D-26367C6B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/>
              <a:t>IDEAR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10D91-C0BC-46E1-85B0-BED55E3A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351" y="2096064"/>
            <a:ext cx="6342205" cy="3695136"/>
          </a:xfrm>
        </p:spPr>
        <p:txBody>
          <a:bodyPr>
            <a:normAutofit/>
          </a:bodyPr>
          <a:lstStyle/>
          <a:p>
            <a:r>
              <a:rPr lang="es-ES" dirty="0"/>
              <a:t>El sistema recomendara tanto a los clientes como a sus empleados que ingredientes son los mas usados en el día o semana.</a:t>
            </a:r>
          </a:p>
          <a:p>
            <a:r>
              <a:rPr lang="es-ES" dirty="0"/>
              <a:t>Todo este conocimiento saldrá de las opiniones propias de cada cliente y de las ventas registradas por la tienda.</a:t>
            </a:r>
          </a:p>
          <a:p>
            <a:r>
              <a:rPr lang="es-ES" dirty="0"/>
              <a:t>El software se podrá utilizar en dispositivos móviles para consultar las recomendaciones desde cualquier lugar.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4CB77A-6C8C-4B7A-9454-E33C93BC2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0" r="1" b="1"/>
          <a:stretch/>
        </p:blipFill>
        <p:spPr>
          <a:xfrm>
            <a:off x="1773121" y="2593350"/>
            <a:ext cx="1680198" cy="16713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44887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E7B63-D295-41BA-AC4A-E390B90E5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DD7D1-E01C-464B-945C-F6E88018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D1C9E3-BEBF-4428-9AF4-0C3F66C05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76" y="733425"/>
            <a:ext cx="2449176" cy="52955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0E4150-F3C6-4470-AF85-36BFD3E3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C43F5-08FE-4027-873E-05A9C6BF0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endParaRPr lang="es-EC" dirty="0">
              <a:solidFill>
                <a:srgbClr val="FFFFFF"/>
              </a:solidFill>
            </a:endParaRPr>
          </a:p>
          <a:p>
            <a:endParaRPr lang="es-EC" dirty="0">
              <a:solidFill>
                <a:srgbClr val="FFFF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20B9B0-CFAD-4EBB-91AF-8F665A315E40}"/>
              </a:ext>
            </a:extLst>
          </p:cNvPr>
          <p:cNvSpPr txBox="1"/>
          <p:nvPr/>
        </p:nvSpPr>
        <p:spPr>
          <a:xfrm>
            <a:off x="4927471" y="2781018"/>
            <a:ext cx="6941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MODULO DE RECOMENDACIÓN DEL DIA</a:t>
            </a:r>
          </a:p>
          <a:p>
            <a:r>
              <a:rPr lang="es-EC" sz="2000" dirty="0">
                <a:solidFill>
                  <a:schemeClr val="bg1"/>
                </a:solidFill>
              </a:rPr>
              <a:t>MODULO DE RECOMENDACIÓN DE LA SEMANA</a:t>
            </a:r>
          </a:p>
          <a:p>
            <a:r>
              <a:rPr lang="es-EC" sz="2000" dirty="0">
                <a:solidFill>
                  <a:schemeClr val="bg1"/>
                </a:solidFill>
              </a:rPr>
              <a:t>MODULO PARA INGRESO DE NUEVAS OPINIONES</a:t>
            </a:r>
          </a:p>
        </p:txBody>
      </p:sp>
    </p:spTree>
    <p:extLst>
      <p:ext uri="{BB962C8B-B14F-4D97-AF65-F5344CB8AC3E}">
        <p14:creationId xmlns:p14="http://schemas.microsoft.com/office/powerpoint/2010/main" val="1316129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B1837CB0-4F29-4E03-BEC4-55C6733B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77F2E1-5E4C-43CF-86CD-AB4CEC42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28651"/>
            <a:ext cx="5080634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C4 V1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771D68-E8BF-4D31-ADBB-CE99B19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C54F18-37E6-451C-A5EC-1E46C8FAA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" r="-2" b="5221"/>
          <a:stretch/>
        </p:blipFill>
        <p:spPr bwMode="auto">
          <a:xfrm>
            <a:off x="1141857" y="1114868"/>
            <a:ext cx="4450460" cy="462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D4DBD54-1DE0-451E-9FDE-4116146F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6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1837CB0-4F29-4E03-BEC4-55C6733B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993DA0-E7E8-4F15-8A96-D12E7622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28651"/>
            <a:ext cx="5080634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C4 V2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771D68-E8BF-4D31-ADBB-CE99B19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0BFC10A4-31D8-43C3-80E0-2681CD388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57" y="1264965"/>
            <a:ext cx="4450460" cy="43280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D4DBD54-1DE0-451E-9FDE-4116146F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75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116</TotalTime>
  <Words>215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Lato Extended</vt:lpstr>
      <vt:lpstr>Rockwell</vt:lpstr>
      <vt:lpstr>Damask</vt:lpstr>
      <vt:lpstr>componente software inteligente que usando la ontología y el razonador aporte funcionalidad inteligente para gestionar pizzas</vt:lpstr>
      <vt:lpstr>Uso de design thinking</vt:lpstr>
      <vt:lpstr>EMPATIZAR</vt:lpstr>
      <vt:lpstr>DEFINIR</vt:lpstr>
      <vt:lpstr>IDEAR</vt:lpstr>
      <vt:lpstr>Presentación de PowerPoint</vt:lpstr>
      <vt:lpstr>C4 V1</vt:lpstr>
      <vt:lpstr>C4 V2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 software inteligente que usando la ontología y el razonador aporte funcionalidad inteligente para gestionar pizzas</dc:title>
  <dc:creator>EDUARDO ANDRES RIERA TAPIA</dc:creator>
  <cp:lastModifiedBy>EDUARDO ANDRES RIERA TAPIA</cp:lastModifiedBy>
  <cp:revision>11</cp:revision>
  <dcterms:created xsi:type="dcterms:W3CDTF">2021-06-14T22:09:13Z</dcterms:created>
  <dcterms:modified xsi:type="dcterms:W3CDTF">2021-06-21T21:16:28Z</dcterms:modified>
</cp:coreProperties>
</file>