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24879e3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24879e3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224879e3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224879e3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24879e3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224879e3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333333"/>
              </a:solidFill>
              <a:highlight>
                <a:srgbClr val="9FC5E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DTNDocs: A Delay Tolerant Peer-to-Peer Collaborative Editing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89902" y="3681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Vanderlei dos Santos Junior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Alexandre Salgueirinho Junior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DTN</a:t>
            </a:r>
            <a:endParaRPr sz="2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700" y="1773800"/>
            <a:ext cx="6154600" cy="29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DTN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Motivação;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Conceito;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Roteamento;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Autores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Ideia Principal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