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c4a7c3eb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c4a7c3eb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c4a7c3eb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c4a7c3eb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c4a7c3eb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c4a7c3eb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c4a7c3eb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c4a7c3eb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c4a7c3eb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c4a7c3eb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c4a7c4a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c4a7c4a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c4a7c4a0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c4a7c4a0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c4a7c3e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c4a7c3e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c4a7c3e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c4a7c3e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c4a7c3eb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c4a7c3eb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c4a7c3eb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c4a7c3eb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c4a7c3eb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c4a7c3eb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c4a7c3eb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c4a7c3eb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c4a7c3eb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c4a7c3eb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c4a7c3eb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c4a7c3eb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016975"/>
            <a:ext cx="7772400" cy="19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Sistema Portuário - Sisnavin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143000" y="3472577"/>
            <a:ext cx="68580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Eduardo Junior e Lucas Pujol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800" y="1300163"/>
            <a:ext cx="32004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125" y="1147763"/>
            <a:ext cx="340042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757225" y="1922120"/>
            <a:ext cx="7886700" cy="9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Códigos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Listar Informações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2420"/>
            <a:ext cx="8839201" cy="1470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Salvar em Arquivo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200" y="1600201"/>
            <a:ext cx="8029901" cy="23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75" y="419100"/>
            <a:ext cx="8277225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Carrega dados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775" y="1268050"/>
            <a:ext cx="654367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Justificativas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Unificação de diversas áreas;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Automatização de processos;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Agregar várias informações;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Objetivos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Facilitar o controle tanto operacional como de recursos humanos;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Manter todos os dados salvos (segurança);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Agilizar tomada de decisões.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Metodologia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Duas frentes de trabalho;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Desenvolvimento em espiral.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Problemas/Trabalhos futuros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separar em 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.h e .cpp;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Ler em arquivos;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Uso de padrões de projetos;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Coesão e desacoplamento;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Interdisciplinaridade;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682375" y="2019695"/>
            <a:ext cx="7886700" cy="9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343800"/>
            <a:ext cx="4876800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750" y="1285875"/>
            <a:ext cx="43815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088" y="1407450"/>
            <a:ext cx="3171825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