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2276" y="631066"/>
            <a:ext cx="10264462" cy="55490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ESCOLA DUAS DAS TRÊS QUESTÕES A SEGUIR E RESPONDA.</a:t>
            </a:r>
          </a:p>
          <a:p>
            <a:pPr algn="just"/>
            <a:r>
              <a:rPr lang="pt-BR" sz="2400" dirty="0" smtClean="0"/>
              <a:t>1) Faça uma análise crítica (Pontos Fortes e Pontos Fracos) das características da Escola de Relações Humanas e sua importância para a administração?</a:t>
            </a:r>
          </a:p>
          <a:p>
            <a:pPr algn="just"/>
            <a:r>
              <a:rPr lang="pt-BR" sz="2400" dirty="0" smtClean="0"/>
              <a:t>2) Faça uma análise crítica (Pontos Fortes e Pontos Fracos) das características da burocracia e como ela surgiu?</a:t>
            </a:r>
          </a:p>
          <a:p>
            <a:pPr algn="just"/>
            <a:r>
              <a:rPr lang="pt-BR" sz="2400" dirty="0" smtClean="0"/>
              <a:t>3) Como se aplica a Pirâmide de Maslow, como está presente no contexto organizacional e quais críticas são possíveis de serem feitas a ela?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smtClean="0"/>
              <a:t>4) QUESTÃO </a:t>
            </a:r>
            <a:r>
              <a:rPr lang="pt-BR" sz="2400" dirty="0" smtClean="0"/>
              <a:t>OBRIGATÓRIA: Levando em consideração a dedicação em sala de aula e o tempo disponibilizado para estudo da matéria em casa, estabeleça uma nota para seu desempenho na disciplina até agora e justifique.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292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112</TotalTime>
  <Words>124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DAGEE</dc:creator>
  <cp:lastModifiedBy>DAGEE</cp:lastModifiedBy>
  <cp:revision>5</cp:revision>
  <dcterms:created xsi:type="dcterms:W3CDTF">2016-09-13T13:05:44Z</dcterms:created>
  <dcterms:modified xsi:type="dcterms:W3CDTF">2016-09-13T14:58:30Z</dcterms:modified>
</cp:coreProperties>
</file>