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a42b89aa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a42b89aa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c1bfd0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c1bfd0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a42b89aa_0_2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a42b89aa_0_2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c1bfd0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c1bfd0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c1bfd0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c1bfd0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39e95d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39e95d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/>
              <a:t>Internet of Things</a:t>
            </a:r>
            <a:endParaRPr b="1"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87725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Seminário Sistemas </a:t>
            </a:r>
            <a:r>
              <a:rPr lang="pt-BR" sz="1800"/>
              <a:t>Distribuídos</a:t>
            </a:r>
            <a:endParaRPr sz="1800"/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Calleb Malinoski</a:t>
            </a:r>
            <a:endParaRPr sz="1800"/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Gustavo Bauer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História</a:t>
            </a:r>
            <a:endParaRPr b="1" sz="4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pt-BR" sz="3000">
                <a:solidFill>
                  <a:srgbClr val="FFFFFF"/>
                </a:solidFill>
              </a:rPr>
              <a:t>1999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pt-BR" sz="3000">
                <a:solidFill>
                  <a:srgbClr val="FFFFFF"/>
                </a:solidFill>
              </a:rPr>
              <a:t>T</a:t>
            </a:r>
            <a:r>
              <a:rPr lang="pt-BR" sz="3000">
                <a:solidFill>
                  <a:srgbClr val="FFFFFF"/>
                </a:solidFill>
              </a:rPr>
              <a:t>ecnologia</a:t>
            </a:r>
            <a:r>
              <a:rPr lang="pt-BR" sz="3000">
                <a:solidFill>
                  <a:srgbClr val="FFFFFF"/>
                </a:solidFill>
              </a:rPr>
              <a:t> Wireless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pt-BR" sz="3000">
                <a:solidFill>
                  <a:srgbClr val="FFFFFF"/>
                </a:solidFill>
              </a:rPr>
              <a:t>Sistemas Micro E</a:t>
            </a:r>
            <a:r>
              <a:rPr lang="pt-BR" sz="3000">
                <a:solidFill>
                  <a:srgbClr val="FFFFFF"/>
                </a:solidFill>
              </a:rPr>
              <a:t>letromecânicos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pt-BR" sz="3000">
                <a:solidFill>
                  <a:srgbClr val="FFFFFF"/>
                </a:solidFill>
              </a:rPr>
              <a:t>Micro Serviços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pt-BR" sz="3000">
                <a:solidFill>
                  <a:srgbClr val="FFFFFF"/>
                </a:solidFill>
              </a:rPr>
              <a:t>Internet</a:t>
            </a:r>
            <a:endParaRPr sz="3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Funcionamento</a:t>
            </a:r>
            <a:endParaRPr b="1" sz="4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Dispositivos </a:t>
            </a:r>
            <a:r>
              <a:rPr lang="pt-BR" sz="2400">
                <a:solidFill>
                  <a:srgbClr val="FFFFFF"/>
                </a:solidFill>
              </a:rPr>
              <a:t>conectados</a:t>
            </a:r>
            <a:r>
              <a:rPr lang="pt-BR" sz="2400">
                <a:solidFill>
                  <a:srgbClr val="FFFFFF"/>
                </a:solidFill>
              </a:rPr>
              <a:t> a internet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Processadores embarcados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Sensores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Enviar e </a:t>
            </a:r>
            <a:r>
              <a:rPr lang="pt-BR" sz="2400">
                <a:solidFill>
                  <a:srgbClr val="FFFFFF"/>
                </a:solidFill>
              </a:rPr>
              <a:t>processar</a:t>
            </a:r>
            <a:r>
              <a:rPr lang="pt-BR" sz="2400">
                <a:solidFill>
                  <a:srgbClr val="FFFFFF"/>
                </a:solidFill>
              </a:rPr>
              <a:t> dados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Nuvem ou local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Comunicação</a:t>
            </a:r>
            <a:r>
              <a:rPr lang="pt-BR" sz="2400">
                <a:solidFill>
                  <a:srgbClr val="FFFFFF"/>
                </a:solidFill>
              </a:rPr>
              <a:t> entre objetos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Sem interação humana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Aplicações</a:t>
            </a:r>
            <a:endParaRPr b="1" sz="4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Usuário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Comercial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Industrial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Infraestrutural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Problemas</a:t>
            </a:r>
            <a:endParaRPr b="1" sz="48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Segurança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Privacidade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Infraestrutura crítica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Futuro</a:t>
            </a:r>
            <a:endParaRPr b="1" sz="48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/>
              <a:t>Crescimento de 12% ao ano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Receita de 450 bilhões de dólares em 2020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21 bilhões de coisas conectadas até 2020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/>
              <a:t>Impacto de 11.1 trilhões de dólares em 2025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/>
              <a:t>125 bilhões de dispositivos conectados em 2030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