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555fefc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555fefc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555fefc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555fefc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555fefc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555fefc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555fefc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555fefc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55cd8a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55cd8a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55cd8a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55cd8a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Codificação de Huffman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Eduardo Junior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Juliana Santis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-&gt;</a:t>
            </a:r>
            <a:r>
              <a:rPr lang="pt-BR" sz="2400"/>
              <a:t>A codificação de Huffman é um método de compressão.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-&gt; Usa  a frequência de </a:t>
            </a:r>
            <a:r>
              <a:rPr lang="pt-BR" sz="2400"/>
              <a:t>símbolos</a:t>
            </a:r>
            <a:r>
              <a:rPr lang="pt-BR" sz="2400"/>
              <a:t> de um conjunto de dados a ser comprimido.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/>
              <a:t>-&gt;Ele foi desenvolvido em 1952 por David A. Huffman.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-&gt; Uma árvore binária completa é feita a partir da junção dos dois </a:t>
            </a:r>
            <a:r>
              <a:rPr lang="pt-BR" sz="2400"/>
              <a:t>símbolos</a:t>
            </a:r>
            <a:r>
              <a:rPr lang="pt-BR" sz="2400"/>
              <a:t> de menor probabilidade.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/>
              <a:t>-&gt;</a:t>
            </a:r>
            <a:r>
              <a:rPr lang="pt-BR" sz="2400"/>
              <a:t>então somados em símbolos auxiliares e estes símbolos auxiliares realocados no conjunto de símbolos.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shot_4.png"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200" y="1336675"/>
            <a:ext cx="57340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Heap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-&gt; É uma estrutura de dados, que </a:t>
            </a:r>
            <a:r>
              <a:rPr lang="pt-BR" sz="2400"/>
              <a:t>pode</a:t>
            </a:r>
            <a:r>
              <a:rPr lang="pt-BR" sz="2400"/>
              <a:t> ser utilizada como uma fila de prioridade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/>
              <a:t>-&gt; Para um vetor seja Heap ele deve seguir uma regra, exceto a raiz, “o valor de cada nó é no máximo o valor do seu pai.”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pseudocódigo</a:t>
            </a:r>
            <a:r>
              <a:rPr lang="pt-BR"/>
              <a:t> 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shot_1.png"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125" y="1412875"/>
            <a:ext cx="551497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-&gt;</a:t>
            </a:r>
            <a:r>
              <a:rPr lang="pt-BR" sz="2400">
                <a:solidFill>
                  <a:srgbClr val="FFFFFF"/>
                </a:solidFill>
              </a:rPr>
              <a:t>casos reais a compressão obtida pode ser bem maior pois a frequência de alguns símbolos é bastante grande enquanto a de outros é quase nula.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