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b57d1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bb57d1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76b334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76b334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76b3340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76b334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76b3340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76b3340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76b3340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76b3340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76b3340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76b3340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76b334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76b334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76b3340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76b3340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76b3340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76b3340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Junior e Lucas Pujol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código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588" y="2223638"/>
            <a:ext cx="61817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Introdução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padrão de projeto Composite consiste em criar objetos hierarquicamente advindos de um objeto (ou objetos) mãe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225" y="2185863"/>
            <a:ext cx="42100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Motivação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Métodos e funções de um objeto que possam ser utilizadas em outro</a:t>
            </a:r>
            <a:endParaRPr sz="15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2031475"/>
            <a:ext cx="56197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Aplicabilidade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150" y="1508275"/>
            <a:ext cx="57435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Elementos: Component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50" y="939463"/>
            <a:ext cx="60960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>
            <a:off x="3098475" y="1053525"/>
            <a:ext cx="2862900" cy="137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Elementos: Leaf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175" y="1056238"/>
            <a:ext cx="60960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1958250" y="2931950"/>
            <a:ext cx="2613600" cy="138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Elements: Composite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050" y="1056225"/>
            <a:ext cx="60960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4821250" y="3031100"/>
            <a:ext cx="3135600" cy="182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código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275" y="2118000"/>
            <a:ext cx="60579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código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13" y="1103850"/>
            <a:ext cx="69246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