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c70f6a7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c70f6a7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c70f6a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c70f6a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c70f6a7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c70f6a7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c70f6a7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c70f6a7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70f6a7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c70f6a7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c70f6a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c70f6a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c70f6a7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c70f6a7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c70f6a7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c70f6a7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c70f6a7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c70f6a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c70f6a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c70f6a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c70f6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c70f6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c70f6a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c70f6a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c70f6a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c70f6a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c70f6a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c70f6a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c70f6a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c70f6a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c70f6a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c70f6a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c70f6a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c70f6a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c70f6a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c70f6a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Gestão da informação de uma organização - Resource IT Solutions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747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Equipe:</a:t>
            </a:r>
            <a:endParaRPr b="1" sz="2400" u="sng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Eduardo Junior</a:t>
            </a:r>
            <a:endParaRPr b="1" sz="24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 Henrique Mazzoline</a:t>
            </a:r>
            <a:endParaRPr b="1" sz="2400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Priscila Salomão de Jesus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 - Visão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 reconhecida como a melhor integradora brasileira de soluções digitais orientada ao negócio dos seus clientes, bem como pela excelência de profissionais motivados e comprometidos, garantindo a satisfação e a fidelidade dos clientes e funcionários.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Entrevista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73987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8. As políticas da empresa e os processos em andamento são transmitidos ao</a:t>
            </a:r>
            <a:r>
              <a:rPr b="1" lang="pt-BR" sz="1300">
                <a:solidFill>
                  <a:schemeClr val="dk1"/>
                </a:solidFill>
              </a:rPr>
              <a:t>s</a:t>
            </a:r>
            <a:r>
              <a:rPr b="1" lang="pt-BR" sz="1300">
                <a:solidFill>
                  <a:schemeClr val="dk1"/>
                </a:solidFill>
              </a:rPr>
              <a:t> restante</a:t>
            </a:r>
            <a:r>
              <a:rPr b="1" lang="pt-BR" sz="1300">
                <a:solidFill>
                  <a:schemeClr val="dk1"/>
                </a:solidFill>
              </a:rPr>
              <a:t>s</a:t>
            </a:r>
            <a:r>
              <a:rPr b="1" lang="pt-BR" sz="1300">
                <a:solidFill>
                  <a:schemeClr val="dk1"/>
                </a:solidFill>
              </a:rPr>
              <a:t> das empresas?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Sim, todas as etapas e processos são informados a todos da empresa através do portal.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12 . Como são armazenadas essas informações?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Nem todas as informações coletadas são utilizadas, mas estamos em constante melhoria para que no processo seja solicitado o que realmente é necessário.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13. Toda a informação coletada é utilizada ou há um processo de refinamento para utilizar apenas as informações úteis?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pt-BR" sz="1300">
                <a:solidFill>
                  <a:schemeClr val="dk1"/>
                </a:solidFill>
              </a:rPr>
              <a:t>Apenas no sistema, não temos documento físico que possa ser perdido.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Entrevista: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20. Como é pensado o projeto solicitado pelo cliente? Existe contato com ele? Algum tipo de feedback? Ou mesmo ele participa ativamente do projeto?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Atualmente ficamos alocados dentro do cliente, quando é solicitado um projeto temos uma reunião inicial em que o cliente fala tudo que ele quer, como deve ser o processo. Após isso, sentamos e verificamos os melhores caminhos para chegar no resultado esperado e após isso, marcamos uma nova reunião com a proposta. A equipe do cliente participa ativamente do projeto, com feedbacks diários de como está o desenvolvimento e testes, utilizamos a metodologia Ágil nos projetos.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8606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★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Segurança da informação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 user com níveis de hierarquia e de acesso.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Contratos para assegurar que as informações estão em conformidade com as intenções das partes envolvidas.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79694" y="1842146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★"/>
            </a:pPr>
            <a:r>
              <a:rPr b="1" lang="pt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Processos</a:t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○"/>
            </a:pPr>
            <a:r>
              <a:rPr b="1" lang="pt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Genéricos: Determinação das exigências &gt; Obtenção &gt; Distribuição &gt; Utilização</a:t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3" marL="2286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Realizar o entendimento do problema;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3" marL="2286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Verificar quais as possibilidades e limitações o sistema impõe para atender ao  cliente;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3" marL="2286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Alinhar com o cliente o atendimento;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3" marL="2286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Realizar o desenvolvimento e envolver a fase de testes juntamente com a equipe do cliente;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3" marL="2286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Após aprovação, aplicar o ajuste em produção;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3" marL="2286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Aplicar o plano de </a:t>
            </a:r>
            <a:r>
              <a:rPr i="1"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cutover 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garantia de projeto.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Empresa tenta atuar em muitos nichos.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Processos acabam se tornando gerais.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informação acaba ficando bastante encapsulada dentro das equipes e projetos.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visão geral fica muito distante dos colaboradores, que apenas compactuam com suas respectivas atividades  funcionais.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visão geral fica muito distante dos colaboradores, que apenas compactuam com suas respectivas atividades  funcionais e com a missão geral da empresa.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Limitação da entrevista: entrevistado da área de TI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Visão muito voltada para a área de desenvolvimento e projetos de TI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Falta de uma visão a longo prazo.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Falta de clareza de como a organização aplica PEN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Talvez pelo enfoque do entrevistado estar mais em produção de soluções, do que na concepção de estratégias para a empresa.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Organização escuta sugestões dos colaboradores quando o andamento dos processos indica problemas.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Foca no conhecimento passado pelos clientes.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uma árvore de subempresas, o que pode dificultar as articulações gerenciais.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Informação é vista como requisito.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Observações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★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Empresa tem presença atuante em redes sociais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875" y="2438625"/>
            <a:ext cx="3440325" cy="25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ResourceIT Solutions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175" y="1988200"/>
            <a:ext cx="6809526" cy="28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6425"/>
            <a:ext cx="85206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 - Localizações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462" y="1725475"/>
            <a:ext cx="5067075" cy="31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93682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★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Transnacional que se coloca no mercado como integradora digital, que a </a:t>
            </a: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princípio</a:t>
            </a: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é: 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pt-BR" sz="1700">
                <a:solidFill>
                  <a:schemeClr val="dk1"/>
                </a:solidFill>
              </a:rPr>
              <a:t>Ajudar empresas a gerar resultados em ambientes digitais.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pt-BR" sz="1700">
                <a:solidFill>
                  <a:schemeClr val="dk1"/>
                </a:solidFill>
              </a:rPr>
              <a:t>Desenvolvimento e manutenção de sistemas e aplicativos e novas soluções para agregar valor ao seu negócio.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220588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718775"/>
            <a:ext cx="8520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2188500"/>
            <a:ext cx="7972201" cy="196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38" y="1931975"/>
            <a:ext cx="7548926" cy="29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organização se apresenta com os seguintes números: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★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 anos de experiência de mercado.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★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Mais de 2500 colaboradores.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★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Mais de 300 clientes.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★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Mais de 20 parceiros de negócio</a:t>
            </a:r>
            <a:r>
              <a:rPr b="1"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220588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17500" lvl="1" marL="137160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Entrevistado</a:t>
            </a: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: ResourceIT Solutions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936825"/>
            <a:ext cx="46521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 Zelone, 22 anos.</a:t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Trabalha na organização a cerca de 8 meses.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675" y="1414175"/>
            <a:ext cx="2554876" cy="35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Verdana"/>
                <a:ea typeface="Verdana"/>
                <a:cs typeface="Verdana"/>
                <a:sym typeface="Verdana"/>
              </a:rPr>
              <a:t>Organização: ResourceIT Solutions - Missão</a:t>
            </a:r>
            <a:endParaRPr b="1"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936825"/>
            <a:ext cx="85206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Prover serviços e soluções de TI para empresas, desenvolvendo software sob medida e oferecendo as melhores tecnologias globais de maneira independente e imparcial, que geram diferencial competitivo e alta performance dos negócios. Sempre respeitar as pessoas e compromissos, tendo como objetivo final o resultado mútuo.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