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a383011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a383011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383011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383011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a383011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a383011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383011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a383011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383011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383011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383011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383011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383011c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383011c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383011c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383011c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383011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a383011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383011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38301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3.jp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4.gif"/><Relationship Id="rId5" Type="http://schemas.openxmlformats.org/officeDocument/2006/relationships/image" Target="../media/image11.jpg"/><Relationship Id="rId6" Type="http://schemas.openxmlformats.org/officeDocument/2006/relationships/image" Target="../media/image8.jp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52675"/>
            <a:ext cx="85206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Corrida Para o Século XXI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45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SEVCENKO, Nicolau.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A Revolução Microeletrônica e o Motim de Tompkins Square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28313"/>
            <a:ext cx="85206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v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0" y="1288325"/>
            <a:ext cx="25908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000" y="1288325"/>
            <a:ext cx="1686625" cy="21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300" y="1402575"/>
            <a:ext cx="2661651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22425" y="3527000"/>
            <a:ext cx="172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Margaret Thatcher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3739238" y="3638475"/>
            <a:ext cx="157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Ronald Reagan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6484250" y="3527025"/>
            <a:ext cx="1772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Tompkins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governos utilizam a mídia como meio para manipulação de massa?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Ainda existe um julgamento das pessoas a partir de suas aparências físicas e pelos seus bens?</a:t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Capítulo II - </a:t>
            </a:r>
            <a:r>
              <a:rPr b="1" lang="pt-BR" sz="2400"/>
              <a:t>Maquinas</a:t>
            </a:r>
            <a:r>
              <a:rPr b="1" lang="pt-BR" sz="2400"/>
              <a:t>, massas, percepções e mentes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Capítulo II - Máquinas, massas, percepções e mentes</a:t>
            </a:r>
            <a:endParaRPr b="1"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Mudanças tecnológicas e transfiguração do cotidiano: tempos modernos</a:t>
            </a:r>
            <a:endParaRPr b="1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pl36-10-i-1.jpg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077" y="1989077"/>
            <a:ext cx="2692250" cy="1618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Im193105GHK-BritishEDA.jpg"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475" y="2644150"/>
            <a:ext cx="1912800" cy="20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87550" y="2266713"/>
            <a:ext cx="40626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Revolução Científico-Tecnológica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Mudanças dos mecanismos e processos técnicos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Capítulo II - Máquinas, massas, percepções e mentes</a:t>
            </a:r>
            <a:endParaRPr b="1" sz="24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Mudanças tecnológicas e transfiguração do cotidiano: tempos modernos</a:t>
            </a:r>
            <a:endParaRPr b="1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87550" y="2266713"/>
            <a:ext cx="40626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Movimentos Partidários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Exôdo Rural</a:t>
            </a:r>
            <a:endParaRPr/>
          </a:p>
        </p:txBody>
      </p:sp>
      <p:pic>
        <p:nvPicPr>
          <p:cNvPr descr="47dd5f5e-2c6f-11df-be45-00144feabdc0.im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107" y="1618975"/>
            <a:ext cx="4887193" cy="28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Capítulo II - Máquinas, massas, percepções e mentes</a:t>
            </a:r>
            <a:endParaRPr b="1" sz="24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 olhos às mentes: designers do século XX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Mudanças nos valores da sociedade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Comunicação baseada em símbolos externos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Alteração da percepção e da sensibilidade(geração x geração)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importância das aparências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Arte moderna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950" y="2792175"/>
            <a:ext cx="3766775" cy="21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25" y="3404800"/>
            <a:ext cx="1936750" cy="15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Capítulo II - Máquinas, massas, percepções e mentes</a:t>
            </a:r>
            <a:endParaRPr b="1" sz="24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A indústria do entretenimento e a sociedade do espetáculo</a:t>
            </a:r>
            <a:endParaRPr b="1"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26" y="1879950"/>
            <a:ext cx="2733100" cy="22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350" y="1879950"/>
            <a:ext cx="3095400" cy="22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8350"/>
            <a:ext cx="8520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A indústria do entretenimento e a sociedade do espetáculo</a:t>
            </a:r>
            <a:endParaRPr b="1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863" y="2014163"/>
            <a:ext cx="1896024" cy="14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350" y="1699925"/>
            <a:ext cx="1746725" cy="20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775" y="3436175"/>
            <a:ext cx="1948674" cy="12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350" y="2300680"/>
            <a:ext cx="1279875" cy="84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6775" y="748700"/>
            <a:ext cx="1948675" cy="113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>
            <a:stCxn id="103" idx="0"/>
            <a:endCxn id="104" idx="1"/>
          </p:cNvCxnSpPr>
          <p:nvPr/>
        </p:nvCxnSpPr>
        <p:spPr>
          <a:xfrm flipH="1" rot="10800000">
            <a:off x="741287" y="1316680"/>
            <a:ext cx="995400" cy="98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3" idx="2"/>
            <a:endCxn id="102" idx="1"/>
          </p:cNvCxnSpPr>
          <p:nvPr/>
        </p:nvCxnSpPr>
        <p:spPr>
          <a:xfrm>
            <a:off x="741287" y="3149664"/>
            <a:ext cx="995400" cy="92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104" idx="3"/>
            <a:endCxn id="100" idx="0"/>
          </p:cNvCxnSpPr>
          <p:nvPr/>
        </p:nvCxnSpPr>
        <p:spPr>
          <a:xfrm>
            <a:off x="3685450" y="1316600"/>
            <a:ext cx="1381500" cy="69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102" idx="3"/>
            <a:endCxn id="100" idx="2"/>
          </p:cNvCxnSpPr>
          <p:nvPr/>
        </p:nvCxnSpPr>
        <p:spPr>
          <a:xfrm flipH="1" rot="10800000">
            <a:off x="3685449" y="3436325"/>
            <a:ext cx="1381500" cy="64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0" idx="3"/>
            <a:endCxn id="101" idx="1"/>
          </p:cNvCxnSpPr>
          <p:nvPr/>
        </p:nvCxnSpPr>
        <p:spPr>
          <a:xfrm>
            <a:off x="6014887" y="2725175"/>
            <a:ext cx="79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58350"/>
            <a:ext cx="8520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A indústria do entretenimento e a sociedade do espetáculo</a:t>
            </a:r>
            <a:endParaRPr b="1"/>
          </a:p>
        </p:txBody>
      </p:sp>
      <p:sp>
        <p:nvSpPr>
          <p:cNvPr id="116" name="Google Shape;116;p19"/>
          <p:cNvSpPr txBox="1"/>
          <p:nvPr/>
        </p:nvSpPr>
        <p:spPr>
          <a:xfrm>
            <a:off x="587825" y="803925"/>
            <a:ext cx="71664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Dissolução da cultura popular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Fórmulas padronizadas, de extensão, duração e efeito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Incorporadas pela indústria do entretenimento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Preencher o vazio de suas vidas emocionais e o tédio das rotinas mecânicas com as vertigens dos transes sensoriais e experiencias virtuais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Tudo a um custo baixo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619300" y="2887275"/>
            <a:ext cx="5662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/>
              <a:t>“Em experimentos nos quais todas as sensações externas sao bloqueadas, o paciente desencadeia um furioso processo de preenchimento ou substituição dos sentidos, que é a alucinação em forma pura. Do mesmo modo, a excitação de um unico sentido tende a provocar um efeito de hipnose, equivalente a maneira como a privação de todos os sentidos tende a produzir visões”</a:t>
            </a:r>
            <a:r>
              <a:rPr lang="pt-BR" sz="1300"/>
              <a:t> - Marshall McLuhan</a:t>
            </a:r>
            <a:endParaRPr sz="13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25" y="2942725"/>
            <a:ext cx="1601525" cy="1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Capítulo II - Máquinas, massas, percepções e mentes</a:t>
            </a:r>
            <a:endParaRPr b="1" sz="2400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Da ditadura publicitária à pop art</a:t>
            </a:r>
            <a:endParaRPr b="1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29675" y="1720275"/>
            <a:ext cx="87657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“Era de extremos.”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Interesse político e econômico nas mídias 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Mídia usada para controle da população pelo governo.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Guerra Fria.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Rebelião Juvenil dos anos 60.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Pop art.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Capítulo II - Máquinas, massas, percepções e mentes</a:t>
            </a:r>
            <a:endParaRPr b="1" sz="24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A Revolução Microeletrônica e o Motim de Tompkins Square</a:t>
            </a:r>
            <a:endParaRPr b="1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198825" y="1677050"/>
            <a:ext cx="85206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Junção de 3 fatores.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Proporcionado pela Revolução Microeletrônica e digital.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Relação humana substituída por recursos tecnológicos.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Relato de Brian Eno.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Yuppies “Young Profissional Urban”.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Desempregados atraídos pela prosperidade 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Pequeno aqui e num curto agora.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Motim de Tompkins Square.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