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c4fe500d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c4fe500d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c4fe500d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c4fe500d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c4fe500d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c4fe500d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c4fe500d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c4fe500d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c4fe500d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c4fe500d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c4fe500d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c4fe500d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c4fe500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c4fe500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c4fe500d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c4fe500d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c4fe500d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c4fe500d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c4fe500d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c4fe500d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c4fe500d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c4fe500d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c4fe500d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c4fe500d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c4fe500d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c4fe500d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c4fe500d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c4fe500d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Mudança DAINF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Para o Professor Tacla</a:t>
            </a:r>
            <a:endParaRPr sz="3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Calleb Malinoski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Giovanni Bandeira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Wagner Pereira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Dependente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/>
              <a:t>Professor, moradores, alunos, funcionários: </a:t>
            </a:r>
            <a:r>
              <a:rPr lang="pt-BR" sz="2400"/>
              <a:t>Foi inserido nessa categoria pois são afetados diretamente mas não podem afetar tão significativa o projeto.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Dependente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/>
              <a:t>Como Tratar: </a:t>
            </a:r>
            <a:r>
              <a:rPr lang="pt-BR" sz="2400"/>
              <a:t>Manter o diálogo com todos esses grupos previamente para </a:t>
            </a:r>
            <a:r>
              <a:rPr lang="pt-BR" sz="2400"/>
              <a:t>mantê</a:t>
            </a:r>
            <a:r>
              <a:rPr lang="pt-BR" sz="2400"/>
              <a:t>-los informados sobre o andamento do processo de mudança.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Perigoso	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/>
              <a:t>Futuros Alunos: </a:t>
            </a:r>
            <a:r>
              <a:rPr lang="pt-BR" sz="2400"/>
              <a:t>Foi inserido nessa categoria pois tem urgência em saber onde será a nova localização do departamento e poder pois dependendo de onde for, podem não se inscrever na matéria do departamento.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Perigoso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/>
              <a:t>Como Tratar: </a:t>
            </a:r>
            <a:r>
              <a:rPr lang="pt-BR" sz="2400"/>
              <a:t>Informar aos futuros alunos os benefícios provenientes da mudança e informar sobre novidades futuras.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Definitivo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/>
              <a:t>Reitoria: </a:t>
            </a:r>
            <a:r>
              <a:rPr lang="pt-BR" sz="2400"/>
              <a:t>Pois tem influência direta sobre o projeto e pode vir diretamente a ser responsabilizada sobre o que acontecer na execução e finalização do projeto.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Definitivo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/>
              <a:t>Como tratar: </a:t>
            </a:r>
            <a:r>
              <a:rPr lang="pt-BR" sz="2400"/>
              <a:t>A reitoria deve agir com responsabilidade e zelo sobre as decisões, e buscar informações de todas as partes para sempre ser a primeira a saber do que está acontecendo e o que deve ser feito.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Partes Interessadas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Alunos</a:t>
            </a:r>
            <a:br>
              <a:rPr lang="pt-BR"/>
            </a:br>
            <a:r>
              <a:rPr lang="pt-BR"/>
              <a:t>Professores</a:t>
            </a:r>
            <a:br>
              <a:rPr lang="pt-BR"/>
            </a:br>
            <a:r>
              <a:rPr lang="pt-BR"/>
              <a:t>Funcionários</a:t>
            </a:r>
            <a:br>
              <a:rPr lang="pt-BR"/>
            </a:br>
            <a:r>
              <a:rPr lang="pt-BR"/>
              <a:t>Comerciantes</a:t>
            </a:r>
            <a:br>
              <a:rPr lang="pt-BR"/>
            </a:br>
            <a:r>
              <a:rPr lang="pt-BR"/>
              <a:t>Empresas de Transporte</a:t>
            </a:r>
            <a:br>
              <a:rPr lang="pt-BR"/>
            </a:br>
            <a:r>
              <a:rPr lang="pt-BR"/>
              <a:t>Construtoras</a:t>
            </a:r>
            <a:br>
              <a:rPr lang="pt-BR"/>
            </a:br>
            <a:r>
              <a:rPr lang="pt-BR"/>
              <a:t>Reitoria</a:t>
            </a:r>
            <a:br>
              <a:rPr lang="pt-BR"/>
            </a:br>
            <a:r>
              <a:rPr lang="pt-BR"/>
              <a:t>Departamentos</a:t>
            </a:r>
            <a:br>
              <a:rPr lang="pt-BR"/>
            </a:br>
            <a:r>
              <a:rPr lang="pt-BR"/>
              <a:t>Outros Campus</a:t>
            </a:r>
            <a:br>
              <a:rPr lang="pt-BR"/>
            </a:br>
            <a:r>
              <a:rPr lang="pt-BR"/>
              <a:t>Moradores</a:t>
            </a:r>
            <a:br>
              <a:rPr lang="pt-BR"/>
            </a:br>
            <a:r>
              <a:rPr lang="pt-BR"/>
              <a:t>Governo Federal</a:t>
            </a:r>
            <a:br>
              <a:rPr lang="pt-BR"/>
            </a:br>
            <a:r>
              <a:rPr lang="pt-BR"/>
              <a:t>Futuros Al</a:t>
            </a:r>
            <a:r>
              <a:rPr lang="pt-BR"/>
              <a:t>unos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500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de Saliência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064" y="1035825"/>
            <a:ext cx="6177185" cy="410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Exigentes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/>
              <a:t>Construtoras, Comerciantes e Empresas de Transporte: </a:t>
            </a:r>
            <a:r>
              <a:rPr lang="pt-BR" sz="2400"/>
              <a:t>Colocamos essas partes interessadas nesse setor por considerarmos que são partes que querem ou não que a mudança ocorra por afetar direta ou indiretamente seus negócios ou interesses particulares.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Exigentes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/>
              <a:t>Como Tratar:</a:t>
            </a:r>
            <a:r>
              <a:rPr lang="pt-BR" sz="2400"/>
              <a:t> </a:t>
            </a:r>
            <a:r>
              <a:rPr lang="pt-BR" sz="2400"/>
              <a:t>Demonstrar publicamente como será ou não realizado o projeto assim que a informação estiver disponível é uma forma de satisfazer essas partes.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Discricionário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/>
              <a:t>Outros Campus:</a:t>
            </a:r>
            <a:r>
              <a:rPr lang="pt-BR" sz="2400"/>
              <a:t> Consideramos que apenas os outros campus se enquadram nesse critério, por possuírem legitimidade no </a:t>
            </a:r>
            <a:r>
              <a:rPr lang="pt-BR" sz="2400"/>
              <a:t>manuseamento</a:t>
            </a:r>
            <a:r>
              <a:rPr lang="pt-BR" sz="2400"/>
              <a:t> do orçamento da instituição e poderem ser diretamente afetados pelas mudanças.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Discricionário	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/>
              <a:t>Como tratar: </a:t>
            </a:r>
            <a:r>
              <a:rPr lang="pt-BR" sz="2400"/>
              <a:t>Negociar corretamente o orçamento a ser utilizado de forma a não prejudicar outros envolvidos, como os outros campus.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Dominante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/>
              <a:t>Governo Federal: </a:t>
            </a:r>
            <a:r>
              <a:rPr lang="pt-BR" sz="2400"/>
              <a:t>Foi inserido nessa categoria por possuir poder e legitimidade porém não tanta urgência por ter outros projetos de tão importância quanto para tratar.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Dominante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/>
              <a:t>Como Tratar: </a:t>
            </a:r>
            <a:r>
              <a:rPr lang="pt-BR" sz="2400"/>
              <a:t>Deixar claro a prioridade do projeto por documentações formais e relatórios dos possíveis benefícios gerados pela mudança.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