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D066F0-41A7-440A-95CE-7EF3A2B1550C}">
  <a:tblStyle styleId="{46D066F0-41A7-440A-95CE-7EF3A2B15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4ed85c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4ed85c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4ed85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4ed85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4ed85c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4ed85c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ed85c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ed85c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ed85c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ed85c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ed85c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ed85c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Transferência do DAINF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Sede Neoville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Equipe: Eduardo, Gustavo , Jacqueline e Nicole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Partes interessadas: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719250" y="163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{46D066F0-41A7-440A-95CE-7EF3A2B1550C}</a:tableStyleId>
              </a:tblPr>
              <a:tblGrid>
                <a:gridCol w="3745550"/>
                <a:gridCol w="195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Partes Interessadas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Tipo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Professores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Alunos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Latente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Diretoria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Definitivo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Coordenador do Curso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RLE e COGETI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Estagiários do Dainf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Latente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Empresas terceirizadas(RU, Segurança, Limpeza)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50" y="398513"/>
            <a:ext cx="5538250" cy="43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00" y="-40350"/>
            <a:ext cx="5026024" cy="51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63825" y="33813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dos Stakeholders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Explicações: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Diretoria:</a:t>
            </a:r>
            <a:r>
              <a:rPr lang="pt-BR"/>
              <a:t> Essa parte é definitivo pois tem a legitimidade, urgência e poder para barrar ou dar andamento para o projeto;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Coordenação, Terceirizados e Professores: </a:t>
            </a:r>
            <a:r>
              <a:rPr lang="pt-BR"/>
              <a:t>Essas partes são dominantes pois tem o poder e a legitimidade para atrasar o projeto;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Estagiários e RLE/COGETI: </a:t>
            </a:r>
            <a:r>
              <a:rPr lang="pt-BR"/>
              <a:t>Essas partes são dependentes pois necessitam de outras partes interessadas, mas apresentam poder e urgência;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Alunos: </a:t>
            </a:r>
            <a:r>
              <a:rPr lang="pt-BR"/>
              <a:t>Essa parte é discreta, pois apresentam apenas legitimidade para o andamento do projeto.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Poder x Interesse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00" y="112980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1145775" y="2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{46D066F0-41A7-440A-95CE-7EF3A2B1550C}</a:tableStyleId>
              </a:tblPr>
              <a:tblGrid>
                <a:gridCol w="1828350"/>
                <a:gridCol w="1248350"/>
                <a:gridCol w="2862350"/>
                <a:gridCol w="1626600"/>
              </a:tblGrid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Partes Interessadas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Tipo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Estratégia para ganhar suporte ou reduzir obstáculos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Responsável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9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Professores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Divulgação dos benefícios; Manter informado sobre o status com abordagens pessoais, comunicando das melhorias que o projeto trará para as aulas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comunicação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Alunos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Latente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Manter informados sobre os benefícios estruturais; fornecer apoio para a mudança, como transporte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comunicação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Diretoria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Definitivo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Manter informada sobre os custos, prazos e andamento do projeto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projetos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Coordenador do Curso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Informar sobre as melhorias estruturais que a mudança vai proporcionar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projetos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RLE e COGETI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Acompanhamento efetivo; autonomia nas decisões técnicas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projetos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Estagiários do Dainf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Latente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Apresentar planos de melhoria no deslocamento;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Recursos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Empresas terceirizadas(RU, Segurança, Limpeza)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Expectante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Reforçar parceria necessária; oferecer contratos que forneçam estabilidade para os prestadores de serviço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Gerente de recursos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