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c0dc612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c0dc612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c0dc612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c0dc612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c0dc612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c0dc612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d397be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d397be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c0dc612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c0dc612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9c0dc612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9c0dc612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9c0dc612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9c0dc612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c0dc612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c0dc612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9c0dc612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9c0dc612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t.wikipedia.org/wiki/No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t.wikipedia.org/wiki/Enlace_de_dados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ATM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8003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Asynchronous Transfer Mode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1"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75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TANENBAUM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Andrew. S. Redes de Computadores. Ed. Campus. 4ª Ed. 2003.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75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Histórico</a:t>
            </a:r>
            <a:endParaRPr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75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Tecnologia de comutação,tornou-se importante no ínicio da década de 90 através do setor de telefonia sendo considerada de alta velocidade concorrente da Ethernet.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5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ATM é uma tecnologia de comutação de pacotes orientada a conexões, o que significa dizer que usa circuitos virtuais. Seu principal protocolo é conhecido como Q.2931 capaz de descobrir uma rota, alocar recursos nos switches ao longo do circuito, garantindo a qualidade do serviço.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75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23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Canais virtuais</a:t>
            </a:r>
            <a:endParaRPr b="1" sz="24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487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ATM faz uso de conexões virtuais para transportar os pacotes através da rede. A menor estrutura da comunicação ATM é o canal virtual ( </a:t>
            </a:r>
            <a:r>
              <a:rPr i="1" lang="pt-BR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virtual channel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VC) que é a conexão entre os pontos transmissor/receptor. Apesar de aparentar apenas um circuito, são na realidade dois (uplink e downlink) e os dois possuem seus próprios QoS. Vários VC's podem ter o mesmo caminho entre os 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nodes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 rede, assim eles são aglutinados em caminhos virtuais (</a:t>
            </a:r>
            <a:r>
              <a:rPr i="1" lang="pt-BR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Virtual Path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VP).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75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04675"/>
            <a:ext cx="75057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enlace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 rede é chamado de enlace de caminho virtual ( Virtual Path Link- VPL). Cada VC e VP tem um número de identificação chamados VCI (virtual channel identifier) e VPI (virtual path identifier). Finalmente, o caminho fim-a-fim é chamado de conexão de caminho virtual (</a:t>
            </a:r>
            <a:r>
              <a:rPr i="1" lang="pt-BR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Virtual Path Connection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VPC). Esta estrutura pode ser resumida na imagem abaixo: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850" y="2717925"/>
            <a:ext cx="3949375" cy="17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Célula</a:t>
            </a:r>
            <a:endParaRPr b="1"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749225"/>
            <a:ext cx="75057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Fator que classifica as redes ATM incomum é que os pacotes que são comutados possuem tamanho fixo de 53 bytes, sendo 5 bytes de cabeçalho seguidos por 48 bytes de carga útil e recebem o nome de células.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5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tamanho fixo torna a tarefa dos roteadores mais fácil, devido conhecer o tamanho antecipadamente, e também pode haver muitos elementos de comutação realizando a mesma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tarefa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paralelo e cada um levando o mesmo tempo para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processá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-la, o que melhora a escalabilidade dos projetos de switches.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75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75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25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Tecnologia ATM as conexões de rede são de 2 tipos: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5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 (User-Network Interface), que é a conexão entre equipamentos de acesso ou de usuário e equipamentos de rede.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5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NNI (Network Node Interface), que é a conexão entre equipamentos da rede.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700" y="194175"/>
            <a:ext cx="4925026" cy="35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279650"/>
            <a:ext cx="75057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Cabeçalho da célula ATM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75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814050"/>
            <a:ext cx="75057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campo de Cabeçalho carrega as informações de controle do protocolo. Devido a sua importância, possui mecanismo de detecção e correção de erros para preservar o seu conteúdo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5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VPI (Virtual Path Identifier) representa o número de rota virtual até o destinatário da informação útil. E tem significado local apenas para a porta de origem.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5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VCI (Virtual Channel Identifier), representa o número do canal dentro de uma rota virtual específica. Também se refere ao destinatário da informação útil e tem significado local apenas para a porta de origem.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5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 (Payload Type), identifica o tipo de informação que a celular contém: de usuário, de sinalização ou de manutenção.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5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CLP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(Cell Loss Priority), indica a prioridade relativa da célula. Células de menor prioridade são descartadas antes que as células de maior prioridade durante períodos de congestionamento.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5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HEC (Header Error Check), usado para detectar e corrigir erros no cabeçalho.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5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 conexões UNI o VPI é dividido em 2 campos: o GFC (Generic Flow Control), que identifica o tipo de célula para a rede, e o VPI propriamente dito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8E939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371500"/>
            <a:ext cx="75057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Vantagens e Desvantagens Protocolo ATM</a:t>
            </a:r>
            <a:endParaRPr b="1"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75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039500"/>
            <a:ext cx="75057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Vantagens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25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 a multiplexação estatística, que otimiza o uso de banda;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 o gerenciamento dinâmico de banda;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custo de processamento das suas células de tamanho fixo é baixo;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 vários tipos diferentes de tráfego (dados, voz e vídeo);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Garante a alocação de banda e recursos para cada serviço;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Possui alta disponibilidade para os serviços;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Suporta múltiplas classes de QoS;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interoperar com outros protocolos e aplicações, tais como Frame Relay, TCP/IP, DSL, Gigabit Ethernet, tecnologias wireless, entre outros.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8571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Vantagens e Desvantagens Protocolo ATM</a:t>
            </a:r>
            <a:endParaRPr b="1" sz="2400">
              <a:solidFill>
                <a:srgbClr val="FF9900"/>
              </a:solidFill>
            </a:endParaRPr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2007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Desvantagens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25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Outras tecnologias, tais como Fast Ethernet, Gigabit Ethernet e TCP/IP, têm sido adotam com grande 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frequência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redes de dados;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uso de interfaces ATM diretamente aplicadas a PCs, estações de trabalho e servidores de alto desempenho não tem sido tão grande como se esperava a princípio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