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9144000" cy="5143500" type="screen16x9"/>
  <p:notesSz cx="6858000" cy="9144000"/>
  <p:embeddedFontLst>
    <p:embeddedFont>
      <p:font typeface="EB Garamond" pitchFamily="2" charset="0"/>
      <p:regular r:id="rId13"/>
      <p:bold r:id="rId14"/>
      <p:italic r:id="rId15"/>
      <p:boldItalic r:id="rId16"/>
    </p:embeddedFont>
    <p:embeddedFont>
      <p:font typeface="Proxima Nova" panose="02000506030000020004" pitchFamily="2" charset="0"/>
      <p:regular r:id="rId17"/>
      <p:bold r:id="rId18"/>
      <p:italic r:id="rId19"/>
      <p:boldItalic r:id="rId20"/>
    </p:embeddedFont>
    <p:embeddedFont>
      <p:font typeface="Trebuchet MS" panose="020B0703020202090204" pitchFamily="34" charset="0"/>
      <p:regular r:id="rId21"/>
      <p:bold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5DAB9D-DB86-A647-A88C-16EB8A1C7802}" v="3" dt="2020-06-12T10:31:18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Santos" userId="82542871-0f17-465b-bfc1-b39955306892" providerId="ADAL" clId="{A25DAB9D-DB86-A647-A88C-16EB8A1C7802}"/>
    <pc:docChg chg="undo redo custSel addSld delSld modSld">
      <pc:chgData name="Eduardo Santos" userId="82542871-0f17-465b-bfc1-b39955306892" providerId="ADAL" clId="{A25DAB9D-DB86-A647-A88C-16EB8A1C7802}" dt="2020-06-12T10:31:32.468" v="54" actId="2696"/>
      <pc:docMkLst>
        <pc:docMk/>
      </pc:docMkLst>
      <pc:sldChg chg="addSp delSp modSp add del">
        <pc:chgData name="Eduardo Santos" userId="82542871-0f17-465b-bfc1-b39955306892" providerId="ADAL" clId="{A25DAB9D-DB86-A647-A88C-16EB8A1C7802}" dt="2020-06-12T10:31:32.468" v="54" actId="2696"/>
        <pc:sldMkLst>
          <pc:docMk/>
          <pc:sldMk cId="0" sldId="263"/>
        </pc:sldMkLst>
        <pc:spChg chg="mod">
          <ac:chgData name="Eduardo Santos" userId="82542871-0f17-465b-bfc1-b39955306892" providerId="ADAL" clId="{A25DAB9D-DB86-A647-A88C-16EB8A1C7802}" dt="2020-06-12T10:30:11.372" v="24" actId="1076"/>
          <ac:spMkLst>
            <pc:docMk/>
            <pc:sldMk cId="0" sldId="263"/>
            <ac:spMk id="111" creationId="{00000000-0000-0000-0000-000000000000}"/>
          </ac:spMkLst>
        </pc:spChg>
        <pc:picChg chg="add del">
          <ac:chgData name="Eduardo Santos" userId="82542871-0f17-465b-bfc1-b39955306892" providerId="ADAL" clId="{A25DAB9D-DB86-A647-A88C-16EB8A1C7802}" dt="2020-06-12T10:30:12.875" v="27" actId="478"/>
          <ac:picMkLst>
            <pc:docMk/>
            <pc:sldMk cId="0" sldId="263"/>
            <ac:picMk id="112" creationId="{00000000-0000-0000-0000-000000000000}"/>
          </ac:picMkLst>
        </pc:picChg>
        <pc:picChg chg="add del">
          <ac:chgData name="Eduardo Santos" userId="82542871-0f17-465b-bfc1-b39955306892" providerId="ADAL" clId="{A25DAB9D-DB86-A647-A88C-16EB8A1C7802}" dt="2020-06-12T10:30:11.987" v="25" actId="478"/>
          <ac:picMkLst>
            <pc:docMk/>
            <pc:sldMk cId="0" sldId="263"/>
            <ac:picMk id="113" creationId="{00000000-0000-0000-0000-000000000000}"/>
          </ac:picMkLst>
        </pc:picChg>
        <pc:picChg chg="add del">
          <ac:chgData name="Eduardo Santos" userId="82542871-0f17-465b-bfc1-b39955306892" providerId="ADAL" clId="{A25DAB9D-DB86-A647-A88C-16EB8A1C7802}" dt="2020-06-12T10:30:12.548" v="26" actId="478"/>
          <ac:picMkLst>
            <pc:docMk/>
            <pc:sldMk cId="0" sldId="263"/>
            <ac:picMk id="114" creationId="{00000000-0000-0000-0000-000000000000}"/>
          </ac:picMkLst>
        </pc:picChg>
      </pc:sldChg>
      <pc:sldChg chg="modSp">
        <pc:chgData name="Eduardo Santos" userId="82542871-0f17-465b-bfc1-b39955306892" providerId="ADAL" clId="{A25DAB9D-DB86-A647-A88C-16EB8A1C7802}" dt="2020-06-12T10:31:27.764" v="53" actId="255"/>
        <pc:sldMkLst>
          <pc:docMk/>
          <pc:sldMk cId="0" sldId="264"/>
        </pc:sldMkLst>
        <pc:spChg chg="mod">
          <ac:chgData name="Eduardo Santos" userId="82542871-0f17-465b-bfc1-b39955306892" providerId="ADAL" clId="{A25DAB9D-DB86-A647-A88C-16EB8A1C7802}" dt="2020-06-12T10:31:27.764" v="53" actId="255"/>
          <ac:spMkLst>
            <pc:docMk/>
            <pc:sldMk cId="0" sldId="264"/>
            <ac:spMk id="11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8a0626cdf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8a0626cdf_4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89a5fa201_0_7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89a5fa201_0_7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8a0626c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8a0626c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8a0626cd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8a0626cd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8a0626cdf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8a0626cdf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8a0626cdf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8a0626cdf_2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8a0626cdf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8a0626cdf_2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8a0626cdf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8a0626cdf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8a0626cdf_1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8a0626cdf_1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400">
                <a:solidFill>
                  <a:srgbClr val="5FCBEF"/>
                </a:solidFill>
                <a:latin typeface="Trebuchet MS"/>
                <a:ea typeface="Trebuchet MS"/>
                <a:cs typeface="Trebuchet MS"/>
                <a:sym typeface="Trebuchet MS"/>
              </a:rPr>
              <a:t>E-Cafe</a:t>
            </a:r>
            <a:r>
              <a:rPr lang="pt-PT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12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1600" b="1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UC 42532 – Bases de Dados (p2g1)</a:t>
            </a:r>
            <a:endParaRPr sz="1600" b="1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Diogo Moreira - 93127</a:t>
            </a:r>
            <a:endParaRPr sz="1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Eduardo Santos - 93107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ctrTitle"/>
          </p:nvPr>
        </p:nvSpPr>
        <p:spPr>
          <a:xfrm>
            <a:off x="3137850" y="1416550"/>
            <a:ext cx="28683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800">
                <a:solidFill>
                  <a:srgbClr val="5FCBEF"/>
                </a:solidFill>
                <a:latin typeface="Trebuchet MS"/>
                <a:ea typeface="Trebuchet MS"/>
                <a:cs typeface="Trebuchet MS"/>
                <a:sym typeface="Trebuchet MS"/>
              </a:rPr>
              <a:t>The end</a:t>
            </a:r>
            <a:r>
              <a:rPr lang="pt-PT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224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Overview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851700"/>
            <a:ext cx="8520600" cy="39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/>
              <a:t>E-Cafe is a cafe subdivided in three subcafes: </a:t>
            </a: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➔"/>
            </a:pPr>
            <a:r>
              <a:rPr lang="pt-PT" sz="1400"/>
              <a:t>Cafe_Bar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PT" sz="1400"/>
              <a:t>Cafe_Pastelaria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PT" sz="1400"/>
              <a:t>Cafe_Restaurante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400"/>
              <a:t> User access to adding products to a Recibo depends on which subcafe he currently is:</a:t>
            </a: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➔"/>
            </a:pPr>
            <a:r>
              <a:rPr lang="pt-PT" sz="1400"/>
              <a:t>Cafe_Bar gives access to “Bebidas”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PT" sz="1400"/>
              <a:t>Cafe_Pastelaria gives access to “Pasteis”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PT" sz="1400"/>
              <a:t>Cafe_Restaurante gives access to “Almocos”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PT" sz="1400"/>
              <a:t>And every subcafe has access to “Bebidas Geral” (like cafe,compal,ucal,...)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400"/>
              <a:t>Area exclusive to the Admins where:</a:t>
            </a: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➔"/>
            </a:pPr>
            <a:r>
              <a:rPr lang="pt-PT" sz="1400"/>
              <a:t>Add/Remove Funcionarios and Clientes in the Cafe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PT" sz="1400"/>
              <a:t>Add/Edit/Remove Produtos and choose their respective area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Main features/functionalities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PT"/>
              <a:t>Adding/Removing Recibo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PT"/>
              <a:t>Select and view previously added Recibo and its linked Produtos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PT"/>
              <a:t>Admin Login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PT"/>
              <a:t>Adding/Removing Empregado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PT"/>
              <a:t>Adding/Removing Cliente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PT"/>
              <a:t>Adding/Editing/Removing Produtos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25" y="2798475"/>
            <a:ext cx="4168926" cy="23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>
            <a:spLocks noGrp="1"/>
          </p:cNvSpPr>
          <p:nvPr>
            <p:ph type="title" idx="4294967295"/>
          </p:nvPr>
        </p:nvSpPr>
        <p:spPr>
          <a:xfrm>
            <a:off x="1183125" y="1954938"/>
            <a:ext cx="5756700" cy="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 b="1">
                <a:latin typeface="EB Garamond"/>
                <a:ea typeface="EB Garamond"/>
                <a:cs typeface="EB Garamond"/>
                <a:sym typeface="EB Garamond"/>
              </a:rPr>
              <a:t>SQL PROGRAMMING</a:t>
            </a:r>
            <a:endParaRPr sz="40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7424" y="0"/>
            <a:ext cx="3375302" cy="1898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Stored Procedures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671775"/>
            <a:ext cx="5804400" cy="38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Addding/Removing</a:t>
            </a:r>
            <a:endParaRPr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Recibos,Empregados,Clientes,...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PT"/>
              <a:t>Login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PT"/>
              <a:t>Get Information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IDs, Quantities,...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PT"/>
              <a:t>Edit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For editing Produtos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0625" y="570338"/>
            <a:ext cx="5781675" cy="12477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0613" y="1905000"/>
            <a:ext cx="4200525" cy="1333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0625" y="3325363"/>
            <a:ext cx="3790950" cy="12477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Triggers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860475"/>
            <a:ext cx="1765200" cy="36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300"/>
              <a:t>checkInsertProduto</a:t>
            </a:r>
            <a:endParaRPr sz="13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300"/>
              <a:t>checkRemoveRecibo</a:t>
            </a:r>
            <a:endParaRPr sz="13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300"/>
              <a:t>checkCliente</a:t>
            </a:r>
            <a:endParaRPr sz="13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300"/>
              <a:t>checkNIFs</a:t>
            </a:r>
            <a:endParaRPr sz="13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300"/>
              <a:t>checkEmpregado</a:t>
            </a:r>
            <a:endParaRPr sz="13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231" y="783125"/>
            <a:ext cx="6489070" cy="16448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3225" y="2683600"/>
            <a:ext cx="6386024" cy="20200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User-Defined Functions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3309950"/>
            <a:ext cx="3738900" cy="15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</a:t>
            </a:r>
            <a:r>
              <a:rPr lang="pt-PT" sz="1500"/>
              <a:t>Check if Cliente NIF and Empregado NIF exist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rgbClr val="000000"/>
                </a:solidFill>
              </a:rPr>
              <a:t>  </a:t>
            </a:r>
            <a:r>
              <a:rPr lang="pt-PT" sz="1500"/>
              <a:t>And check for more information in other tables</a:t>
            </a:r>
            <a:endParaRPr sz="150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75" y="1017722"/>
            <a:ext cx="6561051" cy="20055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1125" y="3094446"/>
            <a:ext cx="4321174" cy="18621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5" name="Google Shape;105;p19"/>
          <p:cNvSpPr txBox="1"/>
          <p:nvPr/>
        </p:nvSpPr>
        <p:spPr>
          <a:xfrm>
            <a:off x="6603125" y="1218450"/>
            <a:ext cx="2386500" cy="16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PT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Check if Information was inserted correctly</a:t>
            </a:r>
            <a:endParaRPr sz="15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Retrieve Information from tables</a:t>
            </a:r>
            <a:endParaRPr sz="15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PT" sz="2400" dirty="0"/>
              <a:t>Login </a:t>
            </a:r>
            <a:r>
              <a:rPr lang="pt-PT" sz="2400" dirty="0" err="1"/>
              <a:t>verification</a:t>
            </a:r>
            <a:r>
              <a:rPr lang="pt-PT" sz="2400" dirty="0"/>
              <a:t> &amp; password </a:t>
            </a:r>
            <a:r>
              <a:rPr lang="pt-PT" sz="2400" dirty="0" err="1"/>
              <a:t>hashing</a:t>
            </a:r>
            <a:r>
              <a:rPr lang="pt-PT" sz="2400" dirty="0"/>
              <a:t> (MD5 </a:t>
            </a:r>
            <a:r>
              <a:rPr lang="pt-PT" sz="2400" dirty="0" err="1"/>
              <a:t>algorithm</a:t>
            </a:r>
            <a:r>
              <a:rPr lang="pt-PT" sz="2400" dirty="0"/>
              <a:t>)</a:t>
            </a:r>
            <a:endParaRPr sz="2400" dirty="0"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311700" y="1540400"/>
            <a:ext cx="1327200" cy="27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65200"/>
            <a:ext cx="8520599" cy="97143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571749"/>
            <a:ext cx="8520600" cy="204422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ctrTitle"/>
          </p:nvPr>
        </p:nvSpPr>
        <p:spPr>
          <a:xfrm>
            <a:off x="3574350" y="2081250"/>
            <a:ext cx="1995300" cy="98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400">
                <a:solidFill>
                  <a:srgbClr val="5FCBEF"/>
                </a:solidFill>
                <a:latin typeface="Trebuchet MS"/>
                <a:ea typeface="Trebuchet MS"/>
                <a:cs typeface="Trebuchet MS"/>
                <a:sym typeface="Trebuchet MS"/>
              </a:rPr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Macintosh PowerPoint</Application>
  <PresentationFormat>On-screen Show (16:9)</PresentationFormat>
  <Paragraphs>53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Trebuchet MS</vt:lpstr>
      <vt:lpstr>EB Garamond</vt:lpstr>
      <vt:lpstr>Arial</vt:lpstr>
      <vt:lpstr>Proxima Nova</vt:lpstr>
      <vt:lpstr>Spearmint</vt:lpstr>
      <vt:lpstr>E-Cafe </vt:lpstr>
      <vt:lpstr>Overview</vt:lpstr>
      <vt:lpstr>Main features/functionalities</vt:lpstr>
      <vt:lpstr>SQL PROGRAMMING</vt:lpstr>
      <vt:lpstr>Stored Procedures</vt:lpstr>
      <vt:lpstr>Triggers</vt:lpstr>
      <vt:lpstr>User-Defined Functions</vt:lpstr>
      <vt:lpstr>Login verification &amp; password hashing (MD5 algorithm)</vt:lpstr>
      <vt:lpstr>DEMO</vt:lpstr>
      <vt:lpstr>The 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E-Cafe </dc:title>
  <cp:lastModifiedBy>Eduardo Santos</cp:lastModifiedBy>
  <cp:revision>1</cp:revision>
  <dcterms:modified xsi:type="dcterms:W3CDTF">2020-06-12T10:31:47Z</dcterms:modified>
</cp:coreProperties>
</file>