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EBGaramond-bold.fntdata"/><Relationship Id="rId10" Type="http://schemas.openxmlformats.org/officeDocument/2006/relationships/slide" Target="slides/slide5.xml"/><Relationship Id="rId21" Type="http://schemas.openxmlformats.org/officeDocument/2006/relationships/font" Target="fonts/EBGaramond-regular.fntdata"/><Relationship Id="rId13" Type="http://schemas.openxmlformats.org/officeDocument/2006/relationships/slide" Target="slides/slide8.xml"/><Relationship Id="rId24" Type="http://schemas.openxmlformats.org/officeDocument/2006/relationships/font" Target="fonts/EBGaramond-boldItalic.fntdata"/><Relationship Id="rId12" Type="http://schemas.openxmlformats.org/officeDocument/2006/relationships/slide" Target="slides/slide7.xml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a0626cdf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a0626cdf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a0626cdf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a0626cdf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9a5fa201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9a5fa201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8a0626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8a0626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0626c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0626c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a0626cdf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a0626cd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0626cdf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0626cd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0626cdf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0626cd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a0626cdf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a0626cd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a0626cdf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a0626cdf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E-Cafe</a:t>
            </a: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UC 42532 – Bases de Dados (p2g1)</a:t>
            </a:r>
            <a:endParaRPr b="1" sz="16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Diogo Moreira - 93127</a:t>
            </a:r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Eduardo Santos - 93107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574350" y="2081250"/>
            <a:ext cx="1995300" cy="9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37850" y="1416550"/>
            <a:ext cx="28683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8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rPr>
              <a:t>The end</a:t>
            </a:r>
            <a:r>
              <a:rPr lang="pt-P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51700"/>
            <a:ext cx="8520600" cy="3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E-Cafe is a cafe subdivided in three subcafes: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Cafe_Bar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Cafe_Pastelaria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Cafe_Restaurante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400"/>
              <a:t> User access to adding products to a Recibo depends on which subcafe he currently is: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Cafe_Bar gives access to “Bebidas”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Cafe_Pastelaria gives access to “Pasteis”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Cafe_Restaurante gives access to “Almocos”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And every subcafe has access to “Bebidas Geral” (like cafe,compal,ucal,...)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400"/>
              <a:t>Area exclusive to the Admins where: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Add/Remove Funcionarios and Clientes in the Cafe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PT" sz="1400"/>
              <a:t>Add/Edit/Remove Produtos and choose their respective area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Main features/</a:t>
            </a:r>
            <a:r>
              <a:rPr lang="pt-PT"/>
              <a:t>functionalities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Recibo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Select and view previously added Recibo and its linked Produtos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Admin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Empregado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Adding/Removing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PT"/>
              <a:t>Adding/Editing/Removing Produtos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25" y="2798475"/>
            <a:ext cx="4168926" cy="23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title"/>
          </p:nvPr>
        </p:nvSpPr>
        <p:spPr>
          <a:xfrm>
            <a:off x="1183125" y="1954938"/>
            <a:ext cx="57567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000">
                <a:latin typeface="EB Garamond"/>
                <a:ea typeface="EB Garamond"/>
                <a:cs typeface="EB Garamond"/>
                <a:sym typeface="EB Garamond"/>
              </a:rPr>
              <a:t>SQL PROGRAMMING</a:t>
            </a:r>
            <a:endParaRPr b="1" sz="40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7424" y="0"/>
            <a:ext cx="3375302" cy="189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Stored Procedures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671775"/>
            <a:ext cx="58044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Addding/Removing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Recibos,Empregados,Clientes,...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Login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Get Information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IDs, Quantities,...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Edit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For editing Produtos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625" y="570338"/>
            <a:ext cx="5781675" cy="1247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13" y="1905000"/>
            <a:ext cx="4200525" cy="13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625" y="3325363"/>
            <a:ext cx="3790950" cy="1247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Triggers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60475"/>
            <a:ext cx="17652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checkInsertProduto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checkRemoveRecibo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checkCliente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checkNIFs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/>
              <a:t>checkEmpregado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31" y="783125"/>
            <a:ext cx="6489070" cy="1644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225" y="2683600"/>
            <a:ext cx="6386024" cy="2020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User-Defined Functions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309950"/>
            <a:ext cx="37389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</a:t>
            </a:r>
            <a:r>
              <a:rPr lang="pt-PT" sz="1500"/>
              <a:t>Check if Cliente NIF and Empregado NIF exist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rgbClr val="000000"/>
                </a:solidFill>
              </a:rPr>
              <a:t>  </a:t>
            </a:r>
            <a:r>
              <a:rPr lang="pt-PT" sz="1500"/>
              <a:t>And </a:t>
            </a:r>
            <a:r>
              <a:rPr lang="pt-PT" sz="1500"/>
              <a:t>check for more information in other tables</a:t>
            </a:r>
            <a:endParaRPr sz="15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5" y="1017722"/>
            <a:ext cx="6561051" cy="2005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125" y="3094446"/>
            <a:ext cx="4321174" cy="186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9"/>
          <p:cNvSpPr txBox="1"/>
          <p:nvPr/>
        </p:nvSpPr>
        <p:spPr>
          <a:xfrm>
            <a:off x="6603125" y="1218450"/>
            <a:ext cx="23865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PT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if Information was inserted correctly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Retrieve Information from tables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Transactions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764100" y="1712713"/>
            <a:ext cx="17118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insertRecibo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301"/>
            <a:ext cx="6195375" cy="1820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28337"/>
            <a:ext cx="5295501" cy="852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675" y="3089600"/>
            <a:ext cx="3189175" cy="17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Login verification &amp; hashing password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540400"/>
            <a:ext cx="1327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5200"/>
            <a:ext cx="8520599" cy="97143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49"/>
            <a:ext cx="8520600" cy="20442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