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Quicksand Bold" charset="1" panose="00000000000000000000"/>
      <p:regular r:id="rId20"/>
    </p:embeddedFont>
    <p:embeddedFont>
      <p:font typeface="Quicksand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16" Target="../media/image37.png" Type="http://schemas.openxmlformats.org/officeDocument/2006/relationships/image"/><Relationship Id="rId17" Target="../media/image38.svg" Type="http://schemas.openxmlformats.org/officeDocument/2006/relationships/image"/><Relationship Id="rId18" Target="../media/image41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16" Target="../media/image42.png" Type="http://schemas.openxmlformats.org/officeDocument/2006/relationships/image"/><Relationship Id="rId17" Target="../media/image43.svg" Type="http://schemas.openxmlformats.org/officeDocument/2006/relationships/image"/><Relationship Id="rId18" Target="../media/image44.png" Type="http://schemas.openxmlformats.org/officeDocument/2006/relationships/image"/><Relationship Id="rId19" Target="../media/image45.svg" Type="http://schemas.openxmlformats.org/officeDocument/2006/relationships/image"/><Relationship Id="rId2" Target="../media/image3.png" Type="http://schemas.openxmlformats.org/officeDocument/2006/relationships/image"/><Relationship Id="rId20" Target="../media/image46.png" Type="http://schemas.openxmlformats.org/officeDocument/2006/relationships/image"/><Relationship Id="rId21" Target="../media/image47.svg" Type="http://schemas.openxmlformats.org/officeDocument/2006/relationships/image"/><Relationship Id="rId22" Target="../media/image48.png" Type="http://schemas.openxmlformats.org/officeDocument/2006/relationships/image"/><Relationship Id="rId23" Target="../media/image49.svg" Type="http://schemas.openxmlformats.org/officeDocument/2006/relationships/image"/><Relationship Id="rId24" Target="../media/image50.png" Type="http://schemas.openxmlformats.org/officeDocument/2006/relationships/image"/><Relationship Id="rId25" Target="../media/image51.svg" Type="http://schemas.openxmlformats.org/officeDocument/2006/relationships/image"/><Relationship Id="rId26" Target="../media/image52.png" Type="http://schemas.openxmlformats.org/officeDocument/2006/relationships/image"/><Relationship Id="rId27" Target="../media/image53.svg" Type="http://schemas.openxmlformats.org/officeDocument/2006/relationships/image"/><Relationship Id="rId28" Target="../media/image54.png" Type="http://schemas.openxmlformats.org/officeDocument/2006/relationships/image"/><Relationship Id="rId29" Target="../media/image55.svg" Type="http://schemas.openxmlformats.org/officeDocument/2006/relationships/image"/><Relationship Id="rId3" Target="../media/image4.svg" Type="http://schemas.openxmlformats.org/officeDocument/2006/relationships/image"/><Relationship Id="rId30" Target="../media/image56.png" Type="http://schemas.openxmlformats.org/officeDocument/2006/relationships/image"/><Relationship Id="rId31" Target="../media/image57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16" Target="../media/image58.png" Type="http://schemas.openxmlformats.org/officeDocument/2006/relationships/image"/><Relationship Id="rId17" Target="../media/image59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16" Target="../media/image60.png" Type="http://schemas.openxmlformats.org/officeDocument/2006/relationships/image"/><Relationship Id="rId17" Target="../media/image61.svg" Type="http://schemas.openxmlformats.org/officeDocument/2006/relationships/image"/><Relationship Id="rId18" Target="../media/image46.png" Type="http://schemas.openxmlformats.org/officeDocument/2006/relationships/image"/><Relationship Id="rId19" Target="../media/image47.svg" Type="http://schemas.openxmlformats.org/officeDocument/2006/relationships/image"/><Relationship Id="rId2" Target="../media/image3.png" Type="http://schemas.openxmlformats.org/officeDocument/2006/relationships/image"/><Relationship Id="rId20" Target="../media/image62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16" Target="../media/image63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16" Target="../media/image18.png" Type="http://schemas.openxmlformats.org/officeDocument/2006/relationships/image"/><Relationship Id="rId17" Target="../media/image19.png" Type="http://schemas.openxmlformats.org/officeDocument/2006/relationships/image"/><Relationship Id="rId18" Target="../media/image20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11.png" Type="http://schemas.openxmlformats.org/officeDocument/2006/relationships/image"/><Relationship Id="rId15" Target="../media/image12.svg" Type="http://schemas.openxmlformats.org/officeDocument/2006/relationships/image"/><Relationship Id="rId16" Target="../media/image13.png" Type="http://schemas.openxmlformats.org/officeDocument/2006/relationships/image"/><Relationship Id="rId17" Target="../media/image14.png" Type="http://schemas.openxmlformats.org/officeDocument/2006/relationships/image"/><Relationship Id="rId18" Target="../media/image23.png" Type="http://schemas.openxmlformats.org/officeDocument/2006/relationships/image"/><Relationship Id="rId19" Target="../media/image24.png" Type="http://schemas.openxmlformats.org/officeDocument/2006/relationships/image"/><Relationship Id="rId2" Target="../media/image3.png" Type="http://schemas.openxmlformats.org/officeDocument/2006/relationships/image"/><Relationship Id="rId20" Target="../media/image25.png" Type="http://schemas.openxmlformats.org/officeDocument/2006/relationships/image"/><Relationship Id="rId21" Target="../media/image26.png" Type="http://schemas.openxmlformats.org/officeDocument/2006/relationships/image"/><Relationship Id="rId22" Target="https://biglinux.blogspot.com" TargetMode="External" Type="http://schemas.openxmlformats.org/officeDocument/2006/relationships/hyperlink"/><Relationship Id="rId23" Target="../media/image27.png" Type="http://schemas.openxmlformats.org/officeDocument/2006/relationships/image"/><Relationship Id="rId24" Target="https://forum.biglinux.com.br" TargetMode="External" Type="http://schemas.openxmlformats.org/officeDocument/2006/relationships/hyperlink"/><Relationship Id="rId25" Target="https://t.me/biglinux" TargetMode="External" Type="http://schemas.openxmlformats.org/officeDocument/2006/relationships/hyperlink"/><Relationship Id="rId26" Target="https://www.facebook.com/groups/biglinux/" TargetMode="External" Type="http://schemas.openxmlformats.org/officeDocument/2006/relationships/hyperlink"/><Relationship Id="rId27" Target="https://www.youtube.com/@BigLinuxx/videos" TargetMode="External" Type="http://schemas.openxmlformats.org/officeDocument/2006/relationships/hyperlink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16" Target="../media/image28.png" Type="http://schemas.openxmlformats.org/officeDocument/2006/relationships/image"/><Relationship Id="rId17" Target="../media/image29.svg" Type="http://schemas.openxmlformats.org/officeDocument/2006/relationships/image"/><Relationship Id="rId18" Target="../media/image30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16" Target="../media/image31.png" Type="http://schemas.openxmlformats.org/officeDocument/2006/relationships/image"/><Relationship Id="rId17" Target="../media/image32.svg" Type="http://schemas.openxmlformats.org/officeDocument/2006/relationships/image"/><Relationship Id="rId18" Target="../media/image33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16" Target="../media/image34.png" Type="http://schemas.openxmlformats.org/officeDocument/2006/relationships/image"/><Relationship Id="rId17" Target="../media/image35.svg" Type="http://schemas.openxmlformats.org/officeDocument/2006/relationships/image"/><Relationship Id="rId18" Target="../media/image36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16" Target="../media/image37.png" Type="http://schemas.openxmlformats.org/officeDocument/2006/relationships/image"/><Relationship Id="rId17" Target="../media/image38.svg" Type="http://schemas.openxmlformats.org/officeDocument/2006/relationships/image"/><Relationship Id="rId18" Target="../media/image39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16" Target="../media/image37.png" Type="http://schemas.openxmlformats.org/officeDocument/2006/relationships/image"/><Relationship Id="rId17" Target="../media/image38.svg" Type="http://schemas.openxmlformats.org/officeDocument/2006/relationships/image"/><Relationship Id="rId18" Target="../media/image40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59541" y="0"/>
            <a:ext cx="8728459" cy="5824263"/>
          </a:xfrm>
          <a:custGeom>
            <a:avLst/>
            <a:gdLst/>
            <a:ahLst/>
            <a:cxnLst/>
            <a:rect r="r" b="b" t="t" l="l"/>
            <a:pathLst>
              <a:path h="5824263" w="8728459">
                <a:moveTo>
                  <a:pt x="0" y="0"/>
                </a:moveTo>
                <a:lnTo>
                  <a:pt x="8728459" y="0"/>
                </a:lnTo>
                <a:lnTo>
                  <a:pt x="8728459" y="5824263"/>
                </a:lnTo>
                <a:lnTo>
                  <a:pt x="0" y="5824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45414" y="3830230"/>
            <a:ext cx="4997172" cy="1557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Big Linux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0800000">
            <a:off x="0" y="4462737"/>
            <a:ext cx="8728459" cy="5824263"/>
          </a:xfrm>
          <a:custGeom>
            <a:avLst/>
            <a:gdLst/>
            <a:ahLst/>
            <a:cxnLst/>
            <a:rect r="r" b="b" t="t" l="l"/>
            <a:pathLst>
              <a:path h="5824263" w="8728459">
                <a:moveTo>
                  <a:pt x="0" y="0"/>
                </a:moveTo>
                <a:lnTo>
                  <a:pt x="8728459" y="0"/>
                </a:lnTo>
                <a:lnTo>
                  <a:pt x="8728459" y="5824263"/>
                </a:lnTo>
                <a:lnTo>
                  <a:pt x="0" y="58242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20574" y="6192774"/>
            <a:ext cx="4073652" cy="4114800"/>
          </a:xfrm>
          <a:custGeom>
            <a:avLst/>
            <a:gdLst/>
            <a:ahLst/>
            <a:cxnLst/>
            <a:rect r="r" b="b" t="t" l="l"/>
            <a:pathLst>
              <a:path h="4114800" w="4073652">
                <a:moveTo>
                  <a:pt x="0" y="0"/>
                </a:moveTo>
                <a:lnTo>
                  <a:pt x="4073652" y="0"/>
                </a:lnTo>
                <a:lnTo>
                  <a:pt x="4073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14146579" y="52048"/>
            <a:ext cx="4073652" cy="4114800"/>
          </a:xfrm>
          <a:custGeom>
            <a:avLst/>
            <a:gdLst/>
            <a:ahLst/>
            <a:cxnLst/>
            <a:rect r="r" b="b" t="t" l="l"/>
            <a:pathLst>
              <a:path h="4114800" w="4073652">
                <a:moveTo>
                  <a:pt x="0" y="0"/>
                </a:moveTo>
                <a:lnTo>
                  <a:pt x="4073652" y="0"/>
                </a:lnTo>
                <a:lnTo>
                  <a:pt x="4073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078752" y="7374869"/>
            <a:ext cx="4214904" cy="4114800"/>
          </a:xfrm>
          <a:custGeom>
            <a:avLst/>
            <a:gdLst/>
            <a:ahLst/>
            <a:cxnLst/>
            <a:rect r="r" b="b" t="t" l="l"/>
            <a:pathLst>
              <a:path h="4114800" w="4214904">
                <a:moveTo>
                  <a:pt x="0" y="0"/>
                </a:moveTo>
                <a:lnTo>
                  <a:pt x="4214904" y="0"/>
                </a:lnTo>
                <a:lnTo>
                  <a:pt x="42149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5713408" y="-1028700"/>
            <a:ext cx="4214904" cy="4114800"/>
          </a:xfrm>
          <a:custGeom>
            <a:avLst/>
            <a:gdLst/>
            <a:ahLst/>
            <a:cxnLst/>
            <a:rect r="r" b="b" t="t" l="l"/>
            <a:pathLst>
              <a:path h="4114800" w="4214904">
                <a:moveTo>
                  <a:pt x="0" y="0"/>
                </a:moveTo>
                <a:lnTo>
                  <a:pt x="4214904" y="0"/>
                </a:lnTo>
                <a:lnTo>
                  <a:pt x="42149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364230" y="5537187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608570" y="3870235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925605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5400000">
            <a:off x="14565755" y="7588795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5400000">
            <a:off x="14569440" y="333063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610405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3477666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5400000">
            <a:off x="-3596640" y="360830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5400000">
            <a:off x="-3596640" y="731390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017468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-2890670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183697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070859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3692869" y="6211456"/>
            <a:ext cx="3566431" cy="3566431"/>
          </a:xfrm>
          <a:custGeom>
            <a:avLst/>
            <a:gdLst/>
            <a:ahLst/>
            <a:cxnLst/>
            <a:rect r="r" b="b" t="t" l="l"/>
            <a:pathLst>
              <a:path h="3566431" w="3566431">
                <a:moveTo>
                  <a:pt x="0" y="0"/>
                </a:moveTo>
                <a:lnTo>
                  <a:pt x="3566431" y="0"/>
                </a:lnTo>
                <a:lnTo>
                  <a:pt x="3566431" y="3566431"/>
                </a:lnTo>
                <a:lnTo>
                  <a:pt x="0" y="3566431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3832468" y="6351055"/>
            <a:ext cx="3287234" cy="3287234"/>
          </a:xfrm>
          <a:custGeom>
            <a:avLst/>
            <a:gdLst/>
            <a:ahLst/>
            <a:cxnLst/>
            <a:rect r="r" b="b" t="t" l="l"/>
            <a:pathLst>
              <a:path h="3287234" w="3287234">
                <a:moveTo>
                  <a:pt x="0" y="0"/>
                </a:moveTo>
                <a:lnTo>
                  <a:pt x="3287233" y="0"/>
                </a:lnTo>
                <a:lnTo>
                  <a:pt x="3287233" y="3287233"/>
                </a:lnTo>
                <a:lnTo>
                  <a:pt x="0" y="3287233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00190" y="876300"/>
            <a:ext cx="6600031" cy="1401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80"/>
              </a:lnSpc>
            </a:pPr>
            <a:r>
              <a:rPr lang="en-US" sz="82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Performance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1673887" y="4473670"/>
            <a:ext cx="8728459" cy="7290886"/>
            <a:chOff x="0" y="0"/>
            <a:chExt cx="11637946" cy="9721181"/>
          </a:xfrm>
        </p:grpSpPr>
        <p:sp>
          <p:nvSpPr>
            <p:cNvPr name="Freeform 4" id="4"/>
            <p:cNvSpPr/>
            <p:nvPr/>
          </p:nvSpPr>
          <p:spPr>
            <a:xfrm flipH="false" flipV="false" rot="-10800000">
              <a:off x="0" y="0"/>
              <a:ext cx="11637946" cy="7765684"/>
            </a:xfrm>
            <a:custGeom>
              <a:avLst/>
              <a:gdLst/>
              <a:ahLst/>
              <a:cxnLst/>
              <a:rect r="r" b="b" t="t" l="l"/>
              <a:pathLst>
                <a:path h="7765684" w="11637946">
                  <a:moveTo>
                    <a:pt x="0" y="0"/>
                  </a:moveTo>
                  <a:lnTo>
                    <a:pt x="11637946" y="0"/>
                  </a:lnTo>
                  <a:lnTo>
                    <a:pt x="11637946" y="7765684"/>
                  </a:lnTo>
                  <a:lnTo>
                    <a:pt x="0" y="77656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-5400000">
              <a:off x="2129505" y="3067389"/>
              <a:ext cx="5431536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31536">
                  <a:moveTo>
                    <a:pt x="0" y="0"/>
                  </a:moveTo>
                  <a:lnTo>
                    <a:pt x="5431536" y="0"/>
                  </a:lnTo>
                  <a:lnTo>
                    <a:pt x="5431536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99101" y="4234781"/>
              <a:ext cx="5619872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19872">
                  <a:moveTo>
                    <a:pt x="0" y="0"/>
                  </a:moveTo>
                  <a:lnTo>
                    <a:pt x="5619872" y="0"/>
                  </a:lnTo>
                  <a:lnTo>
                    <a:pt x="561987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332668" y="-1497360"/>
            <a:ext cx="8728459" cy="7382583"/>
            <a:chOff x="0" y="0"/>
            <a:chExt cx="11637946" cy="984344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2077760"/>
              <a:ext cx="11637946" cy="7765684"/>
            </a:xfrm>
            <a:custGeom>
              <a:avLst/>
              <a:gdLst/>
              <a:ahLst/>
              <a:cxnLst/>
              <a:rect r="r" b="b" t="t" l="l"/>
              <a:pathLst>
                <a:path h="7765684" w="11637946">
                  <a:moveTo>
                    <a:pt x="0" y="0"/>
                  </a:moveTo>
                  <a:lnTo>
                    <a:pt x="11637946" y="0"/>
                  </a:lnTo>
                  <a:lnTo>
                    <a:pt x="11637946" y="7765684"/>
                  </a:lnTo>
                  <a:lnTo>
                    <a:pt x="0" y="77656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5400000">
              <a:off x="4010055" y="1550290"/>
              <a:ext cx="5431536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31536">
                  <a:moveTo>
                    <a:pt x="0" y="0"/>
                  </a:moveTo>
                  <a:lnTo>
                    <a:pt x="5431536" y="0"/>
                  </a:lnTo>
                  <a:lnTo>
                    <a:pt x="5431536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-10800000">
              <a:off x="6018074" y="0"/>
              <a:ext cx="5619872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19872">
                  <a:moveTo>
                    <a:pt x="0" y="0"/>
                  </a:moveTo>
                  <a:lnTo>
                    <a:pt x="5619872" y="0"/>
                  </a:lnTo>
                  <a:lnTo>
                    <a:pt x="561987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766930" y="223720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057400" y="9067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25605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400000">
            <a:off x="14565755" y="7588795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00000">
            <a:off x="14569440" y="333063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610405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3477666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-3596640" y="360830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-3596640" y="731390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017468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-2890670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1183697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5070859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273056" y="334643"/>
            <a:ext cx="1633208" cy="1633208"/>
            <a:chOff x="0" y="0"/>
            <a:chExt cx="2177610" cy="217761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177610" cy="2177610"/>
            </a:xfrm>
            <a:custGeom>
              <a:avLst/>
              <a:gdLst/>
              <a:ahLst/>
              <a:cxnLst/>
              <a:rect r="r" b="b" t="t" l="l"/>
              <a:pathLst>
                <a:path h="2177610" w="2177610">
                  <a:moveTo>
                    <a:pt x="0" y="0"/>
                  </a:moveTo>
                  <a:lnTo>
                    <a:pt x="2177610" y="0"/>
                  </a:lnTo>
                  <a:lnTo>
                    <a:pt x="2177610" y="2177610"/>
                  </a:lnTo>
                  <a:lnTo>
                    <a:pt x="0" y="21776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63395" y="163395"/>
              <a:ext cx="1850819" cy="1850819"/>
            </a:xfrm>
            <a:custGeom>
              <a:avLst/>
              <a:gdLst/>
              <a:ahLst/>
              <a:cxnLst/>
              <a:rect r="r" b="b" t="t" l="l"/>
              <a:pathLst>
                <a:path h="1850819" w="1850819">
                  <a:moveTo>
                    <a:pt x="0" y="0"/>
                  </a:moveTo>
                  <a:lnTo>
                    <a:pt x="1850820" y="0"/>
                  </a:lnTo>
                  <a:lnTo>
                    <a:pt x="1850820" y="1850820"/>
                  </a:lnTo>
                  <a:lnTo>
                    <a:pt x="0" y="18508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</p:grpSp>
      <p:sp>
        <p:nvSpPr>
          <p:cNvPr name="Freeform 27" id="27"/>
          <p:cNvSpPr/>
          <p:nvPr/>
        </p:nvSpPr>
        <p:spPr>
          <a:xfrm flipH="false" flipV="false" rot="0">
            <a:off x="2124708" y="1161457"/>
            <a:ext cx="1157038" cy="942986"/>
          </a:xfrm>
          <a:custGeom>
            <a:avLst/>
            <a:gdLst/>
            <a:ahLst/>
            <a:cxnLst/>
            <a:rect r="r" b="b" t="t" l="l"/>
            <a:pathLst>
              <a:path h="942986" w="1157038">
                <a:moveTo>
                  <a:pt x="0" y="0"/>
                </a:moveTo>
                <a:lnTo>
                  <a:pt x="1157038" y="0"/>
                </a:lnTo>
                <a:lnTo>
                  <a:pt x="1157038" y="942986"/>
                </a:lnTo>
                <a:lnTo>
                  <a:pt x="0" y="94298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5830406" y="2663217"/>
            <a:ext cx="11843652" cy="6667500"/>
          </a:xfrm>
          <a:custGeom>
            <a:avLst/>
            <a:gdLst/>
            <a:ahLst/>
            <a:cxnLst/>
            <a:rect r="r" b="b" t="t" l="l"/>
            <a:pathLst>
              <a:path h="6667500" w="11843652">
                <a:moveTo>
                  <a:pt x="0" y="0"/>
                </a:moveTo>
                <a:lnTo>
                  <a:pt x="11843652" y="0"/>
                </a:lnTo>
                <a:lnTo>
                  <a:pt x="11843652" y="6667500"/>
                </a:lnTo>
                <a:lnTo>
                  <a:pt x="0" y="6667500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-81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855411" y="4298963"/>
            <a:ext cx="5003570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Top #3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em Performance renderizando objeto no </a:t>
            </a:r>
            <a:r>
              <a:rPr lang="en-US" sz="3399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Blender</a:t>
            </a:r>
          </a:p>
        </p:txBody>
      </p:sp>
    </p:spTree>
  </p:cSld>
  <p:clrMapOvr>
    <a:masterClrMapping/>
  </p:clrMapOvr>
  <p:transition spd="slow">
    <p:cover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00190" y="876300"/>
            <a:ext cx="5445125" cy="1401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80"/>
              </a:lnSpc>
            </a:pPr>
            <a:r>
              <a:rPr lang="en-US" sz="82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Aplicativos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1673887" y="4473670"/>
            <a:ext cx="8728459" cy="7290886"/>
            <a:chOff x="0" y="0"/>
            <a:chExt cx="11637946" cy="9721181"/>
          </a:xfrm>
        </p:grpSpPr>
        <p:sp>
          <p:nvSpPr>
            <p:cNvPr name="Freeform 4" id="4"/>
            <p:cNvSpPr/>
            <p:nvPr/>
          </p:nvSpPr>
          <p:spPr>
            <a:xfrm flipH="false" flipV="false" rot="-10800000">
              <a:off x="0" y="0"/>
              <a:ext cx="11637946" cy="7765684"/>
            </a:xfrm>
            <a:custGeom>
              <a:avLst/>
              <a:gdLst/>
              <a:ahLst/>
              <a:cxnLst/>
              <a:rect r="r" b="b" t="t" l="l"/>
              <a:pathLst>
                <a:path h="7765684" w="11637946">
                  <a:moveTo>
                    <a:pt x="0" y="0"/>
                  </a:moveTo>
                  <a:lnTo>
                    <a:pt x="11637946" y="0"/>
                  </a:lnTo>
                  <a:lnTo>
                    <a:pt x="11637946" y="7765684"/>
                  </a:lnTo>
                  <a:lnTo>
                    <a:pt x="0" y="77656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-5400000">
              <a:off x="2129505" y="3067389"/>
              <a:ext cx="5431536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31536">
                  <a:moveTo>
                    <a:pt x="0" y="0"/>
                  </a:moveTo>
                  <a:lnTo>
                    <a:pt x="5431536" y="0"/>
                  </a:lnTo>
                  <a:lnTo>
                    <a:pt x="5431536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99101" y="4234781"/>
              <a:ext cx="5619872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19872">
                  <a:moveTo>
                    <a:pt x="0" y="0"/>
                  </a:moveTo>
                  <a:lnTo>
                    <a:pt x="5619872" y="0"/>
                  </a:lnTo>
                  <a:lnTo>
                    <a:pt x="561987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332668" y="-1497360"/>
            <a:ext cx="8728459" cy="7382583"/>
            <a:chOff x="0" y="0"/>
            <a:chExt cx="11637946" cy="984344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2077760"/>
              <a:ext cx="11637946" cy="7765684"/>
            </a:xfrm>
            <a:custGeom>
              <a:avLst/>
              <a:gdLst/>
              <a:ahLst/>
              <a:cxnLst/>
              <a:rect r="r" b="b" t="t" l="l"/>
              <a:pathLst>
                <a:path h="7765684" w="11637946">
                  <a:moveTo>
                    <a:pt x="0" y="0"/>
                  </a:moveTo>
                  <a:lnTo>
                    <a:pt x="11637946" y="0"/>
                  </a:lnTo>
                  <a:lnTo>
                    <a:pt x="11637946" y="7765684"/>
                  </a:lnTo>
                  <a:lnTo>
                    <a:pt x="0" y="77656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5400000">
              <a:off x="4010055" y="1550290"/>
              <a:ext cx="5431536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31536">
                  <a:moveTo>
                    <a:pt x="0" y="0"/>
                  </a:moveTo>
                  <a:lnTo>
                    <a:pt x="5431536" y="0"/>
                  </a:lnTo>
                  <a:lnTo>
                    <a:pt x="5431536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-10800000">
              <a:off x="6018074" y="0"/>
              <a:ext cx="5619872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19872">
                  <a:moveTo>
                    <a:pt x="0" y="0"/>
                  </a:moveTo>
                  <a:lnTo>
                    <a:pt x="5619872" y="0"/>
                  </a:lnTo>
                  <a:lnTo>
                    <a:pt x="561987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766930" y="223720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057400" y="9067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25605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400000">
            <a:off x="14565755" y="7588795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00000">
            <a:off x="14569440" y="333063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610405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3477666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-3596640" y="360830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-3596640" y="731390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017468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-2890670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1183697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5070859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273056" y="334643"/>
            <a:ext cx="1633208" cy="1633208"/>
            <a:chOff x="0" y="0"/>
            <a:chExt cx="2177610" cy="217761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177610" cy="2177610"/>
            </a:xfrm>
            <a:custGeom>
              <a:avLst/>
              <a:gdLst/>
              <a:ahLst/>
              <a:cxnLst/>
              <a:rect r="r" b="b" t="t" l="l"/>
              <a:pathLst>
                <a:path h="2177610" w="2177610">
                  <a:moveTo>
                    <a:pt x="0" y="0"/>
                  </a:moveTo>
                  <a:lnTo>
                    <a:pt x="2177610" y="0"/>
                  </a:lnTo>
                  <a:lnTo>
                    <a:pt x="2177610" y="2177610"/>
                  </a:lnTo>
                  <a:lnTo>
                    <a:pt x="0" y="21776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63395" y="163395"/>
              <a:ext cx="1850819" cy="1850819"/>
            </a:xfrm>
            <a:custGeom>
              <a:avLst/>
              <a:gdLst/>
              <a:ahLst/>
              <a:cxnLst/>
              <a:rect r="r" b="b" t="t" l="l"/>
              <a:pathLst>
                <a:path h="1850819" w="1850819">
                  <a:moveTo>
                    <a:pt x="0" y="0"/>
                  </a:moveTo>
                  <a:lnTo>
                    <a:pt x="1850820" y="0"/>
                  </a:lnTo>
                  <a:lnTo>
                    <a:pt x="1850820" y="1850820"/>
                  </a:lnTo>
                  <a:lnTo>
                    <a:pt x="0" y="18508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</p:grpSp>
      <p:sp>
        <p:nvSpPr>
          <p:cNvPr name="Freeform 27" id="27"/>
          <p:cNvSpPr/>
          <p:nvPr/>
        </p:nvSpPr>
        <p:spPr>
          <a:xfrm flipH="false" flipV="false" rot="0">
            <a:off x="2124708" y="1203960"/>
            <a:ext cx="981778" cy="981778"/>
          </a:xfrm>
          <a:custGeom>
            <a:avLst/>
            <a:gdLst/>
            <a:ahLst/>
            <a:cxnLst/>
            <a:rect r="r" b="b" t="t" l="l"/>
            <a:pathLst>
              <a:path h="981778" w="981778">
                <a:moveTo>
                  <a:pt x="0" y="0"/>
                </a:moveTo>
                <a:lnTo>
                  <a:pt x="981778" y="0"/>
                </a:lnTo>
                <a:lnTo>
                  <a:pt x="981778" y="981778"/>
                </a:lnTo>
                <a:lnTo>
                  <a:pt x="0" y="98177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0791147" y="5526633"/>
            <a:ext cx="4702852" cy="1668754"/>
          </a:xfrm>
          <a:custGeom>
            <a:avLst/>
            <a:gdLst/>
            <a:ahLst/>
            <a:cxnLst/>
            <a:rect r="r" b="b" t="t" l="l"/>
            <a:pathLst>
              <a:path h="1668754" w="4702852">
                <a:moveTo>
                  <a:pt x="0" y="0"/>
                </a:moveTo>
                <a:lnTo>
                  <a:pt x="4702852" y="0"/>
                </a:lnTo>
                <a:lnTo>
                  <a:pt x="4702852" y="1668754"/>
                </a:lnTo>
                <a:lnTo>
                  <a:pt x="0" y="166875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8196711" y="6213016"/>
            <a:ext cx="2095500" cy="2095500"/>
          </a:xfrm>
          <a:custGeom>
            <a:avLst/>
            <a:gdLst/>
            <a:ahLst/>
            <a:cxnLst/>
            <a:rect r="r" b="b" t="t" l="l"/>
            <a:pathLst>
              <a:path h="2095500" w="2095500">
                <a:moveTo>
                  <a:pt x="0" y="0"/>
                </a:moveTo>
                <a:lnTo>
                  <a:pt x="2095500" y="0"/>
                </a:lnTo>
                <a:lnTo>
                  <a:pt x="2095500" y="2095500"/>
                </a:lnTo>
                <a:lnTo>
                  <a:pt x="0" y="20955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3358555" y="3779296"/>
            <a:ext cx="3900745" cy="1388747"/>
          </a:xfrm>
          <a:custGeom>
            <a:avLst/>
            <a:gdLst/>
            <a:ahLst/>
            <a:cxnLst/>
            <a:rect r="r" b="b" t="t" l="l"/>
            <a:pathLst>
              <a:path h="1388747" w="3900745">
                <a:moveTo>
                  <a:pt x="0" y="0"/>
                </a:moveTo>
                <a:lnTo>
                  <a:pt x="3900745" y="0"/>
                </a:lnTo>
                <a:lnTo>
                  <a:pt x="3900745" y="1388747"/>
                </a:lnTo>
                <a:lnTo>
                  <a:pt x="0" y="1388747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0270285" y="2185738"/>
            <a:ext cx="2476250" cy="2860355"/>
          </a:xfrm>
          <a:custGeom>
            <a:avLst/>
            <a:gdLst/>
            <a:ahLst/>
            <a:cxnLst/>
            <a:rect r="r" b="b" t="t" l="l"/>
            <a:pathLst>
              <a:path h="2860355" w="2476250">
                <a:moveTo>
                  <a:pt x="0" y="0"/>
                </a:moveTo>
                <a:lnTo>
                  <a:pt x="2476250" y="0"/>
                </a:lnTo>
                <a:lnTo>
                  <a:pt x="2476250" y="2860355"/>
                </a:lnTo>
                <a:lnTo>
                  <a:pt x="0" y="286035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7268005" y="3391599"/>
            <a:ext cx="1987345" cy="1987345"/>
          </a:xfrm>
          <a:custGeom>
            <a:avLst/>
            <a:gdLst/>
            <a:ahLst/>
            <a:cxnLst/>
            <a:rect r="r" b="b" t="t" l="l"/>
            <a:pathLst>
              <a:path h="1987345" w="1987345">
                <a:moveTo>
                  <a:pt x="0" y="0"/>
                </a:moveTo>
                <a:lnTo>
                  <a:pt x="1987344" y="0"/>
                </a:lnTo>
                <a:lnTo>
                  <a:pt x="1987344" y="1987344"/>
                </a:lnTo>
                <a:lnTo>
                  <a:pt x="0" y="1987344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3142573" y="7553977"/>
            <a:ext cx="1440632" cy="2278692"/>
          </a:xfrm>
          <a:custGeom>
            <a:avLst/>
            <a:gdLst/>
            <a:ahLst/>
            <a:cxnLst/>
            <a:rect r="r" b="b" t="t" l="l"/>
            <a:pathLst>
              <a:path h="2278692" w="1440632">
                <a:moveTo>
                  <a:pt x="0" y="0"/>
                </a:moveTo>
                <a:lnTo>
                  <a:pt x="1440632" y="0"/>
                </a:lnTo>
                <a:lnTo>
                  <a:pt x="1440632" y="2278692"/>
                </a:lnTo>
                <a:lnTo>
                  <a:pt x="0" y="2278692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5905691" y="6738930"/>
            <a:ext cx="1845012" cy="1855262"/>
          </a:xfrm>
          <a:custGeom>
            <a:avLst/>
            <a:gdLst/>
            <a:ahLst/>
            <a:cxnLst/>
            <a:rect r="r" b="b" t="t" l="l"/>
            <a:pathLst>
              <a:path h="1855262" w="1845012">
                <a:moveTo>
                  <a:pt x="0" y="0"/>
                </a:moveTo>
                <a:lnTo>
                  <a:pt x="1845012" y="0"/>
                </a:lnTo>
                <a:lnTo>
                  <a:pt x="1845012" y="1855263"/>
                </a:lnTo>
                <a:lnTo>
                  <a:pt x="0" y="1855263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758875" y="2397220"/>
            <a:ext cx="6199663" cy="446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3399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Aplicativos pré-instalados:</a:t>
            </a:r>
          </a:p>
          <a:p>
            <a:pPr algn="l" marL="734059" indent="-367030" lvl="1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rave</a:t>
            </a:r>
          </a:p>
          <a:p>
            <a:pPr algn="l" marL="734059" indent="-367030" lvl="1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Libr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eOffice</a:t>
            </a:r>
          </a:p>
          <a:p>
            <a:pPr algn="l" marL="734059" indent="-367030" lvl="1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St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ea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</a:t>
            </a:r>
          </a:p>
          <a:p>
            <a:pPr algn="l" marL="734059" indent="-367030" lvl="1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S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tore</a:t>
            </a:r>
          </a:p>
          <a:p>
            <a:pPr algn="l" marL="734059" indent="-367030" lvl="1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ine/Lutris</a:t>
            </a:r>
          </a:p>
          <a:p>
            <a:pPr algn="l" marL="734059" indent="-367030" lvl="1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ebApps (Whatsapp Web)</a:t>
            </a:r>
          </a:p>
        </p:txBody>
      </p:sp>
    </p:spTree>
  </p:cSld>
  <p:clrMapOvr>
    <a:masterClrMapping/>
  </p:clrMapOvr>
  <p:transition spd="slow">
    <p:cover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00190" y="876300"/>
            <a:ext cx="5427504" cy="1401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80"/>
              </a:lnSpc>
            </a:pPr>
            <a:r>
              <a:rPr lang="en-US" sz="82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Vantagens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1673887" y="4473670"/>
            <a:ext cx="8728459" cy="7290886"/>
            <a:chOff x="0" y="0"/>
            <a:chExt cx="11637946" cy="9721181"/>
          </a:xfrm>
        </p:grpSpPr>
        <p:sp>
          <p:nvSpPr>
            <p:cNvPr name="Freeform 4" id="4"/>
            <p:cNvSpPr/>
            <p:nvPr/>
          </p:nvSpPr>
          <p:spPr>
            <a:xfrm flipH="false" flipV="false" rot="-10800000">
              <a:off x="0" y="0"/>
              <a:ext cx="11637946" cy="7765684"/>
            </a:xfrm>
            <a:custGeom>
              <a:avLst/>
              <a:gdLst/>
              <a:ahLst/>
              <a:cxnLst/>
              <a:rect r="r" b="b" t="t" l="l"/>
              <a:pathLst>
                <a:path h="7765684" w="11637946">
                  <a:moveTo>
                    <a:pt x="0" y="0"/>
                  </a:moveTo>
                  <a:lnTo>
                    <a:pt x="11637946" y="0"/>
                  </a:lnTo>
                  <a:lnTo>
                    <a:pt x="11637946" y="7765684"/>
                  </a:lnTo>
                  <a:lnTo>
                    <a:pt x="0" y="77656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-5400000">
              <a:off x="2129505" y="3067389"/>
              <a:ext cx="5431536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31536">
                  <a:moveTo>
                    <a:pt x="0" y="0"/>
                  </a:moveTo>
                  <a:lnTo>
                    <a:pt x="5431536" y="0"/>
                  </a:lnTo>
                  <a:lnTo>
                    <a:pt x="5431536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99101" y="4234781"/>
              <a:ext cx="5619872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19872">
                  <a:moveTo>
                    <a:pt x="0" y="0"/>
                  </a:moveTo>
                  <a:lnTo>
                    <a:pt x="5619872" y="0"/>
                  </a:lnTo>
                  <a:lnTo>
                    <a:pt x="561987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332668" y="-1497360"/>
            <a:ext cx="8728459" cy="7382583"/>
            <a:chOff x="0" y="0"/>
            <a:chExt cx="11637946" cy="984344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2077760"/>
              <a:ext cx="11637946" cy="7765684"/>
            </a:xfrm>
            <a:custGeom>
              <a:avLst/>
              <a:gdLst/>
              <a:ahLst/>
              <a:cxnLst/>
              <a:rect r="r" b="b" t="t" l="l"/>
              <a:pathLst>
                <a:path h="7765684" w="11637946">
                  <a:moveTo>
                    <a:pt x="0" y="0"/>
                  </a:moveTo>
                  <a:lnTo>
                    <a:pt x="11637946" y="0"/>
                  </a:lnTo>
                  <a:lnTo>
                    <a:pt x="11637946" y="7765684"/>
                  </a:lnTo>
                  <a:lnTo>
                    <a:pt x="0" y="77656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5400000">
              <a:off x="4010055" y="1550290"/>
              <a:ext cx="5431536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31536">
                  <a:moveTo>
                    <a:pt x="0" y="0"/>
                  </a:moveTo>
                  <a:lnTo>
                    <a:pt x="5431536" y="0"/>
                  </a:lnTo>
                  <a:lnTo>
                    <a:pt x="5431536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-10800000">
              <a:off x="6018074" y="0"/>
              <a:ext cx="5619872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19872">
                  <a:moveTo>
                    <a:pt x="0" y="0"/>
                  </a:moveTo>
                  <a:lnTo>
                    <a:pt x="5619872" y="0"/>
                  </a:lnTo>
                  <a:lnTo>
                    <a:pt x="561987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766930" y="223720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057400" y="9067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25605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400000">
            <a:off x="14565755" y="7588795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00000">
            <a:off x="14569440" y="333063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610405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3477666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-3596640" y="360830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-3596640" y="731390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017468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-2890670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1183697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5070859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273056" y="334643"/>
            <a:ext cx="1633208" cy="1633208"/>
            <a:chOff x="0" y="0"/>
            <a:chExt cx="2177610" cy="217761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177610" cy="2177610"/>
            </a:xfrm>
            <a:custGeom>
              <a:avLst/>
              <a:gdLst/>
              <a:ahLst/>
              <a:cxnLst/>
              <a:rect r="r" b="b" t="t" l="l"/>
              <a:pathLst>
                <a:path h="2177610" w="2177610">
                  <a:moveTo>
                    <a:pt x="0" y="0"/>
                  </a:moveTo>
                  <a:lnTo>
                    <a:pt x="2177610" y="0"/>
                  </a:lnTo>
                  <a:lnTo>
                    <a:pt x="2177610" y="2177610"/>
                  </a:lnTo>
                  <a:lnTo>
                    <a:pt x="0" y="21776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63395" y="163395"/>
              <a:ext cx="1850819" cy="1850819"/>
            </a:xfrm>
            <a:custGeom>
              <a:avLst/>
              <a:gdLst/>
              <a:ahLst/>
              <a:cxnLst/>
              <a:rect r="r" b="b" t="t" l="l"/>
              <a:pathLst>
                <a:path h="1850819" w="1850819">
                  <a:moveTo>
                    <a:pt x="0" y="0"/>
                  </a:moveTo>
                  <a:lnTo>
                    <a:pt x="1850820" y="0"/>
                  </a:lnTo>
                  <a:lnTo>
                    <a:pt x="1850820" y="1850820"/>
                  </a:lnTo>
                  <a:lnTo>
                    <a:pt x="0" y="18508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</p:grpSp>
      <p:sp>
        <p:nvSpPr>
          <p:cNvPr name="Freeform 27" id="27"/>
          <p:cNvSpPr/>
          <p:nvPr/>
        </p:nvSpPr>
        <p:spPr>
          <a:xfrm flipH="false" flipV="false" rot="0">
            <a:off x="2362065" y="1161457"/>
            <a:ext cx="656554" cy="942986"/>
          </a:xfrm>
          <a:custGeom>
            <a:avLst/>
            <a:gdLst/>
            <a:ahLst/>
            <a:cxnLst/>
            <a:rect r="r" b="b" t="t" l="l"/>
            <a:pathLst>
              <a:path h="942986" w="656554">
                <a:moveTo>
                  <a:pt x="0" y="0"/>
                </a:moveTo>
                <a:lnTo>
                  <a:pt x="656555" y="0"/>
                </a:lnTo>
                <a:lnTo>
                  <a:pt x="656555" y="942986"/>
                </a:lnTo>
                <a:lnTo>
                  <a:pt x="0" y="94298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766930" y="2544445"/>
            <a:ext cx="7748169" cy="3794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⚡ </a:t>
            </a:r>
            <a:r>
              <a:rPr lang="en-US" sz="3399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Boa performance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em computa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dor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es antigos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e mod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ernos</a:t>
            </a:r>
          </a:p>
          <a:p>
            <a:pPr algn="l">
              <a:lnSpc>
                <a:spcPts val="5099"/>
              </a:lnSpc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🇧🇷 </a:t>
            </a:r>
            <a:r>
              <a:rPr lang="en-US" sz="3399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Comunidade brasileira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a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tiva e material em português</a:t>
            </a:r>
          </a:p>
          <a:p>
            <a:pPr algn="l">
              <a:lnSpc>
                <a:spcPts val="5099"/>
              </a:lnSpc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🔃 </a:t>
            </a:r>
            <a:r>
              <a:rPr lang="en-US" sz="3399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Rolling Release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: software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sempre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atualizado com segurança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144000" y="2544445"/>
            <a:ext cx="8115300" cy="5709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🎨 Interfa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ce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mo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na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e 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per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onalizável com </a:t>
            </a:r>
            <a:r>
              <a:rPr lang="en-US" sz="3399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KDE Plasma</a:t>
            </a:r>
          </a:p>
          <a:p>
            <a:pPr algn="l">
              <a:lnSpc>
                <a:spcPts val="5099"/>
              </a:lnSpc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🎭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399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Temas visuais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e ícones com aparência Windows ou OSX</a:t>
            </a:r>
          </a:p>
          <a:p>
            <a:pPr algn="l">
              <a:lnSpc>
                <a:spcPts val="5099"/>
              </a:lnSpc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📦 Suporte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nativo a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múltiplos formatos: </a:t>
            </a:r>
            <a:r>
              <a:rPr lang="en-US" sz="3399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.deb, .AppImage, .Flatpak, .Snap, AUR</a:t>
            </a:r>
          </a:p>
          <a:p>
            <a:pPr algn="l">
              <a:lnSpc>
                <a:spcPts val="5099"/>
              </a:lnSpc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🪟 Ferramentas como </a:t>
            </a:r>
            <a:r>
              <a:rPr lang="en-US" sz="3399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Wine 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</a:t>
            </a:r>
            <a:r>
              <a:rPr lang="en-US" sz="3399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Lutris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para apps nativos do </a:t>
            </a:r>
            <a:r>
              <a:rPr lang="en-US" sz="3399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Windows</a:t>
            </a:r>
          </a:p>
          <a:p>
            <a:pPr algn="l">
              <a:lnSpc>
                <a:spcPts val="5099"/>
              </a:lnSpc>
            </a:pPr>
          </a:p>
        </p:txBody>
      </p:sp>
    </p:spTree>
  </p:cSld>
  <p:clrMapOvr>
    <a:masterClrMapping/>
  </p:clrMapOvr>
  <p:transition spd="slow">
    <p:cover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00190" y="895670"/>
            <a:ext cx="5822315" cy="1401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80"/>
              </a:lnSpc>
            </a:pPr>
            <a:r>
              <a:rPr lang="en-US" sz="82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vs Windows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1673887" y="4473670"/>
            <a:ext cx="8728459" cy="7290886"/>
            <a:chOff x="0" y="0"/>
            <a:chExt cx="11637946" cy="9721181"/>
          </a:xfrm>
        </p:grpSpPr>
        <p:sp>
          <p:nvSpPr>
            <p:cNvPr name="Freeform 4" id="4"/>
            <p:cNvSpPr/>
            <p:nvPr/>
          </p:nvSpPr>
          <p:spPr>
            <a:xfrm flipH="false" flipV="false" rot="-10800000">
              <a:off x="0" y="0"/>
              <a:ext cx="11637946" cy="7765684"/>
            </a:xfrm>
            <a:custGeom>
              <a:avLst/>
              <a:gdLst/>
              <a:ahLst/>
              <a:cxnLst/>
              <a:rect r="r" b="b" t="t" l="l"/>
              <a:pathLst>
                <a:path h="7765684" w="11637946">
                  <a:moveTo>
                    <a:pt x="0" y="0"/>
                  </a:moveTo>
                  <a:lnTo>
                    <a:pt x="11637946" y="0"/>
                  </a:lnTo>
                  <a:lnTo>
                    <a:pt x="11637946" y="7765684"/>
                  </a:lnTo>
                  <a:lnTo>
                    <a:pt x="0" y="77656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-5400000">
              <a:off x="2129505" y="3067389"/>
              <a:ext cx="5431536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31536">
                  <a:moveTo>
                    <a:pt x="0" y="0"/>
                  </a:moveTo>
                  <a:lnTo>
                    <a:pt x="5431536" y="0"/>
                  </a:lnTo>
                  <a:lnTo>
                    <a:pt x="5431536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99101" y="4234781"/>
              <a:ext cx="5619872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19872">
                  <a:moveTo>
                    <a:pt x="0" y="0"/>
                  </a:moveTo>
                  <a:lnTo>
                    <a:pt x="5619872" y="0"/>
                  </a:lnTo>
                  <a:lnTo>
                    <a:pt x="561987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332668" y="-1497360"/>
            <a:ext cx="8728459" cy="7382583"/>
            <a:chOff x="0" y="0"/>
            <a:chExt cx="11637946" cy="984344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2077760"/>
              <a:ext cx="11637946" cy="7765684"/>
            </a:xfrm>
            <a:custGeom>
              <a:avLst/>
              <a:gdLst/>
              <a:ahLst/>
              <a:cxnLst/>
              <a:rect r="r" b="b" t="t" l="l"/>
              <a:pathLst>
                <a:path h="7765684" w="11637946">
                  <a:moveTo>
                    <a:pt x="0" y="0"/>
                  </a:moveTo>
                  <a:lnTo>
                    <a:pt x="11637946" y="0"/>
                  </a:lnTo>
                  <a:lnTo>
                    <a:pt x="11637946" y="7765684"/>
                  </a:lnTo>
                  <a:lnTo>
                    <a:pt x="0" y="77656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5400000">
              <a:off x="4010055" y="1550290"/>
              <a:ext cx="5431536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31536">
                  <a:moveTo>
                    <a:pt x="0" y="0"/>
                  </a:moveTo>
                  <a:lnTo>
                    <a:pt x="5431536" y="0"/>
                  </a:lnTo>
                  <a:lnTo>
                    <a:pt x="5431536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-10800000">
              <a:off x="6018074" y="0"/>
              <a:ext cx="5619872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19872">
                  <a:moveTo>
                    <a:pt x="0" y="0"/>
                  </a:moveTo>
                  <a:lnTo>
                    <a:pt x="5619872" y="0"/>
                  </a:lnTo>
                  <a:lnTo>
                    <a:pt x="561987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766930" y="223720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057400" y="9067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25605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400000">
            <a:off x="14565755" y="7588795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00000">
            <a:off x="14569440" y="333063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610405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3477666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-3596640" y="360830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-3596640" y="731390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017468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-2890670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1183697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5070859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273056" y="334643"/>
            <a:ext cx="1633208" cy="1633208"/>
            <a:chOff x="0" y="0"/>
            <a:chExt cx="2177610" cy="217761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177610" cy="2177610"/>
            </a:xfrm>
            <a:custGeom>
              <a:avLst/>
              <a:gdLst/>
              <a:ahLst/>
              <a:cxnLst/>
              <a:rect r="r" b="b" t="t" l="l"/>
              <a:pathLst>
                <a:path h="2177610" w="2177610">
                  <a:moveTo>
                    <a:pt x="0" y="0"/>
                  </a:moveTo>
                  <a:lnTo>
                    <a:pt x="2177610" y="0"/>
                  </a:lnTo>
                  <a:lnTo>
                    <a:pt x="2177610" y="2177610"/>
                  </a:lnTo>
                  <a:lnTo>
                    <a:pt x="0" y="21776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63395" y="163395"/>
              <a:ext cx="1850819" cy="1850819"/>
            </a:xfrm>
            <a:custGeom>
              <a:avLst/>
              <a:gdLst/>
              <a:ahLst/>
              <a:cxnLst/>
              <a:rect r="r" b="b" t="t" l="l"/>
              <a:pathLst>
                <a:path h="1850819" w="1850819">
                  <a:moveTo>
                    <a:pt x="0" y="0"/>
                  </a:moveTo>
                  <a:lnTo>
                    <a:pt x="1850820" y="0"/>
                  </a:lnTo>
                  <a:lnTo>
                    <a:pt x="1850820" y="1850820"/>
                  </a:lnTo>
                  <a:lnTo>
                    <a:pt x="0" y="18508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</p:grpSp>
      <p:sp>
        <p:nvSpPr>
          <p:cNvPr name="Freeform 27" id="27"/>
          <p:cNvSpPr/>
          <p:nvPr/>
        </p:nvSpPr>
        <p:spPr>
          <a:xfrm flipH="false" flipV="false" rot="0">
            <a:off x="1996753" y="1089973"/>
            <a:ext cx="1312937" cy="1165231"/>
          </a:xfrm>
          <a:custGeom>
            <a:avLst/>
            <a:gdLst/>
            <a:ahLst/>
            <a:cxnLst/>
            <a:rect r="r" b="b" t="t" l="l"/>
            <a:pathLst>
              <a:path h="1165231" w="1312937">
                <a:moveTo>
                  <a:pt x="0" y="0"/>
                </a:moveTo>
                <a:lnTo>
                  <a:pt x="1312937" y="0"/>
                </a:lnTo>
                <a:lnTo>
                  <a:pt x="1312937" y="1165232"/>
                </a:lnTo>
                <a:lnTo>
                  <a:pt x="0" y="116523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10274688" y="2673895"/>
            <a:ext cx="6727437" cy="5550724"/>
            <a:chOff x="0" y="0"/>
            <a:chExt cx="8969917" cy="7400966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4606966"/>
              <a:ext cx="2794000" cy="2794000"/>
            </a:xfrm>
            <a:custGeom>
              <a:avLst/>
              <a:gdLst/>
              <a:ahLst/>
              <a:cxnLst/>
              <a:rect r="r" b="b" t="t" l="l"/>
              <a:pathLst>
                <a:path h="2794000" w="2794000">
                  <a:moveTo>
                    <a:pt x="0" y="0"/>
                  </a:moveTo>
                  <a:lnTo>
                    <a:pt x="2794000" y="0"/>
                  </a:lnTo>
                  <a:lnTo>
                    <a:pt x="2794000" y="2794000"/>
                  </a:lnTo>
                  <a:lnTo>
                    <a:pt x="0" y="2794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6175917" y="4606966"/>
              <a:ext cx="2794000" cy="2794000"/>
            </a:xfrm>
            <a:custGeom>
              <a:avLst/>
              <a:gdLst/>
              <a:ahLst/>
              <a:cxnLst/>
              <a:rect r="r" b="b" t="t" l="l"/>
              <a:pathLst>
                <a:path h="2794000" w="2794000">
                  <a:moveTo>
                    <a:pt x="0" y="0"/>
                  </a:moveTo>
                  <a:lnTo>
                    <a:pt x="2794000" y="0"/>
                  </a:lnTo>
                  <a:lnTo>
                    <a:pt x="2794000" y="2794000"/>
                  </a:lnTo>
                  <a:lnTo>
                    <a:pt x="0" y="2794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/>
              <a:stretch>
                <a:fillRect l="0" t="0" r="0" b="0"/>
              </a:stretch>
            </a:blipFill>
          </p:spPr>
        </p:sp>
        <p:sp>
          <p:nvSpPr>
            <p:cNvPr name="TextBox 31" id="31"/>
            <p:cNvSpPr txBox="true"/>
            <p:nvPr/>
          </p:nvSpPr>
          <p:spPr>
            <a:xfrm rot="0">
              <a:off x="0" y="-95250"/>
              <a:ext cx="8969917" cy="41770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99"/>
                </a:lnSpc>
              </a:pPr>
              <a:r>
                <a:rPr lang="en-US" sz="3399" b="true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Instalação</a:t>
              </a:r>
              <a:r>
                <a:rPr lang="en-US" sz="3399" b="true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 </a:t>
              </a:r>
              <a:r>
                <a:rPr lang="en-US" sz="3399" b="true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de Programas:</a:t>
              </a:r>
            </a:p>
            <a:p>
              <a:pPr algn="l">
                <a:lnSpc>
                  <a:spcPts val="5099"/>
                </a:lnSpc>
              </a:pPr>
              <a:r>
                <a:rPr lang="en-US" sz="3399" b="true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🪟</a:t>
              </a:r>
              <a:r>
                <a:rPr lang="en-US" sz="3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 Windows: Microsoft Store ou .exe/.msi</a:t>
              </a:r>
            </a:p>
            <a:p>
              <a:pPr algn="l">
                <a:lnSpc>
                  <a:spcPts val="5099"/>
                </a:lnSpc>
              </a:pPr>
              <a:r>
                <a:rPr lang="en-US" sz="3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🐧 BigLinux: </a:t>
              </a:r>
              <a:r>
                <a:rPr lang="en-US" sz="3399" b="true">
                  <a:solidFill>
                    <a:srgbClr val="000000"/>
                  </a:solidFill>
                  <a:latin typeface="Quicksand Bold"/>
                  <a:ea typeface="Quicksand Bold"/>
                  <a:cs typeface="Quicksand Bold"/>
                  <a:sym typeface="Quicksand Bold"/>
                </a:rPr>
                <a:t>BigStore</a:t>
              </a:r>
              <a:r>
                <a:rPr lang="en-US" sz="3399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 ou AUR, Flatpak, Snap, AppImage, .deb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766930" y="2578645"/>
            <a:ext cx="8345707" cy="5071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3399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Sistema</a:t>
            </a:r>
            <a:r>
              <a:rPr lang="en-US" sz="3399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3399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de Arquivos e Segurança:</a:t>
            </a:r>
          </a:p>
          <a:p>
            <a:pPr algn="l">
              <a:lnSpc>
                <a:spcPts val="5099"/>
              </a:lnSpc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💾 Windows: NTFS/FAT32</a:t>
            </a:r>
          </a:p>
          <a:p>
            <a:pPr algn="l">
              <a:lnSpc>
                <a:spcPts val="5099"/>
              </a:lnSpc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📁 BigLinux: Btrfs com compressão ZSTD</a:t>
            </a:r>
          </a:p>
          <a:p>
            <a:pPr algn="l">
              <a:lnSpc>
                <a:spcPts val="5099"/>
              </a:lnSpc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🛡️ Segurança: Linux tem </a:t>
            </a:r>
            <a:r>
              <a:rPr lang="en-US" sz="3399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menor exposição a vírus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de Desktop</a:t>
            </a:r>
          </a:p>
          <a:p>
            <a:pPr algn="l">
              <a:lnSpc>
                <a:spcPts val="5099"/>
              </a:lnSpc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📉 Espaço ocupado: Linux usa </a:t>
            </a:r>
            <a:r>
              <a:rPr lang="en-US" sz="3399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~9 GB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vs </a:t>
            </a:r>
            <a:r>
              <a:rPr lang="en-US" sz="3399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32 GB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do Windows 11</a:t>
            </a:r>
          </a:p>
          <a:p>
            <a:pPr algn="l">
              <a:lnSpc>
                <a:spcPts val="5099"/>
              </a:lnSpc>
            </a:pPr>
          </a:p>
        </p:txBody>
      </p:sp>
    </p:spTree>
  </p:cSld>
  <p:clrMapOvr>
    <a:masterClrMapping/>
  </p:clrMapOvr>
  <p:transition spd="slow">
    <p:cover dir="l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84454" y="835762"/>
            <a:ext cx="8246269" cy="1401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80"/>
              </a:lnSpc>
            </a:pPr>
            <a:r>
              <a:rPr lang="en-US" sz="82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Agradecimentos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1673887" y="4473670"/>
            <a:ext cx="8728459" cy="7290886"/>
            <a:chOff x="0" y="0"/>
            <a:chExt cx="11637946" cy="9721181"/>
          </a:xfrm>
        </p:grpSpPr>
        <p:sp>
          <p:nvSpPr>
            <p:cNvPr name="Freeform 4" id="4"/>
            <p:cNvSpPr/>
            <p:nvPr/>
          </p:nvSpPr>
          <p:spPr>
            <a:xfrm flipH="false" flipV="false" rot="-10800000">
              <a:off x="0" y="0"/>
              <a:ext cx="11637946" cy="7765684"/>
            </a:xfrm>
            <a:custGeom>
              <a:avLst/>
              <a:gdLst/>
              <a:ahLst/>
              <a:cxnLst/>
              <a:rect r="r" b="b" t="t" l="l"/>
              <a:pathLst>
                <a:path h="7765684" w="11637946">
                  <a:moveTo>
                    <a:pt x="0" y="0"/>
                  </a:moveTo>
                  <a:lnTo>
                    <a:pt x="11637946" y="0"/>
                  </a:lnTo>
                  <a:lnTo>
                    <a:pt x="11637946" y="7765684"/>
                  </a:lnTo>
                  <a:lnTo>
                    <a:pt x="0" y="77656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-5400000">
              <a:off x="2129505" y="3067389"/>
              <a:ext cx="5431536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31536">
                  <a:moveTo>
                    <a:pt x="0" y="0"/>
                  </a:moveTo>
                  <a:lnTo>
                    <a:pt x="5431536" y="0"/>
                  </a:lnTo>
                  <a:lnTo>
                    <a:pt x="5431536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99101" y="4234781"/>
              <a:ext cx="5619872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19872">
                  <a:moveTo>
                    <a:pt x="0" y="0"/>
                  </a:moveTo>
                  <a:lnTo>
                    <a:pt x="5619872" y="0"/>
                  </a:lnTo>
                  <a:lnTo>
                    <a:pt x="561987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332668" y="-1497360"/>
            <a:ext cx="8728459" cy="7382583"/>
            <a:chOff x="0" y="0"/>
            <a:chExt cx="11637946" cy="984344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2077760"/>
              <a:ext cx="11637946" cy="7765684"/>
            </a:xfrm>
            <a:custGeom>
              <a:avLst/>
              <a:gdLst/>
              <a:ahLst/>
              <a:cxnLst/>
              <a:rect r="r" b="b" t="t" l="l"/>
              <a:pathLst>
                <a:path h="7765684" w="11637946">
                  <a:moveTo>
                    <a:pt x="0" y="0"/>
                  </a:moveTo>
                  <a:lnTo>
                    <a:pt x="11637946" y="0"/>
                  </a:lnTo>
                  <a:lnTo>
                    <a:pt x="11637946" y="7765684"/>
                  </a:lnTo>
                  <a:lnTo>
                    <a:pt x="0" y="77656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5400000">
              <a:off x="4010055" y="1550290"/>
              <a:ext cx="5431536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31536">
                  <a:moveTo>
                    <a:pt x="0" y="0"/>
                  </a:moveTo>
                  <a:lnTo>
                    <a:pt x="5431536" y="0"/>
                  </a:lnTo>
                  <a:lnTo>
                    <a:pt x="5431536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-10800000">
              <a:off x="6018074" y="0"/>
              <a:ext cx="5619872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19872">
                  <a:moveTo>
                    <a:pt x="0" y="0"/>
                  </a:moveTo>
                  <a:lnTo>
                    <a:pt x="5619872" y="0"/>
                  </a:lnTo>
                  <a:lnTo>
                    <a:pt x="561987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766930" y="223720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057400" y="9067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25605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400000">
            <a:off x="14565755" y="7588795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00000">
            <a:off x="14569440" y="333063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610405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3477666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-3596640" y="360830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-3596640" y="731390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017468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-2890670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1183697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5070859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273056" y="334643"/>
            <a:ext cx="1633208" cy="1633208"/>
            <a:chOff x="0" y="0"/>
            <a:chExt cx="2177610" cy="217761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177610" cy="2177610"/>
            </a:xfrm>
            <a:custGeom>
              <a:avLst/>
              <a:gdLst/>
              <a:ahLst/>
              <a:cxnLst/>
              <a:rect r="r" b="b" t="t" l="l"/>
              <a:pathLst>
                <a:path h="2177610" w="2177610">
                  <a:moveTo>
                    <a:pt x="0" y="0"/>
                  </a:moveTo>
                  <a:lnTo>
                    <a:pt x="2177610" y="0"/>
                  </a:lnTo>
                  <a:lnTo>
                    <a:pt x="2177610" y="2177610"/>
                  </a:lnTo>
                  <a:lnTo>
                    <a:pt x="0" y="21776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63395" y="163395"/>
              <a:ext cx="1850819" cy="1850819"/>
            </a:xfrm>
            <a:custGeom>
              <a:avLst/>
              <a:gdLst/>
              <a:ahLst/>
              <a:cxnLst/>
              <a:rect r="r" b="b" t="t" l="l"/>
              <a:pathLst>
                <a:path h="1850819" w="1850819">
                  <a:moveTo>
                    <a:pt x="0" y="0"/>
                  </a:moveTo>
                  <a:lnTo>
                    <a:pt x="1850820" y="0"/>
                  </a:lnTo>
                  <a:lnTo>
                    <a:pt x="1850820" y="1850820"/>
                  </a:lnTo>
                  <a:lnTo>
                    <a:pt x="0" y="18508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</p:grpSp>
      <p:sp>
        <p:nvSpPr>
          <p:cNvPr name="Freeform 27" id="27"/>
          <p:cNvSpPr/>
          <p:nvPr/>
        </p:nvSpPr>
        <p:spPr>
          <a:xfrm flipH="false" flipV="false" rot="0">
            <a:off x="766930" y="4084007"/>
            <a:ext cx="16492370" cy="3092319"/>
          </a:xfrm>
          <a:custGeom>
            <a:avLst/>
            <a:gdLst/>
            <a:ahLst/>
            <a:cxnLst/>
            <a:rect r="r" b="b" t="t" l="l"/>
            <a:pathLst>
              <a:path h="3092319" w="16492370">
                <a:moveTo>
                  <a:pt x="0" y="0"/>
                </a:moveTo>
                <a:lnTo>
                  <a:pt x="16492370" y="0"/>
                </a:lnTo>
                <a:lnTo>
                  <a:pt x="16492370" y="3092319"/>
                </a:lnTo>
                <a:lnTo>
                  <a:pt x="0" y="3092319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cover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00190" y="876300"/>
            <a:ext cx="4454207" cy="1401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80"/>
              </a:lnSpc>
            </a:pPr>
            <a:r>
              <a:rPr lang="en-US" sz="82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Big Linux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1673887" y="4473670"/>
            <a:ext cx="8728459" cy="7290886"/>
            <a:chOff x="0" y="0"/>
            <a:chExt cx="11637946" cy="9721181"/>
          </a:xfrm>
        </p:grpSpPr>
        <p:sp>
          <p:nvSpPr>
            <p:cNvPr name="Freeform 4" id="4"/>
            <p:cNvSpPr/>
            <p:nvPr/>
          </p:nvSpPr>
          <p:spPr>
            <a:xfrm flipH="false" flipV="false" rot="-10800000">
              <a:off x="0" y="0"/>
              <a:ext cx="11637946" cy="7765684"/>
            </a:xfrm>
            <a:custGeom>
              <a:avLst/>
              <a:gdLst/>
              <a:ahLst/>
              <a:cxnLst/>
              <a:rect r="r" b="b" t="t" l="l"/>
              <a:pathLst>
                <a:path h="7765684" w="11637946">
                  <a:moveTo>
                    <a:pt x="0" y="0"/>
                  </a:moveTo>
                  <a:lnTo>
                    <a:pt x="11637946" y="0"/>
                  </a:lnTo>
                  <a:lnTo>
                    <a:pt x="11637946" y="7765684"/>
                  </a:lnTo>
                  <a:lnTo>
                    <a:pt x="0" y="77656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-5400000">
              <a:off x="2129505" y="3067389"/>
              <a:ext cx="5431536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31536">
                  <a:moveTo>
                    <a:pt x="0" y="0"/>
                  </a:moveTo>
                  <a:lnTo>
                    <a:pt x="5431536" y="0"/>
                  </a:lnTo>
                  <a:lnTo>
                    <a:pt x="5431536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99101" y="4234781"/>
              <a:ext cx="5619872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19872">
                  <a:moveTo>
                    <a:pt x="0" y="0"/>
                  </a:moveTo>
                  <a:lnTo>
                    <a:pt x="5619872" y="0"/>
                  </a:lnTo>
                  <a:lnTo>
                    <a:pt x="561987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332668" y="-1497360"/>
            <a:ext cx="8728459" cy="7382583"/>
            <a:chOff x="0" y="0"/>
            <a:chExt cx="11637946" cy="984344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2077760"/>
              <a:ext cx="11637946" cy="7765684"/>
            </a:xfrm>
            <a:custGeom>
              <a:avLst/>
              <a:gdLst/>
              <a:ahLst/>
              <a:cxnLst/>
              <a:rect r="r" b="b" t="t" l="l"/>
              <a:pathLst>
                <a:path h="7765684" w="11637946">
                  <a:moveTo>
                    <a:pt x="0" y="0"/>
                  </a:moveTo>
                  <a:lnTo>
                    <a:pt x="11637946" y="0"/>
                  </a:lnTo>
                  <a:lnTo>
                    <a:pt x="11637946" y="7765684"/>
                  </a:lnTo>
                  <a:lnTo>
                    <a:pt x="0" y="77656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5400000">
              <a:off x="4010055" y="1550290"/>
              <a:ext cx="5431536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31536">
                  <a:moveTo>
                    <a:pt x="0" y="0"/>
                  </a:moveTo>
                  <a:lnTo>
                    <a:pt x="5431536" y="0"/>
                  </a:lnTo>
                  <a:lnTo>
                    <a:pt x="5431536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-10800000">
              <a:off x="6018074" y="0"/>
              <a:ext cx="5619872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19872">
                  <a:moveTo>
                    <a:pt x="0" y="0"/>
                  </a:moveTo>
                  <a:lnTo>
                    <a:pt x="5619872" y="0"/>
                  </a:lnTo>
                  <a:lnTo>
                    <a:pt x="561987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766930" y="223720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057400" y="9067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25605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400000">
            <a:off x="14565755" y="7588795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00000">
            <a:off x="14569440" y="333063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610405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3477666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-3596640" y="360830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-3596640" y="731390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017468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-2890670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1183697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5070859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273056" y="334643"/>
            <a:ext cx="1633208" cy="1633208"/>
            <a:chOff x="0" y="0"/>
            <a:chExt cx="2177610" cy="217761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177610" cy="2177610"/>
            </a:xfrm>
            <a:custGeom>
              <a:avLst/>
              <a:gdLst/>
              <a:ahLst/>
              <a:cxnLst/>
              <a:rect r="r" b="b" t="t" l="l"/>
              <a:pathLst>
                <a:path h="2177610" w="2177610">
                  <a:moveTo>
                    <a:pt x="0" y="0"/>
                  </a:moveTo>
                  <a:lnTo>
                    <a:pt x="2177610" y="0"/>
                  </a:lnTo>
                  <a:lnTo>
                    <a:pt x="2177610" y="2177610"/>
                  </a:lnTo>
                  <a:lnTo>
                    <a:pt x="0" y="21776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63395" y="163395"/>
              <a:ext cx="1850819" cy="1850819"/>
            </a:xfrm>
            <a:custGeom>
              <a:avLst/>
              <a:gdLst/>
              <a:ahLst/>
              <a:cxnLst/>
              <a:rect r="r" b="b" t="t" l="l"/>
              <a:pathLst>
                <a:path h="1850819" w="1850819">
                  <a:moveTo>
                    <a:pt x="0" y="0"/>
                  </a:moveTo>
                  <a:lnTo>
                    <a:pt x="1850820" y="0"/>
                  </a:lnTo>
                  <a:lnTo>
                    <a:pt x="1850820" y="1850820"/>
                  </a:lnTo>
                  <a:lnTo>
                    <a:pt x="0" y="18508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</p:grpSp>
      <p:sp>
        <p:nvSpPr>
          <p:cNvPr name="Freeform 27" id="27"/>
          <p:cNvSpPr/>
          <p:nvPr/>
        </p:nvSpPr>
        <p:spPr>
          <a:xfrm flipH="false" flipV="false" rot="0">
            <a:off x="2088400" y="1208238"/>
            <a:ext cx="1229654" cy="889962"/>
          </a:xfrm>
          <a:custGeom>
            <a:avLst/>
            <a:gdLst/>
            <a:ahLst/>
            <a:cxnLst/>
            <a:rect r="r" b="b" t="t" l="l"/>
            <a:pathLst>
              <a:path h="889962" w="1229654">
                <a:moveTo>
                  <a:pt x="0" y="0"/>
                </a:moveTo>
                <a:lnTo>
                  <a:pt x="1229654" y="0"/>
                </a:lnTo>
                <a:lnTo>
                  <a:pt x="1229654" y="889962"/>
                </a:lnTo>
                <a:lnTo>
                  <a:pt x="0" y="88996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8243550" y="3185675"/>
            <a:ext cx="8600902" cy="5417983"/>
            <a:chOff x="0" y="0"/>
            <a:chExt cx="11467869" cy="7223977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11467869" cy="7223977"/>
              <a:chOff x="0" y="0"/>
              <a:chExt cx="2265258" cy="1426958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2265258" cy="1426958"/>
              </a:xfrm>
              <a:custGeom>
                <a:avLst/>
                <a:gdLst/>
                <a:ahLst/>
                <a:cxnLst/>
                <a:rect r="r" b="b" t="t" l="l"/>
                <a:pathLst>
                  <a:path h="1426958" w="2265258">
                    <a:moveTo>
                      <a:pt x="7201" y="0"/>
                    </a:moveTo>
                    <a:lnTo>
                      <a:pt x="2258057" y="0"/>
                    </a:lnTo>
                    <a:cubicBezTo>
                      <a:pt x="2262034" y="0"/>
                      <a:pt x="2265258" y="3224"/>
                      <a:pt x="2265258" y="7201"/>
                    </a:cubicBezTo>
                    <a:lnTo>
                      <a:pt x="2265258" y="1419757"/>
                    </a:lnTo>
                    <a:cubicBezTo>
                      <a:pt x="2265258" y="1423734"/>
                      <a:pt x="2262034" y="1426958"/>
                      <a:pt x="2258057" y="1426958"/>
                    </a:cubicBezTo>
                    <a:lnTo>
                      <a:pt x="7201" y="1426958"/>
                    </a:lnTo>
                    <a:cubicBezTo>
                      <a:pt x="3224" y="1426958"/>
                      <a:pt x="0" y="1423734"/>
                      <a:pt x="0" y="1419757"/>
                    </a:cubicBezTo>
                    <a:lnTo>
                      <a:pt x="0" y="7201"/>
                    </a:lnTo>
                    <a:cubicBezTo>
                      <a:pt x="0" y="3224"/>
                      <a:pt x="3224" y="0"/>
                      <a:pt x="7201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38100"/>
                <a:ext cx="2265258" cy="14650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32" id="32"/>
            <p:cNvGrpSpPr/>
            <p:nvPr/>
          </p:nvGrpSpPr>
          <p:grpSpPr>
            <a:xfrm rot="0">
              <a:off x="127000" y="101817"/>
              <a:ext cx="11213869" cy="6995160"/>
              <a:chOff x="0" y="0"/>
              <a:chExt cx="1302991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1302991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1302991">
                    <a:moveTo>
                      <a:pt x="0" y="0"/>
                    </a:moveTo>
                    <a:lnTo>
                      <a:pt x="1302991" y="0"/>
                    </a:lnTo>
                    <a:lnTo>
                      <a:pt x="1302991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blipFill>
                <a:blip r:embed="rId18"/>
                <a:stretch>
                  <a:fillRect l="0" t="-96" r="0" b="-96"/>
                </a:stretch>
              </a:blipFill>
            </p:spPr>
          </p:sp>
        </p:grpSp>
      </p:grpSp>
      <p:sp>
        <p:nvSpPr>
          <p:cNvPr name="TextBox 34" id="34"/>
          <p:cNvSpPr txBox="true"/>
          <p:nvPr/>
        </p:nvSpPr>
        <p:spPr>
          <a:xfrm rot="0">
            <a:off x="766930" y="3110136"/>
            <a:ext cx="7187467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O </a:t>
            </a:r>
            <a:r>
              <a:rPr lang="en-US" sz="3399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Big Linux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é uma distribuição linux brasileira gratuita e de código aberto com mantenedor principal Bruno Gonçalves.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8243550" y="8687435"/>
            <a:ext cx="3746976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Foto oficial biglinux.com.br</a:t>
            </a:r>
          </a:p>
        </p:txBody>
      </p:sp>
    </p:spTree>
  </p:cSld>
  <p:clrMapOvr>
    <a:masterClrMapping/>
  </p:clrMapOvr>
  <p:transition spd="slow">
    <p:cover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00190" y="876300"/>
            <a:ext cx="6438741" cy="1401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80"/>
              </a:lnSpc>
            </a:pPr>
            <a:r>
              <a:rPr lang="en-US" sz="82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Open Source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1673887" y="4473670"/>
            <a:ext cx="8728459" cy="7290886"/>
            <a:chOff x="0" y="0"/>
            <a:chExt cx="11637946" cy="9721181"/>
          </a:xfrm>
        </p:grpSpPr>
        <p:sp>
          <p:nvSpPr>
            <p:cNvPr name="Freeform 4" id="4"/>
            <p:cNvSpPr/>
            <p:nvPr/>
          </p:nvSpPr>
          <p:spPr>
            <a:xfrm flipH="false" flipV="false" rot="-10800000">
              <a:off x="0" y="0"/>
              <a:ext cx="11637946" cy="7765684"/>
            </a:xfrm>
            <a:custGeom>
              <a:avLst/>
              <a:gdLst/>
              <a:ahLst/>
              <a:cxnLst/>
              <a:rect r="r" b="b" t="t" l="l"/>
              <a:pathLst>
                <a:path h="7765684" w="11637946">
                  <a:moveTo>
                    <a:pt x="0" y="0"/>
                  </a:moveTo>
                  <a:lnTo>
                    <a:pt x="11637946" y="0"/>
                  </a:lnTo>
                  <a:lnTo>
                    <a:pt x="11637946" y="7765684"/>
                  </a:lnTo>
                  <a:lnTo>
                    <a:pt x="0" y="77656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-5400000">
              <a:off x="2129505" y="3067389"/>
              <a:ext cx="5431536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31536">
                  <a:moveTo>
                    <a:pt x="0" y="0"/>
                  </a:moveTo>
                  <a:lnTo>
                    <a:pt x="5431536" y="0"/>
                  </a:lnTo>
                  <a:lnTo>
                    <a:pt x="5431536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99101" y="4234781"/>
              <a:ext cx="5619872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19872">
                  <a:moveTo>
                    <a:pt x="0" y="0"/>
                  </a:moveTo>
                  <a:lnTo>
                    <a:pt x="5619872" y="0"/>
                  </a:lnTo>
                  <a:lnTo>
                    <a:pt x="561987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332668" y="-1497360"/>
            <a:ext cx="8728459" cy="7382583"/>
            <a:chOff x="0" y="0"/>
            <a:chExt cx="11637946" cy="984344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2077760"/>
              <a:ext cx="11637946" cy="7765684"/>
            </a:xfrm>
            <a:custGeom>
              <a:avLst/>
              <a:gdLst/>
              <a:ahLst/>
              <a:cxnLst/>
              <a:rect r="r" b="b" t="t" l="l"/>
              <a:pathLst>
                <a:path h="7765684" w="11637946">
                  <a:moveTo>
                    <a:pt x="0" y="0"/>
                  </a:moveTo>
                  <a:lnTo>
                    <a:pt x="11637946" y="0"/>
                  </a:lnTo>
                  <a:lnTo>
                    <a:pt x="11637946" y="7765684"/>
                  </a:lnTo>
                  <a:lnTo>
                    <a:pt x="0" y="77656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5400000">
              <a:off x="4010055" y="1550290"/>
              <a:ext cx="5431536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31536">
                  <a:moveTo>
                    <a:pt x="0" y="0"/>
                  </a:moveTo>
                  <a:lnTo>
                    <a:pt x="5431536" y="0"/>
                  </a:lnTo>
                  <a:lnTo>
                    <a:pt x="5431536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-10800000">
              <a:off x="6018074" y="0"/>
              <a:ext cx="5619872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19872">
                  <a:moveTo>
                    <a:pt x="0" y="0"/>
                  </a:moveTo>
                  <a:lnTo>
                    <a:pt x="5619872" y="0"/>
                  </a:lnTo>
                  <a:lnTo>
                    <a:pt x="561987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766930" y="223720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057400" y="9067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25605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400000">
            <a:off x="14565755" y="7588795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00000">
            <a:off x="14569440" y="333063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610405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3477666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-3596640" y="360830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-3596640" y="731390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017468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-2890670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1183697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5070859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273056" y="334643"/>
            <a:ext cx="1633208" cy="1633208"/>
            <a:chOff x="0" y="0"/>
            <a:chExt cx="2177610" cy="217761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177610" cy="2177610"/>
            </a:xfrm>
            <a:custGeom>
              <a:avLst/>
              <a:gdLst/>
              <a:ahLst/>
              <a:cxnLst/>
              <a:rect r="r" b="b" t="t" l="l"/>
              <a:pathLst>
                <a:path h="2177610" w="2177610">
                  <a:moveTo>
                    <a:pt x="0" y="0"/>
                  </a:moveTo>
                  <a:lnTo>
                    <a:pt x="2177610" y="0"/>
                  </a:lnTo>
                  <a:lnTo>
                    <a:pt x="2177610" y="2177610"/>
                  </a:lnTo>
                  <a:lnTo>
                    <a:pt x="0" y="21776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63395" y="163395"/>
              <a:ext cx="1850819" cy="1850819"/>
            </a:xfrm>
            <a:custGeom>
              <a:avLst/>
              <a:gdLst/>
              <a:ahLst/>
              <a:cxnLst/>
              <a:rect r="r" b="b" t="t" l="l"/>
              <a:pathLst>
                <a:path h="1850819" w="1850819">
                  <a:moveTo>
                    <a:pt x="0" y="0"/>
                  </a:moveTo>
                  <a:lnTo>
                    <a:pt x="1850820" y="0"/>
                  </a:lnTo>
                  <a:lnTo>
                    <a:pt x="1850820" y="1850820"/>
                  </a:lnTo>
                  <a:lnTo>
                    <a:pt x="0" y="18508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766930" y="3197320"/>
            <a:ext cx="7187467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Software que é </a:t>
            </a:r>
            <a:r>
              <a:rPr lang="en-US" sz="3399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livre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para ser copiado, modificado e redistribuído sem restrições.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8862453" y="2902651"/>
            <a:ext cx="8761785" cy="4091106"/>
          </a:xfrm>
          <a:custGeom>
            <a:avLst/>
            <a:gdLst/>
            <a:ahLst/>
            <a:cxnLst/>
            <a:rect r="r" b="b" t="t" l="l"/>
            <a:pathLst>
              <a:path h="4091106" w="8761785">
                <a:moveTo>
                  <a:pt x="0" y="0"/>
                </a:moveTo>
                <a:lnTo>
                  <a:pt x="8761784" y="0"/>
                </a:lnTo>
                <a:lnTo>
                  <a:pt x="8761784" y="4091105"/>
                </a:lnTo>
                <a:lnTo>
                  <a:pt x="0" y="4091105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766930" y="5128897"/>
            <a:ext cx="7187467" cy="2994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Vantagens: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Transparência e segurança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, 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Reconhecimento profissional em contibuições 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Inclusão digital para todos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999626" y="1002241"/>
            <a:ext cx="1381434" cy="1381434"/>
          </a:xfrm>
          <a:custGeom>
            <a:avLst/>
            <a:gdLst/>
            <a:ahLst/>
            <a:cxnLst/>
            <a:rect r="r" b="b" t="t" l="l"/>
            <a:pathLst>
              <a:path h="1381434" w="1381434">
                <a:moveTo>
                  <a:pt x="0" y="0"/>
                </a:moveTo>
                <a:lnTo>
                  <a:pt x="1381433" y="0"/>
                </a:lnTo>
                <a:lnTo>
                  <a:pt x="1381433" y="1381433"/>
                </a:lnTo>
                <a:lnTo>
                  <a:pt x="0" y="138143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cover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00190" y="876300"/>
            <a:ext cx="6316663" cy="1401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80"/>
              </a:lnSpc>
            </a:pPr>
            <a:r>
              <a:rPr lang="en-US" sz="82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Comunidade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1673887" y="4473670"/>
            <a:ext cx="8728459" cy="7290886"/>
            <a:chOff x="0" y="0"/>
            <a:chExt cx="11637946" cy="9721181"/>
          </a:xfrm>
        </p:grpSpPr>
        <p:sp>
          <p:nvSpPr>
            <p:cNvPr name="Freeform 4" id="4"/>
            <p:cNvSpPr/>
            <p:nvPr/>
          </p:nvSpPr>
          <p:spPr>
            <a:xfrm flipH="false" flipV="false" rot="-10800000">
              <a:off x="0" y="0"/>
              <a:ext cx="11637946" cy="7765684"/>
            </a:xfrm>
            <a:custGeom>
              <a:avLst/>
              <a:gdLst/>
              <a:ahLst/>
              <a:cxnLst/>
              <a:rect r="r" b="b" t="t" l="l"/>
              <a:pathLst>
                <a:path h="7765684" w="11637946">
                  <a:moveTo>
                    <a:pt x="0" y="0"/>
                  </a:moveTo>
                  <a:lnTo>
                    <a:pt x="11637946" y="0"/>
                  </a:lnTo>
                  <a:lnTo>
                    <a:pt x="11637946" y="7765684"/>
                  </a:lnTo>
                  <a:lnTo>
                    <a:pt x="0" y="77656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-5400000">
              <a:off x="2129505" y="3067389"/>
              <a:ext cx="5431536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31536">
                  <a:moveTo>
                    <a:pt x="0" y="0"/>
                  </a:moveTo>
                  <a:lnTo>
                    <a:pt x="5431536" y="0"/>
                  </a:lnTo>
                  <a:lnTo>
                    <a:pt x="5431536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99101" y="4234781"/>
              <a:ext cx="5619872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19872">
                  <a:moveTo>
                    <a:pt x="0" y="0"/>
                  </a:moveTo>
                  <a:lnTo>
                    <a:pt x="5619872" y="0"/>
                  </a:lnTo>
                  <a:lnTo>
                    <a:pt x="561987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332668" y="-1497360"/>
            <a:ext cx="8728459" cy="7382583"/>
            <a:chOff x="0" y="0"/>
            <a:chExt cx="11637946" cy="984344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2077760"/>
              <a:ext cx="11637946" cy="7765684"/>
            </a:xfrm>
            <a:custGeom>
              <a:avLst/>
              <a:gdLst/>
              <a:ahLst/>
              <a:cxnLst/>
              <a:rect r="r" b="b" t="t" l="l"/>
              <a:pathLst>
                <a:path h="7765684" w="11637946">
                  <a:moveTo>
                    <a:pt x="0" y="0"/>
                  </a:moveTo>
                  <a:lnTo>
                    <a:pt x="11637946" y="0"/>
                  </a:lnTo>
                  <a:lnTo>
                    <a:pt x="11637946" y="7765684"/>
                  </a:lnTo>
                  <a:lnTo>
                    <a:pt x="0" y="77656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5400000">
              <a:off x="4010055" y="1550290"/>
              <a:ext cx="5431536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31536">
                  <a:moveTo>
                    <a:pt x="0" y="0"/>
                  </a:moveTo>
                  <a:lnTo>
                    <a:pt x="5431536" y="0"/>
                  </a:lnTo>
                  <a:lnTo>
                    <a:pt x="5431536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-10800000">
              <a:off x="6018074" y="0"/>
              <a:ext cx="5619872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19872">
                  <a:moveTo>
                    <a:pt x="0" y="0"/>
                  </a:moveTo>
                  <a:lnTo>
                    <a:pt x="5619872" y="0"/>
                  </a:lnTo>
                  <a:lnTo>
                    <a:pt x="561987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2151146" y="1173575"/>
            <a:ext cx="1104163" cy="1104163"/>
          </a:xfrm>
          <a:custGeom>
            <a:avLst/>
            <a:gdLst/>
            <a:ahLst/>
            <a:cxnLst/>
            <a:rect r="r" b="b" t="t" l="l"/>
            <a:pathLst>
              <a:path h="1104163" w="1104163">
                <a:moveTo>
                  <a:pt x="0" y="0"/>
                </a:moveTo>
                <a:lnTo>
                  <a:pt x="1104162" y="0"/>
                </a:lnTo>
                <a:lnTo>
                  <a:pt x="1104162" y="1104163"/>
                </a:lnTo>
                <a:lnTo>
                  <a:pt x="0" y="110416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66930" y="223720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057400" y="9067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925605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00000">
            <a:off x="14565755" y="7588795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5400000">
            <a:off x="14569440" y="333063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610405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-3477666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-3596640" y="360830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400000">
            <a:off x="-3596640" y="731390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4017468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-2890670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1183697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5070859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273056" y="334643"/>
            <a:ext cx="1633208" cy="1633208"/>
            <a:chOff x="0" y="0"/>
            <a:chExt cx="2177610" cy="217761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177610" cy="2177610"/>
            </a:xfrm>
            <a:custGeom>
              <a:avLst/>
              <a:gdLst/>
              <a:ahLst/>
              <a:cxnLst/>
              <a:rect r="r" b="b" t="t" l="l"/>
              <a:pathLst>
                <a:path h="2177610" w="2177610">
                  <a:moveTo>
                    <a:pt x="0" y="0"/>
                  </a:moveTo>
                  <a:lnTo>
                    <a:pt x="2177610" y="0"/>
                  </a:lnTo>
                  <a:lnTo>
                    <a:pt x="2177610" y="2177610"/>
                  </a:lnTo>
                  <a:lnTo>
                    <a:pt x="0" y="21776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/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163395" y="163395"/>
              <a:ext cx="1850819" cy="1850819"/>
            </a:xfrm>
            <a:custGeom>
              <a:avLst/>
              <a:gdLst/>
              <a:ahLst/>
              <a:cxnLst/>
              <a:rect r="r" b="b" t="t" l="l"/>
              <a:pathLst>
                <a:path h="1850819" w="1850819">
                  <a:moveTo>
                    <a:pt x="0" y="0"/>
                  </a:moveTo>
                  <a:lnTo>
                    <a:pt x="1850820" y="0"/>
                  </a:lnTo>
                  <a:lnTo>
                    <a:pt x="1850820" y="1850820"/>
                  </a:lnTo>
                  <a:lnTo>
                    <a:pt x="0" y="18508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/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8243550" y="3083271"/>
            <a:ext cx="2429811" cy="3176037"/>
            <a:chOff x="0" y="0"/>
            <a:chExt cx="639950" cy="83648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9950" cy="836487"/>
            </a:xfrm>
            <a:custGeom>
              <a:avLst/>
              <a:gdLst/>
              <a:ahLst/>
              <a:cxnLst/>
              <a:rect r="r" b="b" t="t" l="l"/>
              <a:pathLst>
                <a:path h="836487" w="639950">
                  <a:moveTo>
                    <a:pt x="25490" y="0"/>
                  </a:moveTo>
                  <a:lnTo>
                    <a:pt x="614461" y="0"/>
                  </a:lnTo>
                  <a:cubicBezTo>
                    <a:pt x="628538" y="0"/>
                    <a:pt x="639950" y="11412"/>
                    <a:pt x="639950" y="25490"/>
                  </a:cubicBezTo>
                  <a:lnTo>
                    <a:pt x="639950" y="810997"/>
                  </a:lnTo>
                  <a:cubicBezTo>
                    <a:pt x="639950" y="825075"/>
                    <a:pt x="628538" y="836487"/>
                    <a:pt x="614461" y="836487"/>
                  </a:cubicBezTo>
                  <a:lnTo>
                    <a:pt x="25490" y="836487"/>
                  </a:lnTo>
                  <a:cubicBezTo>
                    <a:pt x="11412" y="836487"/>
                    <a:pt x="0" y="825075"/>
                    <a:pt x="0" y="810997"/>
                  </a:cubicBezTo>
                  <a:lnTo>
                    <a:pt x="0" y="25490"/>
                  </a:lnTo>
                  <a:cubicBezTo>
                    <a:pt x="0" y="11412"/>
                    <a:pt x="11412" y="0"/>
                    <a:pt x="2549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639950" cy="8745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8472150" y="3327059"/>
            <a:ext cx="1974756" cy="1955706"/>
            <a:chOff x="0" y="0"/>
            <a:chExt cx="820717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20717" cy="812800"/>
            </a:xfrm>
            <a:custGeom>
              <a:avLst/>
              <a:gdLst/>
              <a:ahLst/>
              <a:cxnLst/>
              <a:rect r="r" b="b" t="t" l="l"/>
              <a:pathLst>
                <a:path h="812800" w="820717">
                  <a:moveTo>
                    <a:pt x="0" y="0"/>
                  </a:moveTo>
                  <a:lnTo>
                    <a:pt x="820717" y="0"/>
                  </a:lnTo>
                  <a:lnTo>
                    <a:pt x="820717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18"/>
              <a:stretch>
                <a:fillRect l="0" t="-487" r="0" b="-487"/>
              </a:stretch>
            </a:blip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10822967" y="3083271"/>
            <a:ext cx="2429811" cy="3176037"/>
            <a:chOff x="0" y="0"/>
            <a:chExt cx="639950" cy="836487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639950" cy="836487"/>
            </a:xfrm>
            <a:custGeom>
              <a:avLst/>
              <a:gdLst/>
              <a:ahLst/>
              <a:cxnLst/>
              <a:rect r="r" b="b" t="t" l="l"/>
              <a:pathLst>
                <a:path h="836487" w="639950">
                  <a:moveTo>
                    <a:pt x="25490" y="0"/>
                  </a:moveTo>
                  <a:lnTo>
                    <a:pt x="614461" y="0"/>
                  </a:lnTo>
                  <a:cubicBezTo>
                    <a:pt x="628538" y="0"/>
                    <a:pt x="639950" y="11412"/>
                    <a:pt x="639950" y="25490"/>
                  </a:cubicBezTo>
                  <a:lnTo>
                    <a:pt x="639950" y="810997"/>
                  </a:lnTo>
                  <a:cubicBezTo>
                    <a:pt x="639950" y="825075"/>
                    <a:pt x="628538" y="836487"/>
                    <a:pt x="614461" y="836487"/>
                  </a:cubicBezTo>
                  <a:lnTo>
                    <a:pt x="25490" y="836487"/>
                  </a:lnTo>
                  <a:cubicBezTo>
                    <a:pt x="11412" y="836487"/>
                    <a:pt x="0" y="825075"/>
                    <a:pt x="0" y="810997"/>
                  </a:cubicBezTo>
                  <a:lnTo>
                    <a:pt x="0" y="25490"/>
                  </a:lnTo>
                  <a:cubicBezTo>
                    <a:pt x="0" y="11412"/>
                    <a:pt x="11412" y="0"/>
                    <a:pt x="2549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639950" cy="8745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1051567" y="3327059"/>
            <a:ext cx="1974756" cy="1955706"/>
            <a:chOff x="0" y="0"/>
            <a:chExt cx="820717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20717" cy="812800"/>
            </a:xfrm>
            <a:custGeom>
              <a:avLst/>
              <a:gdLst/>
              <a:ahLst/>
              <a:cxnLst/>
              <a:rect r="r" b="b" t="t" l="l"/>
              <a:pathLst>
                <a:path h="812800" w="820717">
                  <a:moveTo>
                    <a:pt x="0" y="0"/>
                  </a:moveTo>
                  <a:lnTo>
                    <a:pt x="820717" y="0"/>
                  </a:lnTo>
                  <a:lnTo>
                    <a:pt x="820717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19"/>
              <a:stretch>
                <a:fillRect l="0" t="-487" r="0" b="-487"/>
              </a:stretch>
            </a:blip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3405179" y="3083271"/>
            <a:ext cx="2429811" cy="3176037"/>
            <a:chOff x="0" y="0"/>
            <a:chExt cx="639950" cy="836487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9950" cy="836487"/>
            </a:xfrm>
            <a:custGeom>
              <a:avLst/>
              <a:gdLst/>
              <a:ahLst/>
              <a:cxnLst/>
              <a:rect r="r" b="b" t="t" l="l"/>
              <a:pathLst>
                <a:path h="836487" w="639950">
                  <a:moveTo>
                    <a:pt x="25490" y="0"/>
                  </a:moveTo>
                  <a:lnTo>
                    <a:pt x="614461" y="0"/>
                  </a:lnTo>
                  <a:cubicBezTo>
                    <a:pt x="628538" y="0"/>
                    <a:pt x="639950" y="11412"/>
                    <a:pt x="639950" y="25490"/>
                  </a:cubicBezTo>
                  <a:lnTo>
                    <a:pt x="639950" y="810997"/>
                  </a:lnTo>
                  <a:cubicBezTo>
                    <a:pt x="639950" y="825075"/>
                    <a:pt x="628538" y="836487"/>
                    <a:pt x="614461" y="836487"/>
                  </a:cubicBezTo>
                  <a:lnTo>
                    <a:pt x="25490" y="836487"/>
                  </a:lnTo>
                  <a:cubicBezTo>
                    <a:pt x="11412" y="836487"/>
                    <a:pt x="0" y="825075"/>
                    <a:pt x="0" y="810997"/>
                  </a:cubicBezTo>
                  <a:lnTo>
                    <a:pt x="0" y="25490"/>
                  </a:lnTo>
                  <a:cubicBezTo>
                    <a:pt x="0" y="11412"/>
                    <a:pt x="11412" y="0"/>
                    <a:pt x="2549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639950" cy="8745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3633779" y="3327059"/>
            <a:ext cx="1974756" cy="1955706"/>
            <a:chOff x="0" y="0"/>
            <a:chExt cx="820717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20717" cy="812800"/>
            </a:xfrm>
            <a:custGeom>
              <a:avLst/>
              <a:gdLst/>
              <a:ahLst/>
              <a:cxnLst/>
              <a:rect r="r" b="b" t="t" l="l"/>
              <a:pathLst>
                <a:path h="812800" w="820717">
                  <a:moveTo>
                    <a:pt x="0" y="0"/>
                  </a:moveTo>
                  <a:lnTo>
                    <a:pt x="820717" y="0"/>
                  </a:lnTo>
                  <a:lnTo>
                    <a:pt x="820717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0"/>
              <a:stretch>
                <a:fillRect l="0" t="-487" r="0" b="-487"/>
              </a:stretch>
            </a:blip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9569962" y="6469644"/>
            <a:ext cx="2429811" cy="3176037"/>
            <a:chOff x="0" y="0"/>
            <a:chExt cx="3239749" cy="4234716"/>
          </a:xfrm>
        </p:grpSpPr>
        <p:grpSp>
          <p:nvGrpSpPr>
            <p:cNvPr name="Group 44" id="44"/>
            <p:cNvGrpSpPr/>
            <p:nvPr/>
          </p:nvGrpSpPr>
          <p:grpSpPr>
            <a:xfrm rot="0">
              <a:off x="0" y="0"/>
              <a:ext cx="3239749" cy="4234716"/>
              <a:chOff x="0" y="0"/>
              <a:chExt cx="639950" cy="836487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639950" cy="836487"/>
              </a:xfrm>
              <a:custGeom>
                <a:avLst/>
                <a:gdLst/>
                <a:ahLst/>
                <a:cxnLst/>
                <a:rect r="r" b="b" t="t" l="l"/>
                <a:pathLst>
                  <a:path h="836487" w="639950">
                    <a:moveTo>
                      <a:pt x="25490" y="0"/>
                    </a:moveTo>
                    <a:lnTo>
                      <a:pt x="614461" y="0"/>
                    </a:lnTo>
                    <a:cubicBezTo>
                      <a:pt x="628538" y="0"/>
                      <a:pt x="639950" y="11412"/>
                      <a:pt x="639950" y="25490"/>
                    </a:cubicBezTo>
                    <a:lnTo>
                      <a:pt x="639950" y="810997"/>
                    </a:lnTo>
                    <a:cubicBezTo>
                      <a:pt x="639950" y="825075"/>
                      <a:pt x="628538" y="836487"/>
                      <a:pt x="614461" y="836487"/>
                    </a:cubicBezTo>
                    <a:lnTo>
                      <a:pt x="25490" y="836487"/>
                    </a:lnTo>
                    <a:cubicBezTo>
                      <a:pt x="11412" y="836487"/>
                      <a:pt x="0" y="825075"/>
                      <a:pt x="0" y="810997"/>
                    </a:cubicBezTo>
                    <a:lnTo>
                      <a:pt x="0" y="25490"/>
                    </a:lnTo>
                    <a:cubicBezTo>
                      <a:pt x="0" y="11412"/>
                      <a:pt x="11412" y="0"/>
                      <a:pt x="2549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0" y="-38100"/>
                <a:ext cx="639950" cy="87458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47" id="47"/>
            <p:cNvGrpSpPr/>
            <p:nvPr/>
          </p:nvGrpSpPr>
          <p:grpSpPr>
            <a:xfrm rot="0">
              <a:off x="304800" y="325051"/>
              <a:ext cx="2633008" cy="2607608"/>
              <a:chOff x="0" y="0"/>
              <a:chExt cx="820717" cy="812800"/>
            </a:xfrm>
          </p:grpSpPr>
          <p:sp>
            <p:nvSpPr>
              <p:cNvPr name="Freeform 48" id="48"/>
              <p:cNvSpPr/>
              <p:nvPr/>
            </p:nvSpPr>
            <p:spPr>
              <a:xfrm flipH="false" flipV="false" rot="0">
                <a:off x="0" y="0"/>
                <a:ext cx="820717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20717">
                    <a:moveTo>
                      <a:pt x="0" y="0"/>
                    </a:moveTo>
                    <a:lnTo>
                      <a:pt x="820717" y="0"/>
                    </a:lnTo>
                    <a:lnTo>
                      <a:pt x="820717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blipFill>
                <a:blip r:embed="rId21"/>
                <a:stretch>
                  <a:fillRect l="0" t="-487" r="0" b="-487"/>
                </a:stretch>
              </a:blipFill>
            </p:spPr>
          </p:sp>
        </p:grpSp>
        <p:sp>
          <p:nvSpPr>
            <p:cNvPr name="TextBox 49" id="49"/>
            <p:cNvSpPr txBox="true"/>
            <p:nvPr/>
          </p:nvSpPr>
          <p:spPr>
            <a:xfrm rot="0">
              <a:off x="810461" y="3287961"/>
              <a:ext cx="1618827" cy="534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b="true" sz="2400" u="sng">
                  <a:solidFill>
                    <a:srgbClr val="FFFFFF"/>
                  </a:solidFill>
                  <a:latin typeface="Quicksand Bold"/>
                  <a:ea typeface="Quicksand Bold"/>
                  <a:cs typeface="Quicksand Bold"/>
                  <a:sym typeface="Quicksand Bold"/>
                  <a:hlinkClick r:id="rId22" tooltip="https://biglinux.blogspot.com"/>
                </a:rPr>
                <a:t>Big Blog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2153393" y="6469644"/>
            <a:ext cx="2429811" cy="3176037"/>
            <a:chOff x="0" y="0"/>
            <a:chExt cx="639950" cy="836487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9950" cy="836487"/>
            </a:xfrm>
            <a:custGeom>
              <a:avLst/>
              <a:gdLst/>
              <a:ahLst/>
              <a:cxnLst/>
              <a:rect r="r" b="b" t="t" l="l"/>
              <a:pathLst>
                <a:path h="836487" w="639950">
                  <a:moveTo>
                    <a:pt x="25490" y="0"/>
                  </a:moveTo>
                  <a:lnTo>
                    <a:pt x="614461" y="0"/>
                  </a:lnTo>
                  <a:cubicBezTo>
                    <a:pt x="628538" y="0"/>
                    <a:pt x="639950" y="11412"/>
                    <a:pt x="639950" y="25490"/>
                  </a:cubicBezTo>
                  <a:lnTo>
                    <a:pt x="639950" y="810997"/>
                  </a:lnTo>
                  <a:cubicBezTo>
                    <a:pt x="639950" y="825075"/>
                    <a:pt x="628538" y="836487"/>
                    <a:pt x="614461" y="836487"/>
                  </a:cubicBezTo>
                  <a:lnTo>
                    <a:pt x="25490" y="836487"/>
                  </a:lnTo>
                  <a:cubicBezTo>
                    <a:pt x="11412" y="836487"/>
                    <a:pt x="0" y="825075"/>
                    <a:pt x="0" y="810997"/>
                  </a:cubicBezTo>
                  <a:lnTo>
                    <a:pt x="0" y="25490"/>
                  </a:lnTo>
                  <a:cubicBezTo>
                    <a:pt x="0" y="11412"/>
                    <a:pt x="11412" y="0"/>
                    <a:pt x="2549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38100"/>
              <a:ext cx="639950" cy="8745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2381993" y="6713432"/>
            <a:ext cx="1974756" cy="1955706"/>
            <a:chOff x="0" y="0"/>
            <a:chExt cx="820717" cy="8128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20717" cy="812800"/>
            </a:xfrm>
            <a:custGeom>
              <a:avLst/>
              <a:gdLst/>
              <a:ahLst/>
              <a:cxnLst/>
              <a:rect r="r" b="b" t="t" l="l"/>
              <a:pathLst>
                <a:path h="812800" w="820717">
                  <a:moveTo>
                    <a:pt x="0" y="0"/>
                  </a:moveTo>
                  <a:lnTo>
                    <a:pt x="820717" y="0"/>
                  </a:lnTo>
                  <a:lnTo>
                    <a:pt x="820717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3"/>
              <a:stretch>
                <a:fillRect l="0" t="-487" r="0" b="-487"/>
              </a:stretch>
            </a:blipFill>
          </p:spPr>
        </p:sp>
      </p:grpSp>
      <p:sp>
        <p:nvSpPr>
          <p:cNvPr name="TextBox 55" id="55"/>
          <p:cNvSpPr txBox="true"/>
          <p:nvPr/>
        </p:nvSpPr>
        <p:spPr>
          <a:xfrm rot="0">
            <a:off x="766930" y="3197320"/>
            <a:ext cx="7187467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Principais colaboradores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: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→ Bruno Goncalves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→ Barnabas of Kartola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→ Elton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→ Rafael Ruscher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→ Tales A. Mendonca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→ Narayan Silva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8981650" y="5534954"/>
            <a:ext cx="953611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400" u="sng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  <a:hlinkClick r:id="rId24" tooltip="https://forum.biglinux.com.br"/>
              </a:rPr>
              <a:t>Fórum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1344294" y="5534954"/>
            <a:ext cx="138715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400" u="sng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  <a:hlinkClick r:id="rId25" tooltip="https://t.me/biglinux"/>
              </a:rPr>
              <a:t>Telegram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3899995" y="5534954"/>
            <a:ext cx="1440180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400" u="sng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  <a:hlinkClick r:id="rId26" tooltip="https://www.facebook.com/groups/biglinux/"/>
              </a:rPr>
              <a:t>Facebook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2761239" y="8921327"/>
            <a:ext cx="1214120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400" u="sng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  <a:hlinkClick r:id="rId27" tooltip="https://www.youtube.com/@BigLinuxx/videos"/>
              </a:rPr>
              <a:t>Youtube</a:t>
            </a:r>
          </a:p>
        </p:txBody>
      </p:sp>
    </p:spTree>
  </p:cSld>
  <p:clrMapOvr>
    <a:masterClrMapping/>
  </p:clrMapOvr>
  <p:transition spd="slow">
    <p:cover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00190" y="876300"/>
            <a:ext cx="4246562" cy="1401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80"/>
              </a:lnSpc>
            </a:pPr>
            <a:r>
              <a:rPr lang="en-US" sz="82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Objetivo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1673887" y="4473670"/>
            <a:ext cx="8728459" cy="7290886"/>
            <a:chOff x="0" y="0"/>
            <a:chExt cx="11637946" cy="9721181"/>
          </a:xfrm>
        </p:grpSpPr>
        <p:sp>
          <p:nvSpPr>
            <p:cNvPr name="Freeform 4" id="4"/>
            <p:cNvSpPr/>
            <p:nvPr/>
          </p:nvSpPr>
          <p:spPr>
            <a:xfrm flipH="false" flipV="false" rot="-10800000">
              <a:off x="0" y="0"/>
              <a:ext cx="11637946" cy="7765684"/>
            </a:xfrm>
            <a:custGeom>
              <a:avLst/>
              <a:gdLst/>
              <a:ahLst/>
              <a:cxnLst/>
              <a:rect r="r" b="b" t="t" l="l"/>
              <a:pathLst>
                <a:path h="7765684" w="11637946">
                  <a:moveTo>
                    <a:pt x="0" y="0"/>
                  </a:moveTo>
                  <a:lnTo>
                    <a:pt x="11637946" y="0"/>
                  </a:lnTo>
                  <a:lnTo>
                    <a:pt x="11637946" y="7765684"/>
                  </a:lnTo>
                  <a:lnTo>
                    <a:pt x="0" y="77656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-5400000">
              <a:off x="2129505" y="3067389"/>
              <a:ext cx="5431536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31536">
                  <a:moveTo>
                    <a:pt x="0" y="0"/>
                  </a:moveTo>
                  <a:lnTo>
                    <a:pt x="5431536" y="0"/>
                  </a:lnTo>
                  <a:lnTo>
                    <a:pt x="5431536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99101" y="4234781"/>
              <a:ext cx="5619872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19872">
                  <a:moveTo>
                    <a:pt x="0" y="0"/>
                  </a:moveTo>
                  <a:lnTo>
                    <a:pt x="5619872" y="0"/>
                  </a:lnTo>
                  <a:lnTo>
                    <a:pt x="561987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332668" y="-1497360"/>
            <a:ext cx="8728459" cy="7382583"/>
            <a:chOff x="0" y="0"/>
            <a:chExt cx="11637946" cy="984344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2077760"/>
              <a:ext cx="11637946" cy="7765684"/>
            </a:xfrm>
            <a:custGeom>
              <a:avLst/>
              <a:gdLst/>
              <a:ahLst/>
              <a:cxnLst/>
              <a:rect r="r" b="b" t="t" l="l"/>
              <a:pathLst>
                <a:path h="7765684" w="11637946">
                  <a:moveTo>
                    <a:pt x="0" y="0"/>
                  </a:moveTo>
                  <a:lnTo>
                    <a:pt x="11637946" y="0"/>
                  </a:lnTo>
                  <a:lnTo>
                    <a:pt x="11637946" y="7765684"/>
                  </a:lnTo>
                  <a:lnTo>
                    <a:pt x="0" y="77656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5400000">
              <a:off x="4010055" y="1550290"/>
              <a:ext cx="5431536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31536">
                  <a:moveTo>
                    <a:pt x="0" y="0"/>
                  </a:moveTo>
                  <a:lnTo>
                    <a:pt x="5431536" y="0"/>
                  </a:lnTo>
                  <a:lnTo>
                    <a:pt x="5431536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-10800000">
              <a:off x="6018074" y="0"/>
              <a:ext cx="5619872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19872">
                  <a:moveTo>
                    <a:pt x="0" y="0"/>
                  </a:moveTo>
                  <a:lnTo>
                    <a:pt x="5619872" y="0"/>
                  </a:lnTo>
                  <a:lnTo>
                    <a:pt x="561987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766930" y="223720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057400" y="9067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25605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400000">
            <a:off x="14565755" y="7588795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00000">
            <a:off x="14569440" y="333063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610405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3477666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-3596640" y="360830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-3596640" y="731390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017468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-2890670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1183697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5070859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273056" y="334643"/>
            <a:ext cx="1633208" cy="1633208"/>
            <a:chOff x="0" y="0"/>
            <a:chExt cx="2177610" cy="217761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177610" cy="2177610"/>
            </a:xfrm>
            <a:custGeom>
              <a:avLst/>
              <a:gdLst/>
              <a:ahLst/>
              <a:cxnLst/>
              <a:rect r="r" b="b" t="t" l="l"/>
              <a:pathLst>
                <a:path h="2177610" w="2177610">
                  <a:moveTo>
                    <a:pt x="0" y="0"/>
                  </a:moveTo>
                  <a:lnTo>
                    <a:pt x="2177610" y="0"/>
                  </a:lnTo>
                  <a:lnTo>
                    <a:pt x="2177610" y="2177610"/>
                  </a:lnTo>
                  <a:lnTo>
                    <a:pt x="0" y="21776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63395" y="163395"/>
              <a:ext cx="1850819" cy="1850819"/>
            </a:xfrm>
            <a:custGeom>
              <a:avLst/>
              <a:gdLst/>
              <a:ahLst/>
              <a:cxnLst/>
              <a:rect r="r" b="b" t="t" l="l"/>
              <a:pathLst>
                <a:path h="1850819" w="1850819">
                  <a:moveTo>
                    <a:pt x="0" y="0"/>
                  </a:moveTo>
                  <a:lnTo>
                    <a:pt x="1850820" y="0"/>
                  </a:lnTo>
                  <a:lnTo>
                    <a:pt x="1850820" y="1850820"/>
                  </a:lnTo>
                  <a:lnTo>
                    <a:pt x="0" y="18508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</p:grpSp>
      <p:sp>
        <p:nvSpPr>
          <p:cNvPr name="Freeform 27" id="27"/>
          <p:cNvSpPr/>
          <p:nvPr/>
        </p:nvSpPr>
        <p:spPr>
          <a:xfrm flipH="false" flipV="false" rot="0">
            <a:off x="2140839" y="1071968"/>
            <a:ext cx="1124775" cy="1121963"/>
          </a:xfrm>
          <a:custGeom>
            <a:avLst/>
            <a:gdLst/>
            <a:ahLst/>
            <a:cxnLst/>
            <a:rect r="r" b="b" t="t" l="l"/>
            <a:pathLst>
              <a:path h="1121963" w="1124775">
                <a:moveTo>
                  <a:pt x="0" y="0"/>
                </a:moveTo>
                <a:lnTo>
                  <a:pt x="1124775" y="0"/>
                </a:lnTo>
                <a:lnTo>
                  <a:pt x="1124775" y="1121963"/>
                </a:lnTo>
                <a:lnTo>
                  <a:pt x="0" y="112196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9144000" y="3263995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766930" y="3197320"/>
            <a:ext cx="7187467" cy="4195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Desenvolver um </a:t>
            </a:r>
            <a:r>
              <a:rPr lang="en-US" b="true" sz="33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sistema perfeito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livre para ser copiado, modificado e redistribuído.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Inclusão Digital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Criar uma comunidade ativa interessada no desenvolvimento tecnológico</a:t>
            </a:r>
          </a:p>
        </p:txBody>
      </p:sp>
    </p:spTree>
  </p:cSld>
  <p:clrMapOvr>
    <a:masterClrMapping/>
  </p:clrMapOvr>
  <p:transition spd="slow">
    <p:cover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00190" y="876300"/>
            <a:ext cx="4454843" cy="1401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80"/>
              </a:lnSpc>
            </a:pPr>
            <a:r>
              <a:rPr lang="en-US" sz="82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Detalhes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1673887" y="4473670"/>
            <a:ext cx="8728459" cy="7290886"/>
            <a:chOff x="0" y="0"/>
            <a:chExt cx="11637946" cy="9721181"/>
          </a:xfrm>
        </p:grpSpPr>
        <p:sp>
          <p:nvSpPr>
            <p:cNvPr name="Freeform 4" id="4"/>
            <p:cNvSpPr/>
            <p:nvPr/>
          </p:nvSpPr>
          <p:spPr>
            <a:xfrm flipH="false" flipV="false" rot="-10800000">
              <a:off x="0" y="0"/>
              <a:ext cx="11637946" cy="7765684"/>
            </a:xfrm>
            <a:custGeom>
              <a:avLst/>
              <a:gdLst/>
              <a:ahLst/>
              <a:cxnLst/>
              <a:rect r="r" b="b" t="t" l="l"/>
              <a:pathLst>
                <a:path h="7765684" w="11637946">
                  <a:moveTo>
                    <a:pt x="0" y="0"/>
                  </a:moveTo>
                  <a:lnTo>
                    <a:pt x="11637946" y="0"/>
                  </a:lnTo>
                  <a:lnTo>
                    <a:pt x="11637946" y="7765684"/>
                  </a:lnTo>
                  <a:lnTo>
                    <a:pt x="0" y="77656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-5400000">
              <a:off x="2129505" y="3067389"/>
              <a:ext cx="5431536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31536">
                  <a:moveTo>
                    <a:pt x="0" y="0"/>
                  </a:moveTo>
                  <a:lnTo>
                    <a:pt x="5431536" y="0"/>
                  </a:lnTo>
                  <a:lnTo>
                    <a:pt x="5431536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99101" y="4234781"/>
              <a:ext cx="5619872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19872">
                  <a:moveTo>
                    <a:pt x="0" y="0"/>
                  </a:moveTo>
                  <a:lnTo>
                    <a:pt x="5619872" y="0"/>
                  </a:lnTo>
                  <a:lnTo>
                    <a:pt x="561987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332668" y="-1497360"/>
            <a:ext cx="8728459" cy="7382583"/>
            <a:chOff x="0" y="0"/>
            <a:chExt cx="11637946" cy="984344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2077760"/>
              <a:ext cx="11637946" cy="7765684"/>
            </a:xfrm>
            <a:custGeom>
              <a:avLst/>
              <a:gdLst/>
              <a:ahLst/>
              <a:cxnLst/>
              <a:rect r="r" b="b" t="t" l="l"/>
              <a:pathLst>
                <a:path h="7765684" w="11637946">
                  <a:moveTo>
                    <a:pt x="0" y="0"/>
                  </a:moveTo>
                  <a:lnTo>
                    <a:pt x="11637946" y="0"/>
                  </a:lnTo>
                  <a:lnTo>
                    <a:pt x="11637946" y="7765684"/>
                  </a:lnTo>
                  <a:lnTo>
                    <a:pt x="0" y="77656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5400000">
              <a:off x="4010055" y="1550290"/>
              <a:ext cx="5431536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31536">
                  <a:moveTo>
                    <a:pt x="0" y="0"/>
                  </a:moveTo>
                  <a:lnTo>
                    <a:pt x="5431536" y="0"/>
                  </a:lnTo>
                  <a:lnTo>
                    <a:pt x="5431536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-10800000">
              <a:off x="6018074" y="0"/>
              <a:ext cx="5619872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19872">
                  <a:moveTo>
                    <a:pt x="0" y="0"/>
                  </a:moveTo>
                  <a:lnTo>
                    <a:pt x="5619872" y="0"/>
                  </a:lnTo>
                  <a:lnTo>
                    <a:pt x="561987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766930" y="223720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057400" y="9067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25605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400000">
            <a:off x="14565755" y="7588795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00000">
            <a:off x="14569440" y="333063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610405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3477666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-3596640" y="360830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-3596640" y="731390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017468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-2890670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1183697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5070859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273056" y="334643"/>
            <a:ext cx="1633208" cy="1633208"/>
            <a:chOff x="0" y="0"/>
            <a:chExt cx="2177610" cy="217761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177610" cy="2177610"/>
            </a:xfrm>
            <a:custGeom>
              <a:avLst/>
              <a:gdLst/>
              <a:ahLst/>
              <a:cxnLst/>
              <a:rect r="r" b="b" t="t" l="l"/>
              <a:pathLst>
                <a:path h="2177610" w="2177610">
                  <a:moveTo>
                    <a:pt x="0" y="0"/>
                  </a:moveTo>
                  <a:lnTo>
                    <a:pt x="2177610" y="0"/>
                  </a:lnTo>
                  <a:lnTo>
                    <a:pt x="2177610" y="2177610"/>
                  </a:lnTo>
                  <a:lnTo>
                    <a:pt x="0" y="21776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63395" y="163395"/>
              <a:ext cx="1850819" cy="1850819"/>
            </a:xfrm>
            <a:custGeom>
              <a:avLst/>
              <a:gdLst/>
              <a:ahLst/>
              <a:cxnLst/>
              <a:rect r="r" b="b" t="t" l="l"/>
              <a:pathLst>
                <a:path h="1850819" w="1850819">
                  <a:moveTo>
                    <a:pt x="0" y="0"/>
                  </a:moveTo>
                  <a:lnTo>
                    <a:pt x="1850820" y="0"/>
                  </a:lnTo>
                  <a:lnTo>
                    <a:pt x="1850820" y="1850820"/>
                  </a:lnTo>
                  <a:lnTo>
                    <a:pt x="0" y="18508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</p:grpSp>
      <p:sp>
        <p:nvSpPr>
          <p:cNvPr name="Freeform 27" id="27"/>
          <p:cNvSpPr/>
          <p:nvPr/>
        </p:nvSpPr>
        <p:spPr>
          <a:xfrm flipH="false" flipV="false" rot="0">
            <a:off x="2220118" y="1151247"/>
            <a:ext cx="963406" cy="963406"/>
          </a:xfrm>
          <a:custGeom>
            <a:avLst/>
            <a:gdLst/>
            <a:ahLst/>
            <a:cxnLst/>
            <a:rect r="r" b="b" t="t" l="l"/>
            <a:pathLst>
              <a:path h="963406" w="963406">
                <a:moveTo>
                  <a:pt x="0" y="0"/>
                </a:moveTo>
                <a:lnTo>
                  <a:pt x="963406" y="0"/>
                </a:lnTo>
                <a:lnTo>
                  <a:pt x="963406" y="963406"/>
                </a:lnTo>
                <a:lnTo>
                  <a:pt x="0" y="96340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9144000" y="3263995"/>
            <a:ext cx="8927229" cy="4437360"/>
            <a:chOff x="0" y="0"/>
            <a:chExt cx="11902973" cy="5916479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11902973" cy="5916479"/>
              <a:chOff x="0" y="0"/>
              <a:chExt cx="2351204" cy="1168687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2351205" cy="1168687"/>
              </a:xfrm>
              <a:custGeom>
                <a:avLst/>
                <a:gdLst/>
                <a:ahLst/>
                <a:cxnLst/>
                <a:rect r="r" b="b" t="t" l="l"/>
                <a:pathLst>
                  <a:path h="1168687" w="2351205">
                    <a:moveTo>
                      <a:pt x="6938" y="0"/>
                    </a:moveTo>
                    <a:lnTo>
                      <a:pt x="2344267" y="0"/>
                    </a:lnTo>
                    <a:cubicBezTo>
                      <a:pt x="2348098" y="0"/>
                      <a:pt x="2351205" y="3106"/>
                      <a:pt x="2351205" y="6938"/>
                    </a:cubicBezTo>
                    <a:lnTo>
                      <a:pt x="2351205" y="1161750"/>
                    </a:lnTo>
                    <a:cubicBezTo>
                      <a:pt x="2351205" y="1165581"/>
                      <a:pt x="2348098" y="1168687"/>
                      <a:pt x="2344267" y="1168687"/>
                    </a:cubicBezTo>
                    <a:lnTo>
                      <a:pt x="6938" y="1168687"/>
                    </a:lnTo>
                    <a:cubicBezTo>
                      <a:pt x="3106" y="1168687"/>
                      <a:pt x="0" y="1165581"/>
                      <a:pt x="0" y="1161750"/>
                    </a:cubicBezTo>
                    <a:lnTo>
                      <a:pt x="0" y="6938"/>
                    </a:lnTo>
                    <a:cubicBezTo>
                      <a:pt x="0" y="3106"/>
                      <a:pt x="3106" y="0"/>
                      <a:pt x="6938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38100"/>
                <a:ext cx="2351204" cy="120678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32" id="32"/>
            <p:cNvSpPr/>
            <p:nvPr/>
          </p:nvSpPr>
          <p:spPr>
            <a:xfrm flipH="false" flipV="false" rot="0">
              <a:off x="100757" y="127000"/>
              <a:ext cx="11675215" cy="5662479"/>
            </a:xfrm>
            <a:custGeom>
              <a:avLst/>
              <a:gdLst/>
              <a:ahLst/>
              <a:cxnLst/>
              <a:rect r="r" b="b" t="t" l="l"/>
              <a:pathLst>
                <a:path h="5662479" w="11675215">
                  <a:moveTo>
                    <a:pt x="0" y="0"/>
                  </a:moveTo>
                  <a:lnTo>
                    <a:pt x="11675216" y="0"/>
                  </a:lnTo>
                  <a:lnTo>
                    <a:pt x="11675216" y="5662479"/>
                  </a:lnTo>
                  <a:lnTo>
                    <a:pt x="0" y="56624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/>
              <a:stretch>
                <a:fillRect l="0" t="0" r="0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766930" y="3197320"/>
            <a:ext cx="8129169" cy="479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Base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: Manjaro/Arch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Desktop Environment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: KDE Plasma Wayland ou X11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File System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: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BTRFS (Copy on Write) e compressão ZSTD - melhorando integridade e estabilidade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Sistema e Inicialização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: GRUB + systemd</a:t>
            </a:r>
          </a:p>
        </p:txBody>
      </p:sp>
    </p:spTree>
  </p:cSld>
  <p:clrMapOvr>
    <a:masterClrMapping/>
  </p:clrMapOvr>
  <p:transition spd="slow">
    <p:cover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00190" y="876300"/>
            <a:ext cx="8244840" cy="1401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80"/>
              </a:lnSpc>
            </a:pPr>
            <a:r>
              <a:rPr lang="en-US" sz="82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Compatibilidade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1673887" y="4473670"/>
            <a:ext cx="8728459" cy="7290886"/>
            <a:chOff x="0" y="0"/>
            <a:chExt cx="11637946" cy="9721181"/>
          </a:xfrm>
        </p:grpSpPr>
        <p:sp>
          <p:nvSpPr>
            <p:cNvPr name="Freeform 4" id="4"/>
            <p:cNvSpPr/>
            <p:nvPr/>
          </p:nvSpPr>
          <p:spPr>
            <a:xfrm flipH="false" flipV="false" rot="-10800000">
              <a:off x="0" y="0"/>
              <a:ext cx="11637946" cy="7765684"/>
            </a:xfrm>
            <a:custGeom>
              <a:avLst/>
              <a:gdLst/>
              <a:ahLst/>
              <a:cxnLst/>
              <a:rect r="r" b="b" t="t" l="l"/>
              <a:pathLst>
                <a:path h="7765684" w="11637946">
                  <a:moveTo>
                    <a:pt x="0" y="0"/>
                  </a:moveTo>
                  <a:lnTo>
                    <a:pt x="11637946" y="0"/>
                  </a:lnTo>
                  <a:lnTo>
                    <a:pt x="11637946" y="7765684"/>
                  </a:lnTo>
                  <a:lnTo>
                    <a:pt x="0" y="77656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-5400000">
              <a:off x="2129505" y="3067389"/>
              <a:ext cx="5431536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31536">
                  <a:moveTo>
                    <a:pt x="0" y="0"/>
                  </a:moveTo>
                  <a:lnTo>
                    <a:pt x="5431536" y="0"/>
                  </a:lnTo>
                  <a:lnTo>
                    <a:pt x="5431536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99101" y="4234781"/>
              <a:ext cx="5619872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19872">
                  <a:moveTo>
                    <a:pt x="0" y="0"/>
                  </a:moveTo>
                  <a:lnTo>
                    <a:pt x="5619872" y="0"/>
                  </a:lnTo>
                  <a:lnTo>
                    <a:pt x="561987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332668" y="-1497360"/>
            <a:ext cx="8728459" cy="7382583"/>
            <a:chOff x="0" y="0"/>
            <a:chExt cx="11637946" cy="984344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2077760"/>
              <a:ext cx="11637946" cy="7765684"/>
            </a:xfrm>
            <a:custGeom>
              <a:avLst/>
              <a:gdLst/>
              <a:ahLst/>
              <a:cxnLst/>
              <a:rect r="r" b="b" t="t" l="l"/>
              <a:pathLst>
                <a:path h="7765684" w="11637946">
                  <a:moveTo>
                    <a:pt x="0" y="0"/>
                  </a:moveTo>
                  <a:lnTo>
                    <a:pt x="11637946" y="0"/>
                  </a:lnTo>
                  <a:lnTo>
                    <a:pt x="11637946" y="7765684"/>
                  </a:lnTo>
                  <a:lnTo>
                    <a:pt x="0" y="77656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5400000">
              <a:off x="4010055" y="1550290"/>
              <a:ext cx="5431536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31536">
                  <a:moveTo>
                    <a:pt x="0" y="0"/>
                  </a:moveTo>
                  <a:lnTo>
                    <a:pt x="5431536" y="0"/>
                  </a:lnTo>
                  <a:lnTo>
                    <a:pt x="5431536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-10800000">
              <a:off x="6018074" y="0"/>
              <a:ext cx="5619872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19872">
                  <a:moveTo>
                    <a:pt x="0" y="0"/>
                  </a:moveTo>
                  <a:lnTo>
                    <a:pt x="5619872" y="0"/>
                  </a:lnTo>
                  <a:lnTo>
                    <a:pt x="561987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766930" y="223720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057400" y="9067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25605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400000">
            <a:off x="14565755" y="7588795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00000">
            <a:off x="14569440" y="333063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610405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3477666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-3596640" y="360830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-3596640" y="731390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017468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-2890670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1183697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5070859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273056" y="334643"/>
            <a:ext cx="1633208" cy="1633208"/>
            <a:chOff x="0" y="0"/>
            <a:chExt cx="2177610" cy="217761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177610" cy="2177610"/>
            </a:xfrm>
            <a:custGeom>
              <a:avLst/>
              <a:gdLst/>
              <a:ahLst/>
              <a:cxnLst/>
              <a:rect r="r" b="b" t="t" l="l"/>
              <a:pathLst>
                <a:path h="2177610" w="2177610">
                  <a:moveTo>
                    <a:pt x="0" y="0"/>
                  </a:moveTo>
                  <a:lnTo>
                    <a:pt x="2177610" y="0"/>
                  </a:lnTo>
                  <a:lnTo>
                    <a:pt x="2177610" y="2177610"/>
                  </a:lnTo>
                  <a:lnTo>
                    <a:pt x="0" y="21776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63395" y="163395"/>
              <a:ext cx="1850819" cy="1850819"/>
            </a:xfrm>
            <a:custGeom>
              <a:avLst/>
              <a:gdLst/>
              <a:ahLst/>
              <a:cxnLst/>
              <a:rect r="r" b="b" t="t" l="l"/>
              <a:pathLst>
                <a:path h="1850819" w="1850819">
                  <a:moveTo>
                    <a:pt x="0" y="0"/>
                  </a:moveTo>
                  <a:lnTo>
                    <a:pt x="1850820" y="0"/>
                  </a:lnTo>
                  <a:lnTo>
                    <a:pt x="1850820" y="1850820"/>
                  </a:lnTo>
                  <a:lnTo>
                    <a:pt x="0" y="18508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</p:grpSp>
      <p:sp>
        <p:nvSpPr>
          <p:cNvPr name="Freeform 27" id="27"/>
          <p:cNvSpPr/>
          <p:nvPr/>
        </p:nvSpPr>
        <p:spPr>
          <a:xfrm flipH="false" flipV="false" rot="0">
            <a:off x="2115171" y="1185009"/>
            <a:ext cx="1150411" cy="895882"/>
          </a:xfrm>
          <a:custGeom>
            <a:avLst/>
            <a:gdLst/>
            <a:ahLst/>
            <a:cxnLst/>
            <a:rect r="r" b="b" t="t" l="l"/>
            <a:pathLst>
              <a:path h="895882" w="1150411">
                <a:moveTo>
                  <a:pt x="0" y="0"/>
                </a:moveTo>
                <a:lnTo>
                  <a:pt x="1150410" y="0"/>
                </a:lnTo>
                <a:lnTo>
                  <a:pt x="1150410" y="895882"/>
                </a:lnTo>
                <a:lnTo>
                  <a:pt x="0" y="89588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9048750" y="3173088"/>
            <a:ext cx="8544330" cy="4576261"/>
            <a:chOff x="0" y="0"/>
            <a:chExt cx="11392439" cy="6101681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11392439" cy="6101681"/>
              <a:chOff x="0" y="0"/>
              <a:chExt cx="2250358" cy="120527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2250358" cy="1205270"/>
              </a:xfrm>
              <a:custGeom>
                <a:avLst/>
                <a:gdLst/>
                <a:ahLst/>
                <a:cxnLst/>
                <a:rect r="r" b="b" t="t" l="l"/>
                <a:pathLst>
                  <a:path h="1205270" w="2250358">
                    <a:moveTo>
                      <a:pt x="7249" y="0"/>
                    </a:moveTo>
                    <a:lnTo>
                      <a:pt x="2243110" y="0"/>
                    </a:lnTo>
                    <a:cubicBezTo>
                      <a:pt x="2245032" y="0"/>
                      <a:pt x="2246876" y="764"/>
                      <a:pt x="2248235" y="2123"/>
                    </a:cubicBezTo>
                    <a:cubicBezTo>
                      <a:pt x="2249595" y="3482"/>
                      <a:pt x="2250358" y="5326"/>
                      <a:pt x="2250358" y="7249"/>
                    </a:cubicBezTo>
                    <a:lnTo>
                      <a:pt x="2250358" y="1198022"/>
                    </a:lnTo>
                    <a:cubicBezTo>
                      <a:pt x="2250358" y="1202025"/>
                      <a:pt x="2247113" y="1205270"/>
                      <a:pt x="2243110" y="1205270"/>
                    </a:cubicBezTo>
                    <a:lnTo>
                      <a:pt x="7249" y="1205270"/>
                    </a:lnTo>
                    <a:cubicBezTo>
                      <a:pt x="3245" y="1205270"/>
                      <a:pt x="0" y="1202025"/>
                      <a:pt x="0" y="1198022"/>
                    </a:cubicBezTo>
                    <a:lnTo>
                      <a:pt x="0" y="7249"/>
                    </a:lnTo>
                    <a:cubicBezTo>
                      <a:pt x="0" y="3245"/>
                      <a:pt x="3245" y="0"/>
                      <a:pt x="7249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38100"/>
                <a:ext cx="2250358" cy="124337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32" id="32"/>
            <p:cNvSpPr/>
            <p:nvPr/>
          </p:nvSpPr>
          <p:spPr>
            <a:xfrm flipH="false" flipV="false" rot="0">
              <a:off x="127000" y="121209"/>
              <a:ext cx="11138439" cy="5847681"/>
            </a:xfrm>
            <a:custGeom>
              <a:avLst/>
              <a:gdLst/>
              <a:ahLst/>
              <a:cxnLst/>
              <a:rect r="r" b="b" t="t" l="l"/>
              <a:pathLst>
                <a:path h="5847681" w="11138439">
                  <a:moveTo>
                    <a:pt x="0" y="0"/>
                  </a:moveTo>
                  <a:lnTo>
                    <a:pt x="11138439" y="0"/>
                  </a:lnTo>
                  <a:lnTo>
                    <a:pt x="11138439" y="5847680"/>
                  </a:lnTo>
                  <a:lnTo>
                    <a:pt x="0" y="58476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/>
              <a:stretch>
                <a:fillRect l="0" t="0" r="0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766930" y="3197320"/>
            <a:ext cx="8129169" cy="2994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Três imagens com diferentes versões do</a:t>
            </a:r>
            <a:r>
              <a:rPr lang="en-US" sz="3399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Linux Kernel: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Linux Kernel </a:t>
            </a:r>
            <a:r>
              <a:rPr lang="en-US" b="true" sz="33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6.6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Linux Kernel </a:t>
            </a:r>
            <a:r>
              <a:rPr lang="en-US" b="true" sz="33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6.12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Linux Kernel </a:t>
            </a:r>
            <a:r>
              <a:rPr lang="en-US" b="true" sz="33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6.14</a:t>
            </a:r>
          </a:p>
        </p:txBody>
      </p:sp>
    </p:spTree>
  </p:cSld>
  <p:clrMapOvr>
    <a:masterClrMapping/>
  </p:clrMapOvr>
  <p:transition spd="slow">
    <p:cover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00190" y="876300"/>
            <a:ext cx="6600031" cy="1401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80"/>
              </a:lnSpc>
            </a:pPr>
            <a:r>
              <a:rPr lang="en-US" sz="82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Performance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1673887" y="4473670"/>
            <a:ext cx="8728459" cy="7290886"/>
            <a:chOff x="0" y="0"/>
            <a:chExt cx="11637946" cy="9721181"/>
          </a:xfrm>
        </p:grpSpPr>
        <p:sp>
          <p:nvSpPr>
            <p:cNvPr name="Freeform 4" id="4"/>
            <p:cNvSpPr/>
            <p:nvPr/>
          </p:nvSpPr>
          <p:spPr>
            <a:xfrm flipH="false" flipV="false" rot="-10800000">
              <a:off x="0" y="0"/>
              <a:ext cx="11637946" cy="7765684"/>
            </a:xfrm>
            <a:custGeom>
              <a:avLst/>
              <a:gdLst/>
              <a:ahLst/>
              <a:cxnLst/>
              <a:rect r="r" b="b" t="t" l="l"/>
              <a:pathLst>
                <a:path h="7765684" w="11637946">
                  <a:moveTo>
                    <a:pt x="0" y="0"/>
                  </a:moveTo>
                  <a:lnTo>
                    <a:pt x="11637946" y="0"/>
                  </a:lnTo>
                  <a:lnTo>
                    <a:pt x="11637946" y="7765684"/>
                  </a:lnTo>
                  <a:lnTo>
                    <a:pt x="0" y="77656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-5400000">
              <a:off x="2129505" y="3067389"/>
              <a:ext cx="5431536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31536">
                  <a:moveTo>
                    <a:pt x="0" y="0"/>
                  </a:moveTo>
                  <a:lnTo>
                    <a:pt x="5431536" y="0"/>
                  </a:lnTo>
                  <a:lnTo>
                    <a:pt x="5431536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99101" y="4234781"/>
              <a:ext cx="5619872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19872">
                  <a:moveTo>
                    <a:pt x="0" y="0"/>
                  </a:moveTo>
                  <a:lnTo>
                    <a:pt x="5619872" y="0"/>
                  </a:lnTo>
                  <a:lnTo>
                    <a:pt x="561987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332668" y="-1497360"/>
            <a:ext cx="8728459" cy="7382583"/>
            <a:chOff x="0" y="0"/>
            <a:chExt cx="11637946" cy="984344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2077760"/>
              <a:ext cx="11637946" cy="7765684"/>
            </a:xfrm>
            <a:custGeom>
              <a:avLst/>
              <a:gdLst/>
              <a:ahLst/>
              <a:cxnLst/>
              <a:rect r="r" b="b" t="t" l="l"/>
              <a:pathLst>
                <a:path h="7765684" w="11637946">
                  <a:moveTo>
                    <a:pt x="0" y="0"/>
                  </a:moveTo>
                  <a:lnTo>
                    <a:pt x="11637946" y="0"/>
                  </a:lnTo>
                  <a:lnTo>
                    <a:pt x="11637946" y="7765684"/>
                  </a:lnTo>
                  <a:lnTo>
                    <a:pt x="0" y="77656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5400000">
              <a:off x="4010055" y="1550290"/>
              <a:ext cx="5431536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31536">
                  <a:moveTo>
                    <a:pt x="0" y="0"/>
                  </a:moveTo>
                  <a:lnTo>
                    <a:pt x="5431536" y="0"/>
                  </a:lnTo>
                  <a:lnTo>
                    <a:pt x="5431536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-10800000">
              <a:off x="6018074" y="0"/>
              <a:ext cx="5619872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19872">
                  <a:moveTo>
                    <a:pt x="0" y="0"/>
                  </a:moveTo>
                  <a:lnTo>
                    <a:pt x="5619872" y="0"/>
                  </a:lnTo>
                  <a:lnTo>
                    <a:pt x="561987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766930" y="223720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057400" y="9067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25605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400000">
            <a:off x="14565755" y="7588795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00000">
            <a:off x="14569440" y="333063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610405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3477666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-3596640" y="360830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-3596640" y="731390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017468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-2890670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1183697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5070859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273056" y="334643"/>
            <a:ext cx="1633208" cy="1633208"/>
            <a:chOff x="0" y="0"/>
            <a:chExt cx="2177610" cy="217761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177610" cy="2177610"/>
            </a:xfrm>
            <a:custGeom>
              <a:avLst/>
              <a:gdLst/>
              <a:ahLst/>
              <a:cxnLst/>
              <a:rect r="r" b="b" t="t" l="l"/>
              <a:pathLst>
                <a:path h="2177610" w="2177610">
                  <a:moveTo>
                    <a:pt x="0" y="0"/>
                  </a:moveTo>
                  <a:lnTo>
                    <a:pt x="2177610" y="0"/>
                  </a:lnTo>
                  <a:lnTo>
                    <a:pt x="2177610" y="2177610"/>
                  </a:lnTo>
                  <a:lnTo>
                    <a:pt x="0" y="21776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63395" y="163395"/>
              <a:ext cx="1850819" cy="1850819"/>
            </a:xfrm>
            <a:custGeom>
              <a:avLst/>
              <a:gdLst/>
              <a:ahLst/>
              <a:cxnLst/>
              <a:rect r="r" b="b" t="t" l="l"/>
              <a:pathLst>
                <a:path h="1850819" w="1850819">
                  <a:moveTo>
                    <a:pt x="0" y="0"/>
                  </a:moveTo>
                  <a:lnTo>
                    <a:pt x="1850820" y="0"/>
                  </a:lnTo>
                  <a:lnTo>
                    <a:pt x="1850820" y="1850820"/>
                  </a:lnTo>
                  <a:lnTo>
                    <a:pt x="0" y="18508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</p:grpSp>
      <p:sp>
        <p:nvSpPr>
          <p:cNvPr name="Freeform 27" id="27"/>
          <p:cNvSpPr/>
          <p:nvPr/>
        </p:nvSpPr>
        <p:spPr>
          <a:xfrm flipH="false" flipV="false" rot="0">
            <a:off x="2124708" y="1161457"/>
            <a:ext cx="1157038" cy="942986"/>
          </a:xfrm>
          <a:custGeom>
            <a:avLst/>
            <a:gdLst/>
            <a:ahLst/>
            <a:cxnLst/>
            <a:rect r="r" b="b" t="t" l="l"/>
            <a:pathLst>
              <a:path h="942986" w="1157038">
                <a:moveTo>
                  <a:pt x="0" y="0"/>
                </a:moveTo>
                <a:lnTo>
                  <a:pt x="1157038" y="0"/>
                </a:lnTo>
                <a:lnTo>
                  <a:pt x="1157038" y="942986"/>
                </a:lnTo>
                <a:lnTo>
                  <a:pt x="0" y="94298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2649075" y="4230005"/>
            <a:ext cx="5185476" cy="3889107"/>
          </a:xfrm>
          <a:custGeom>
            <a:avLst/>
            <a:gdLst/>
            <a:ahLst/>
            <a:cxnLst/>
            <a:rect r="r" b="b" t="t" l="l"/>
            <a:pathLst>
              <a:path h="3889107" w="5185476">
                <a:moveTo>
                  <a:pt x="0" y="0"/>
                </a:moveTo>
                <a:lnTo>
                  <a:pt x="5185476" y="0"/>
                </a:lnTo>
                <a:lnTo>
                  <a:pt x="5185476" y="3889107"/>
                </a:lnTo>
                <a:lnTo>
                  <a:pt x="0" y="3889107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766930" y="2960963"/>
            <a:ext cx="11091386" cy="2394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Mínima: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Processador de 64 bits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Intel ou AMD ou compatível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 GB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de memória RAM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8 GB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de espaço de armazenamento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66930" y="5663247"/>
            <a:ext cx="11091386" cy="2394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Recomendada: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Processador de 64 bits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el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ou AMD ou compatível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4 GB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ou mais de memória RAM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40 GB 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ou ma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is de espaço de armazenamento</a:t>
            </a:r>
          </a:p>
        </p:txBody>
      </p:sp>
    </p:spTree>
  </p:cSld>
  <p:clrMapOvr>
    <a:masterClrMapping/>
  </p:clrMapOvr>
  <p:transition spd="slow">
    <p:cover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00190" y="876300"/>
            <a:ext cx="6600031" cy="1401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80"/>
              </a:lnSpc>
            </a:pPr>
            <a:r>
              <a:rPr lang="en-US" sz="82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Performance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1673887" y="4473670"/>
            <a:ext cx="8728459" cy="7290886"/>
            <a:chOff x="0" y="0"/>
            <a:chExt cx="11637946" cy="9721181"/>
          </a:xfrm>
        </p:grpSpPr>
        <p:sp>
          <p:nvSpPr>
            <p:cNvPr name="Freeform 4" id="4"/>
            <p:cNvSpPr/>
            <p:nvPr/>
          </p:nvSpPr>
          <p:spPr>
            <a:xfrm flipH="false" flipV="false" rot="-10800000">
              <a:off x="0" y="0"/>
              <a:ext cx="11637946" cy="7765684"/>
            </a:xfrm>
            <a:custGeom>
              <a:avLst/>
              <a:gdLst/>
              <a:ahLst/>
              <a:cxnLst/>
              <a:rect r="r" b="b" t="t" l="l"/>
              <a:pathLst>
                <a:path h="7765684" w="11637946">
                  <a:moveTo>
                    <a:pt x="0" y="0"/>
                  </a:moveTo>
                  <a:lnTo>
                    <a:pt x="11637946" y="0"/>
                  </a:lnTo>
                  <a:lnTo>
                    <a:pt x="11637946" y="7765684"/>
                  </a:lnTo>
                  <a:lnTo>
                    <a:pt x="0" y="77656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-5400000">
              <a:off x="2129505" y="3067389"/>
              <a:ext cx="5431536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31536">
                  <a:moveTo>
                    <a:pt x="0" y="0"/>
                  </a:moveTo>
                  <a:lnTo>
                    <a:pt x="5431536" y="0"/>
                  </a:lnTo>
                  <a:lnTo>
                    <a:pt x="5431536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99101" y="4234781"/>
              <a:ext cx="5619872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19872">
                  <a:moveTo>
                    <a:pt x="0" y="0"/>
                  </a:moveTo>
                  <a:lnTo>
                    <a:pt x="5619872" y="0"/>
                  </a:lnTo>
                  <a:lnTo>
                    <a:pt x="561987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332668" y="-1497360"/>
            <a:ext cx="8728459" cy="7382583"/>
            <a:chOff x="0" y="0"/>
            <a:chExt cx="11637946" cy="984344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2077760"/>
              <a:ext cx="11637946" cy="7765684"/>
            </a:xfrm>
            <a:custGeom>
              <a:avLst/>
              <a:gdLst/>
              <a:ahLst/>
              <a:cxnLst/>
              <a:rect r="r" b="b" t="t" l="l"/>
              <a:pathLst>
                <a:path h="7765684" w="11637946">
                  <a:moveTo>
                    <a:pt x="0" y="0"/>
                  </a:moveTo>
                  <a:lnTo>
                    <a:pt x="11637946" y="0"/>
                  </a:lnTo>
                  <a:lnTo>
                    <a:pt x="11637946" y="7765684"/>
                  </a:lnTo>
                  <a:lnTo>
                    <a:pt x="0" y="77656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5400000">
              <a:off x="4010055" y="1550290"/>
              <a:ext cx="5431536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31536">
                  <a:moveTo>
                    <a:pt x="0" y="0"/>
                  </a:moveTo>
                  <a:lnTo>
                    <a:pt x="5431536" y="0"/>
                  </a:lnTo>
                  <a:lnTo>
                    <a:pt x="5431536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-10800000">
              <a:off x="6018074" y="0"/>
              <a:ext cx="5619872" cy="5486400"/>
            </a:xfrm>
            <a:custGeom>
              <a:avLst/>
              <a:gdLst/>
              <a:ahLst/>
              <a:cxnLst/>
              <a:rect r="r" b="b" t="t" l="l"/>
              <a:pathLst>
                <a:path h="5486400" w="5619872">
                  <a:moveTo>
                    <a:pt x="0" y="0"/>
                  </a:moveTo>
                  <a:lnTo>
                    <a:pt x="5619872" y="0"/>
                  </a:lnTo>
                  <a:lnTo>
                    <a:pt x="5619872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766930" y="223720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057400" y="9067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25605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400000">
            <a:off x="14565755" y="7588795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00000">
            <a:off x="14569440" y="333063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610405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3477666" y="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5400000">
            <a:off x="-3596640" y="360830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5400000">
            <a:off x="-3596640" y="7313909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017468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-2890670" y="10165080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1183697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5070859" y="11662"/>
            <a:ext cx="7315200" cy="121920"/>
          </a:xfrm>
          <a:custGeom>
            <a:avLst/>
            <a:gdLst/>
            <a:ahLst/>
            <a:cxnLst/>
            <a:rect r="r" b="b" t="t" l="l"/>
            <a:pathLst>
              <a:path h="121920" w="7315200">
                <a:moveTo>
                  <a:pt x="0" y="0"/>
                </a:moveTo>
                <a:lnTo>
                  <a:pt x="7315200" y="0"/>
                </a:lnTo>
                <a:lnTo>
                  <a:pt x="7315200" y="121920"/>
                </a:lnTo>
                <a:lnTo>
                  <a:pt x="0" y="1219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273056" y="334643"/>
            <a:ext cx="1633208" cy="1633208"/>
            <a:chOff x="0" y="0"/>
            <a:chExt cx="2177610" cy="217761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177610" cy="2177610"/>
            </a:xfrm>
            <a:custGeom>
              <a:avLst/>
              <a:gdLst/>
              <a:ahLst/>
              <a:cxnLst/>
              <a:rect r="r" b="b" t="t" l="l"/>
              <a:pathLst>
                <a:path h="2177610" w="2177610">
                  <a:moveTo>
                    <a:pt x="0" y="0"/>
                  </a:moveTo>
                  <a:lnTo>
                    <a:pt x="2177610" y="0"/>
                  </a:lnTo>
                  <a:lnTo>
                    <a:pt x="2177610" y="2177610"/>
                  </a:lnTo>
                  <a:lnTo>
                    <a:pt x="0" y="21776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63395" y="163395"/>
              <a:ext cx="1850819" cy="1850819"/>
            </a:xfrm>
            <a:custGeom>
              <a:avLst/>
              <a:gdLst/>
              <a:ahLst/>
              <a:cxnLst/>
              <a:rect r="r" b="b" t="t" l="l"/>
              <a:pathLst>
                <a:path h="1850819" w="1850819">
                  <a:moveTo>
                    <a:pt x="0" y="0"/>
                  </a:moveTo>
                  <a:lnTo>
                    <a:pt x="1850820" y="0"/>
                  </a:lnTo>
                  <a:lnTo>
                    <a:pt x="1850820" y="1850820"/>
                  </a:lnTo>
                  <a:lnTo>
                    <a:pt x="0" y="18508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</p:grpSp>
      <p:sp>
        <p:nvSpPr>
          <p:cNvPr name="Freeform 27" id="27"/>
          <p:cNvSpPr/>
          <p:nvPr/>
        </p:nvSpPr>
        <p:spPr>
          <a:xfrm flipH="false" flipV="false" rot="0">
            <a:off x="2124708" y="1161457"/>
            <a:ext cx="1157038" cy="942986"/>
          </a:xfrm>
          <a:custGeom>
            <a:avLst/>
            <a:gdLst/>
            <a:ahLst/>
            <a:cxnLst/>
            <a:rect r="r" b="b" t="t" l="l"/>
            <a:pathLst>
              <a:path h="942986" w="1157038">
                <a:moveTo>
                  <a:pt x="0" y="0"/>
                </a:moveTo>
                <a:lnTo>
                  <a:pt x="1157038" y="0"/>
                </a:lnTo>
                <a:lnTo>
                  <a:pt x="1157038" y="942986"/>
                </a:lnTo>
                <a:lnTo>
                  <a:pt x="0" y="94298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5838825" y="2885501"/>
            <a:ext cx="11843385" cy="6706199"/>
          </a:xfrm>
          <a:custGeom>
            <a:avLst/>
            <a:gdLst/>
            <a:ahLst/>
            <a:cxnLst/>
            <a:rect r="r" b="b" t="t" l="l"/>
            <a:pathLst>
              <a:path h="6706199" w="11843385">
                <a:moveTo>
                  <a:pt x="0" y="0"/>
                </a:moveTo>
                <a:lnTo>
                  <a:pt x="11843385" y="0"/>
                </a:lnTo>
                <a:lnTo>
                  <a:pt x="11843385" y="6706198"/>
                </a:lnTo>
                <a:lnTo>
                  <a:pt x="0" y="6706198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-664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855411" y="4298963"/>
            <a:ext cx="4729250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Top #2</a:t>
            </a: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em performance executando </a:t>
            </a:r>
            <a:r>
              <a:rPr lang="en-US" sz="3399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CS:GO</a:t>
            </a:r>
          </a:p>
        </p:txBody>
      </p:sp>
    </p:spTree>
  </p:cSld>
  <p:clrMapOvr>
    <a:masterClrMapping/>
  </p:clrMapOvr>
  <p:transition spd="slow">
    <p:cover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DAGlB6L05FA</dc:identifier>
  <dcterms:modified xsi:type="dcterms:W3CDTF">2011-08-01T06:04:30Z</dcterms:modified>
  <cp:revision>1</cp:revision>
  <dc:title>Big Linux</dc:title>
</cp:coreProperties>
</file>