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Quicksand Bold" charset="1" panose="00000000000000000000"/>
      <p:regular r:id="rId19"/>
    </p:embeddedFont>
    <p:embeddedFont>
      <p:font typeface="Quicksan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68.png" Type="http://schemas.openxmlformats.org/officeDocument/2006/relationships/image"/><Relationship Id="rId17" Target="../media/image69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70.png" Type="http://schemas.openxmlformats.org/officeDocument/2006/relationships/image"/><Relationship Id="rId17" Target="../media/image71.svg" Type="http://schemas.openxmlformats.org/officeDocument/2006/relationships/image"/><Relationship Id="rId18" Target="../media/image72.png" Type="http://schemas.openxmlformats.org/officeDocument/2006/relationships/image"/><Relationship Id="rId19" Target="../media/image73.svg" Type="http://schemas.openxmlformats.org/officeDocument/2006/relationships/image"/><Relationship Id="rId2" Target="../media/image5.png" Type="http://schemas.openxmlformats.org/officeDocument/2006/relationships/image"/><Relationship Id="rId20" Target="../media/image74.png" Type="http://schemas.openxmlformats.org/officeDocument/2006/relationships/image"/><Relationship Id="rId21" Target="../media/image75.sv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70.png" Type="http://schemas.openxmlformats.org/officeDocument/2006/relationships/image"/><Relationship Id="rId17" Target="../media/image71.svg" Type="http://schemas.openxmlformats.org/officeDocument/2006/relationships/image"/><Relationship Id="rId18" Target="../media/image72.png" Type="http://schemas.openxmlformats.org/officeDocument/2006/relationships/image"/><Relationship Id="rId19" Target="../media/image73.svg" Type="http://schemas.openxmlformats.org/officeDocument/2006/relationships/image"/><Relationship Id="rId2" Target="../media/image5.png" Type="http://schemas.openxmlformats.org/officeDocument/2006/relationships/image"/><Relationship Id="rId20" Target="../media/image74.png" Type="http://schemas.openxmlformats.org/officeDocument/2006/relationships/image"/><Relationship Id="rId21" Target="../media/image75.sv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76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31.png" Type="http://schemas.openxmlformats.org/officeDocument/2006/relationships/image"/><Relationship Id="rId19" Target="../media/image32.png" Type="http://schemas.openxmlformats.org/officeDocument/2006/relationships/image"/><Relationship Id="rId2" Target="../media/image5.png" Type="http://schemas.openxmlformats.org/officeDocument/2006/relationships/image"/><Relationship Id="rId20" Target="../media/image33.svg" Type="http://schemas.openxmlformats.org/officeDocument/2006/relationships/image"/><Relationship Id="rId21" Target="../media/image34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35.png" Type="http://schemas.openxmlformats.org/officeDocument/2006/relationships/image"/><Relationship Id="rId17" Target="https://gitlab.gnome.org/GNOME/gimp" TargetMode="External" Type="http://schemas.openxmlformats.org/officeDocument/2006/relationships/hyperlink"/><Relationship Id="rId18" Target="../media/image36.png" Type="http://schemas.openxmlformats.org/officeDocument/2006/relationships/image"/><Relationship Id="rId19" Target="https://www.gimp.org/news/" TargetMode="External" Type="http://schemas.openxmlformats.org/officeDocument/2006/relationships/hyperlink"/><Relationship Id="rId2" Target="../media/image5.png" Type="http://schemas.openxmlformats.org/officeDocument/2006/relationships/image"/><Relationship Id="rId20" Target="../media/image37.png" Type="http://schemas.openxmlformats.org/officeDocument/2006/relationships/image"/><Relationship Id="rId21" Target="../media/image38.sv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4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2.png" Type="http://schemas.openxmlformats.org/officeDocument/2006/relationships/image"/><Relationship Id="rId17" Target="../media/image43.svg" Type="http://schemas.openxmlformats.org/officeDocument/2006/relationships/image"/><Relationship Id="rId18" Target="../media/image44.png" Type="http://schemas.openxmlformats.org/officeDocument/2006/relationships/image"/><Relationship Id="rId19" Target="../media/image45.svg" Type="http://schemas.openxmlformats.org/officeDocument/2006/relationships/image"/><Relationship Id="rId2" Target="../media/image5.png" Type="http://schemas.openxmlformats.org/officeDocument/2006/relationships/image"/><Relationship Id="rId20" Target="../media/image46.png" Type="http://schemas.openxmlformats.org/officeDocument/2006/relationships/image"/><Relationship Id="rId21" Target="../media/image47.svg" Type="http://schemas.openxmlformats.org/officeDocument/2006/relationships/image"/><Relationship Id="rId22" Target="../media/image48.png" Type="http://schemas.openxmlformats.org/officeDocument/2006/relationships/image"/><Relationship Id="rId23" Target="../media/image49.svg" Type="http://schemas.openxmlformats.org/officeDocument/2006/relationships/image"/><Relationship Id="rId24" Target="../media/image50.png" Type="http://schemas.openxmlformats.org/officeDocument/2006/relationships/image"/><Relationship Id="rId25" Target="../media/image51.svg" Type="http://schemas.openxmlformats.org/officeDocument/2006/relationships/image"/><Relationship Id="rId26" Target="../media/image52.png" Type="http://schemas.openxmlformats.org/officeDocument/2006/relationships/image"/><Relationship Id="rId27" Target="../media/image53.svg" Type="http://schemas.openxmlformats.org/officeDocument/2006/relationships/image"/><Relationship Id="rId28" Target="../media/image54.png" Type="http://schemas.openxmlformats.org/officeDocument/2006/relationships/image"/><Relationship Id="rId29" Target="../media/image55.sv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2.png" Type="http://schemas.openxmlformats.org/officeDocument/2006/relationships/image"/><Relationship Id="rId17" Target="../media/image43.svg" Type="http://schemas.openxmlformats.org/officeDocument/2006/relationships/image"/><Relationship Id="rId18" Target="../media/image56.png" Type="http://schemas.openxmlformats.org/officeDocument/2006/relationships/image"/><Relationship Id="rId19" Target="../media/image57.png" Type="http://schemas.openxmlformats.org/officeDocument/2006/relationships/image"/><Relationship Id="rId2" Target="../media/image5.png" Type="http://schemas.openxmlformats.org/officeDocument/2006/relationships/image"/><Relationship Id="rId20" Target="../media/image58.png" Type="http://schemas.openxmlformats.org/officeDocument/2006/relationships/image"/><Relationship Id="rId21" Target="../media/image59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2.png" Type="http://schemas.openxmlformats.org/officeDocument/2006/relationships/image"/><Relationship Id="rId17" Target="../media/image43.svg" Type="http://schemas.openxmlformats.org/officeDocument/2006/relationships/image"/><Relationship Id="rId18" Target="../media/image60.png" Type="http://schemas.openxmlformats.org/officeDocument/2006/relationships/image"/><Relationship Id="rId19" Target="../media/image61.png" Type="http://schemas.openxmlformats.org/officeDocument/2006/relationships/image"/><Relationship Id="rId2" Target="../media/image5.png" Type="http://schemas.openxmlformats.org/officeDocument/2006/relationships/image"/><Relationship Id="rId20" Target="../media/image62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63.png" Type="http://schemas.openxmlformats.org/officeDocument/2006/relationships/image"/><Relationship Id="rId17" Target="../media/image6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63.png" Type="http://schemas.openxmlformats.org/officeDocument/2006/relationships/image"/><Relationship Id="rId17" Target="../media/image64.svg" Type="http://schemas.openxmlformats.org/officeDocument/2006/relationships/image"/><Relationship Id="rId18" Target="../media/image65.png" Type="http://schemas.openxmlformats.org/officeDocument/2006/relationships/image"/><Relationship Id="rId19" Target="../media/image66.png" Type="http://schemas.openxmlformats.org/officeDocument/2006/relationships/image"/><Relationship Id="rId2" Target="../media/image5.png" Type="http://schemas.openxmlformats.org/officeDocument/2006/relationships/image"/><Relationship Id="rId20" Target="../media/image67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15999" y="3766863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59541" y="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64230" y="3540747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45968" y="3830230"/>
            <a:ext cx="2796064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GIMP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0" y="4462737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20574" y="6192774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146579" y="52048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78752" y="7374869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713408" y="-102870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64230" y="5537187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08570" y="387023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9956314">
            <a:off x="15911670" y="-1223205"/>
            <a:ext cx="4623371" cy="4114800"/>
          </a:xfrm>
          <a:custGeom>
            <a:avLst/>
            <a:gdLst/>
            <a:ahLst/>
            <a:cxnLst/>
            <a:rect r="r" b="b" t="t" l="l"/>
            <a:pathLst>
              <a:path h="4114800" w="4623371">
                <a:moveTo>
                  <a:pt x="0" y="0"/>
                </a:moveTo>
                <a:lnTo>
                  <a:pt x="4623371" y="0"/>
                </a:lnTo>
                <a:lnTo>
                  <a:pt x="46233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08989" y="-4455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1910828" y="7374869"/>
            <a:ext cx="4623371" cy="4114800"/>
          </a:xfrm>
          <a:custGeom>
            <a:avLst/>
            <a:gdLst/>
            <a:ahLst/>
            <a:cxnLst/>
            <a:rect r="r" b="b" t="t" l="l"/>
            <a:pathLst>
              <a:path h="4114800" w="4623371">
                <a:moveTo>
                  <a:pt x="0" y="0"/>
                </a:moveTo>
                <a:lnTo>
                  <a:pt x="4623371" y="0"/>
                </a:lnTo>
                <a:lnTo>
                  <a:pt x="46233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431404" y="6211456"/>
            <a:ext cx="3566431" cy="3566431"/>
          </a:xfrm>
          <a:custGeom>
            <a:avLst/>
            <a:gdLst/>
            <a:ahLst/>
            <a:cxnLst/>
            <a:rect r="r" b="b" t="t" l="l"/>
            <a:pathLst>
              <a:path h="3566431" w="3566431">
                <a:moveTo>
                  <a:pt x="0" y="0"/>
                </a:moveTo>
                <a:lnTo>
                  <a:pt x="3566431" y="0"/>
                </a:lnTo>
                <a:lnTo>
                  <a:pt x="3566431" y="3566431"/>
                </a:lnTo>
                <a:lnTo>
                  <a:pt x="0" y="3566431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3689167" y="6618671"/>
            <a:ext cx="2752001" cy="2752001"/>
          </a:xfrm>
          <a:custGeom>
            <a:avLst/>
            <a:gdLst/>
            <a:ahLst/>
            <a:cxnLst/>
            <a:rect r="r" b="b" t="t" l="l"/>
            <a:pathLst>
              <a:path h="2752001" w="2752001">
                <a:moveTo>
                  <a:pt x="0" y="0"/>
                </a:moveTo>
                <a:lnTo>
                  <a:pt x="2752001" y="0"/>
                </a:lnTo>
                <a:lnTo>
                  <a:pt x="2752001" y="2752001"/>
                </a:lnTo>
                <a:lnTo>
                  <a:pt x="0" y="2752001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433296" y="6213348"/>
            <a:ext cx="3564539" cy="3564539"/>
          </a:xfrm>
          <a:custGeom>
            <a:avLst/>
            <a:gdLst/>
            <a:ahLst/>
            <a:cxnLst/>
            <a:rect r="r" b="b" t="t" l="l"/>
            <a:pathLst>
              <a:path h="3564539" w="3564539">
                <a:moveTo>
                  <a:pt x="0" y="0"/>
                </a:moveTo>
                <a:lnTo>
                  <a:pt x="3564539" y="0"/>
                </a:lnTo>
                <a:lnTo>
                  <a:pt x="3564539" y="3564539"/>
                </a:lnTo>
                <a:lnTo>
                  <a:pt x="0" y="356453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alphaModFix amt="16000"/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80086" y="1028700"/>
            <a:ext cx="753945" cy="1082865"/>
          </a:xfrm>
          <a:custGeom>
            <a:avLst/>
            <a:gdLst/>
            <a:ahLst/>
            <a:cxnLst/>
            <a:rect r="r" b="b" t="t" l="l"/>
            <a:pathLst>
              <a:path h="1082865" w="753945">
                <a:moveTo>
                  <a:pt x="0" y="0"/>
                </a:moveTo>
                <a:lnTo>
                  <a:pt x="753944" y="0"/>
                </a:lnTo>
                <a:lnTo>
                  <a:pt x="753944" y="1082865"/>
                </a:lnTo>
                <a:lnTo>
                  <a:pt x="0" y="108286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344471" y="680180"/>
            <a:ext cx="6543516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Pros e Cons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6930" y="2906416"/>
            <a:ext cx="7557364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✅ VANTAGENS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💸 Gratuito e de código aberto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🧩 Altamente personalizável com plugins e scripts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🧑‍💻 Multiplataforma (Windows, macOS, Linux)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👥 Comunidade ativa, com versões adaptadas como o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PhotoGIMP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🧠 Recursos avançados como camadas e máscaras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34450" y="2906416"/>
            <a:ext cx="7557364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❌ DESVANTAGENS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⚙️ Interface menos intuitiva em relação a outros programas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🔄 Atualizações mais espaçadas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🤖 Falta de ferramentas com IA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🗂️ Problemas com arquivos proprietários (ex: PSD complexos)</a:t>
            </a: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97786" y="1028700"/>
            <a:ext cx="1162282" cy="1162282"/>
          </a:xfrm>
          <a:custGeom>
            <a:avLst/>
            <a:gdLst/>
            <a:ahLst/>
            <a:cxnLst/>
            <a:rect r="r" b="b" t="t" l="l"/>
            <a:pathLst>
              <a:path h="1162282" w="1162282">
                <a:moveTo>
                  <a:pt x="0" y="0"/>
                </a:moveTo>
                <a:lnTo>
                  <a:pt x="1162282" y="0"/>
                </a:lnTo>
                <a:lnTo>
                  <a:pt x="1162282" y="1162282"/>
                </a:lnTo>
                <a:lnTo>
                  <a:pt x="0" y="11622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344471" y="680180"/>
            <a:ext cx="7822724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Comparações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766930" y="3037189"/>
            <a:ext cx="6501074" cy="4114165"/>
            <a:chOff x="0" y="0"/>
            <a:chExt cx="8668099" cy="548555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777269" y="-66675"/>
              <a:ext cx="7890830" cy="55522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PHOTOSHOP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Recursos avançados com IA 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Compatibilidade total com o ecossistema Adobe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Mensalidade elevada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Requisitos de hardware elevados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11389" y="879393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2" y="0"/>
                  </a:lnTo>
                  <a:lnTo>
                    <a:pt x="675202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389" y="1663169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2" y="0"/>
                  </a:lnTo>
                  <a:lnTo>
                    <a:pt x="675202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3193887"/>
              <a:ext cx="697980" cy="697980"/>
            </a:xfrm>
            <a:custGeom>
              <a:avLst/>
              <a:gdLst/>
              <a:ahLst/>
              <a:cxnLst/>
              <a:rect r="r" b="b" t="t" l="l"/>
              <a:pathLst>
                <a:path h="697980" w="697980">
                  <a:moveTo>
                    <a:pt x="0" y="0"/>
                  </a:moveTo>
                  <a:lnTo>
                    <a:pt x="697980" y="0"/>
                  </a:lnTo>
                  <a:lnTo>
                    <a:pt x="697980" y="697980"/>
                  </a:lnTo>
                  <a:lnTo>
                    <a:pt x="0" y="697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4006167"/>
              <a:ext cx="697980" cy="697980"/>
            </a:xfrm>
            <a:custGeom>
              <a:avLst/>
              <a:gdLst/>
              <a:ahLst/>
              <a:cxnLst/>
              <a:rect r="r" b="b" t="t" l="l"/>
              <a:pathLst>
                <a:path h="697980" w="697980">
                  <a:moveTo>
                    <a:pt x="0" y="0"/>
                  </a:moveTo>
                  <a:lnTo>
                    <a:pt x="697980" y="0"/>
                  </a:lnTo>
                  <a:lnTo>
                    <a:pt x="697980" y="697980"/>
                  </a:lnTo>
                  <a:lnTo>
                    <a:pt x="0" y="697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7728499" y="3037189"/>
            <a:ext cx="8806862" cy="5914390"/>
            <a:chOff x="0" y="0"/>
            <a:chExt cx="11742483" cy="7885853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779139" y="-66675"/>
              <a:ext cx="10963344" cy="7952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AFFINITY PHOTO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Edição de arte vetorial 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Pr</a:t>
              </a: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eço único acessível (sem assinatura)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Boa performance mesmo em máquinas mais modestas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Menor frequência de atualizações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Menos plugins e integrações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Comunidade menor em comparação com GIMP ou Photoshop</a:t>
              </a:r>
            </a:p>
            <a:p>
              <a:pPr algn="l">
                <a:lnSpc>
                  <a:spcPts val="4759"/>
                </a:lnSpc>
              </a:pPr>
            </a:p>
          </p:txBody>
        </p:sp>
        <p:sp>
          <p:nvSpPr>
            <p:cNvPr name="Freeform 34" id="34"/>
            <p:cNvSpPr/>
            <p:nvPr/>
          </p:nvSpPr>
          <p:spPr>
            <a:xfrm flipH="false" flipV="false" rot="0">
              <a:off x="11389" y="879393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2" y="0"/>
                  </a:lnTo>
                  <a:lnTo>
                    <a:pt x="675202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1389" y="1663169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2" y="0"/>
                  </a:lnTo>
                  <a:lnTo>
                    <a:pt x="675202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4016488"/>
              <a:ext cx="697980" cy="697980"/>
            </a:xfrm>
            <a:custGeom>
              <a:avLst/>
              <a:gdLst/>
              <a:ahLst/>
              <a:cxnLst/>
              <a:rect r="r" b="b" t="t" l="l"/>
              <a:pathLst>
                <a:path h="697980" w="697980">
                  <a:moveTo>
                    <a:pt x="0" y="0"/>
                  </a:moveTo>
                  <a:lnTo>
                    <a:pt x="697980" y="0"/>
                  </a:lnTo>
                  <a:lnTo>
                    <a:pt x="697980" y="697980"/>
                  </a:lnTo>
                  <a:lnTo>
                    <a:pt x="0" y="697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4828768"/>
              <a:ext cx="697980" cy="697980"/>
            </a:xfrm>
            <a:custGeom>
              <a:avLst/>
              <a:gdLst/>
              <a:ahLst/>
              <a:cxnLst/>
              <a:rect r="r" b="b" t="t" l="l"/>
              <a:pathLst>
                <a:path h="697980" w="697980">
                  <a:moveTo>
                    <a:pt x="0" y="0"/>
                  </a:moveTo>
                  <a:lnTo>
                    <a:pt x="697980" y="0"/>
                  </a:lnTo>
                  <a:lnTo>
                    <a:pt x="697980" y="697980"/>
                  </a:lnTo>
                  <a:lnTo>
                    <a:pt x="0" y="697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1389" y="2452672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2" y="0"/>
                  </a:lnTo>
                  <a:lnTo>
                    <a:pt x="675202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5641048"/>
              <a:ext cx="697980" cy="697980"/>
            </a:xfrm>
            <a:custGeom>
              <a:avLst/>
              <a:gdLst/>
              <a:ahLst/>
              <a:cxnLst/>
              <a:rect r="r" b="b" t="t" l="l"/>
              <a:pathLst>
                <a:path h="697980" w="697980">
                  <a:moveTo>
                    <a:pt x="0" y="0"/>
                  </a:moveTo>
                  <a:lnTo>
                    <a:pt x="697980" y="0"/>
                  </a:lnTo>
                  <a:lnTo>
                    <a:pt x="697980" y="697980"/>
                  </a:lnTo>
                  <a:lnTo>
                    <a:pt x="0" y="697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97786" y="1028700"/>
            <a:ext cx="1162282" cy="1162282"/>
          </a:xfrm>
          <a:custGeom>
            <a:avLst/>
            <a:gdLst/>
            <a:ahLst/>
            <a:cxnLst/>
            <a:rect r="r" b="b" t="t" l="l"/>
            <a:pathLst>
              <a:path h="1162282" w="1162282">
                <a:moveTo>
                  <a:pt x="0" y="0"/>
                </a:moveTo>
                <a:lnTo>
                  <a:pt x="1162282" y="0"/>
                </a:lnTo>
                <a:lnTo>
                  <a:pt x="1162282" y="1162282"/>
                </a:lnTo>
                <a:lnTo>
                  <a:pt x="0" y="11622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344471" y="680180"/>
            <a:ext cx="7822724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Comparações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249758" y="3037189"/>
            <a:ext cx="7697892" cy="6514465"/>
            <a:chOff x="0" y="0"/>
            <a:chExt cx="10263856" cy="868595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772067" y="-66675"/>
              <a:ext cx="9491789" cy="8752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PAINT.NET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Extremamente intuitivo, ideal para iniciantes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Excel</a:t>
              </a: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ente para edições simples e rápidas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Leve e rápido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Recursos limitados para design avançado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</a:t>
              </a: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em suporte nativo a funcionalidades avançadas (máscaras, canais)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22777" y="879393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3" y="0"/>
                  </a:lnTo>
                  <a:lnTo>
                    <a:pt x="675203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2777" y="4028944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3" y="0"/>
                  </a:lnTo>
                  <a:lnTo>
                    <a:pt x="675203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4823607"/>
              <a:ext cx="697980" cy="697980"/>
            </a:xfrm>
            <a:custGeom>
              <a:avLst/>
              <a:gdLst/>
              <a:ahLst/>
              <a:cxnLst/>
              <a:rect r="r" b="b" t="t" l="l"/>
              <a:pathLst>
                <a:path h="697980" w="697980">
                  <a:moveTo>
                    <a:pt x="0" y="0"/>
                  </a:moveTo>
                  <a:lnTo>
                    <a:pt x="697980" y="0"/>
                  </a:lnTo>
                  <a:lnTo>
                    <a:pt x="697980" y="697980"/>
                  </a:lnTo>
                  <a:lnTo>
                    <a:pt x="0" y="697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2777" y="2452672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3" y="0"/>
                  </a:lnTo>
                  <a:lnTo>
                    <a:pt x="675203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6457914"/>
              <a:ext cx="697980" cy="697980"/>
            </a:xfrm>
            <a:custGeom>
              <a:avLst/>
              <a:gdLst/>
              <a:ahLst/>
              <a:cxnLst/>
              <a:rect r="r" b="b" t="t" l="l"/>
              <a:pathLst>
                <a:path h="697980" w="697980">
                  <a:moveTo>
                    <a:pt x="0" y="0"/>
                  </a:moveTo>
                  <a:lnTo>
                    <a:pt x="697980" y="0"/>
                  </a:lnTo>
                  <a:lnTo>
                    <a:pt x="697980" y="697981"/>
                  </a:lnTo>
                  <a:lnTo>
                    <a:pt x="0" y="697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766930" y="3037189"/>
            <a:ext cx="7961529" cy="5914390"/>
            <a:chOff x="0" y="0"/>
            <a:chExt cx="10615372" cy="7885853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777269" y="-66675"/>
              <a:ext cx="9838103" cy="7952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FIRE ALPACA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Foco em ilustração e mangá 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Ferra</a:t>
              </a: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mentas específicas como régua de perspectiva e pincéis otimizados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Rápido e responsivo, mesmo em máquinas mais fracas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L</a:t>
              </a: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imitado para </a:t>
              </a: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edição de fotos e manipulação de imagens complexas</a:t>
              </a:r>
            </a:p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Poucos recursos profissionais</a:t>
              </a:r>
            </a:p>
          </p:txBody>
        </p:sp>
        <p:sp>
          <p:nvSpPr>
            <p:cNvPr name="Freeform 35" id="35"/>
            <p:cNvSpPr/>
            <p:nvPr/>
          </p:nvSpPr>
          <p:spPr>
            <a:xfrm flipH="false" flipV="false" rot="0">
              <a:off x="11389" y="879393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2" y="0"/>
                  </a:lnTo>
                  <a:lnTo>
                    <a:pt x="675202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1389" y="1663169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2" y="0"/>
                  </a:lnTo>
                  <a:lnTo>
                    <a:pt x="675202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5641048"/>
              <a:ext cx="697980" cy="697980"/>
            </a:xfrm>
            <a:custGeom>
              <a:avLst/>
              <a:gdLst/>
              <a:ahLst/>
              <a:cxnLst/>
              <a:rect r="r" b="b" t="t" l="l"/>
              <a:pathLst>
                <a:path h="697980" w="697980">
                  <a:moveTo>
                    <a:pt x="0" y="0"/>
                  </a:moveTo>
                  <a:lnTo>
                    <a:pt x="697980" y="0"/>
                  </a:lnTo>
                  <a:lnTo>
                    <a:pt x="697980" y="697980"/>
                  </a:lnTo>
                  <a:lnTo>
                    <a:pt x="0" y="697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7187873"/>
              <a:ext cx="697980" cy="697980"/>
            </a:xfrm>
            <a:custGeom>
              <a:avLst/>
              <a:gdLst/>
              <a:ahLst/>
              <a:cxnLst/>
              <a:rect r="r" b="b" t="t" l="l"/>
              <a:pathLst>
                <a:path h="697980" w="697980">
                  <a:moveTo>
                    <a:pt x="0" y="0"/>
                  </a:moveTo>
                  <a:lnTo>
                    <a:pt x="697980" y="0"/>
                  </a:lnTo>
                  <a:lnTo>
                    <a:pt x="697980" y="697980"/>
                  </a:lnTo>
                  <a:lnTo>
                    <a:pt x="0" y="697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1389" y="4116372"/>
              <a:ext cx="675203" cy="675203"/>
            </a:xfrm>
            <a:custGeom>
              <a:avLst/>
              <a:gdLst/>
              <a:ahLst/>
              <a:cxnLst/>
              <a:rect r="r" b="b" t="t" l="l"/>
              <a:pathLst>
                <a:path h="675203" w="675203">
                  <a:moveTo>
                    <a:pt x="0" y="0"/>
                  </a:moveTo>
                  <a:lnTo>
                    <a:pt x="675202" y="0"/>
                  </a:lnTo>
                  <a:lnTo>
                    <a:pt x="675202" y="675203"/>
                  </a:lnTo>
                  <a:lnTo>
                    <a:pt x="0" y="67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06693" y="680180"/>
            <a:ext cx="9253061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Agradecimentos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766930" y="4084007"/>
            <a:ext cx="16492370" cy="3092319"/>
          </a:xfrm>
          <a:custGeom>
            <a:avLst/>
            <a:gdLst/>
            <a:ahLst/>
            <a:cxnLst/>
            <a:rect r="r" b="b" t="t" l="l"/>
            <a:pathLst>
              <a:path h="3092319" w="16492370">
                <a:moveTo>
                  <a:pt x="0" y="0"/>
                </a:moveTo>
                <a:lnTo>
                  <a:pt x="16492370" y="0"/>
                </a:lnTo>
                <a:lnTo>
                  <a:pt x="16492370" y="3092319"/>
                </a:lnTo>
                <a:lnTo>
                  <a:pt x="0" y="309231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930" y="1028700"/>
            <a:ext cx="1142121" cy="1142121"/>
          </a:xfrm>
          <a:custGeom>
            <a:avLst/>
            <a:gdLst/>
            <a:ahLst/>
            <a:cxnLst/>
            <a:rect r="r" b="b" t="t" l="l"/>
            <a:pathLst>
              <a:path h="1142121" w="1142121">
                <a:moveTo>
                  <a:pt x="0" y="0"/>
                </a:moveTo>
                <a:lnTo>
                  <a:pt x="1142121" y="0"/>
                </a:lnTo>
                <a:lnTo>
                  <a:pt x="1142121" y="1142121"/>
                </a:lnTo>
                <a:lnTo>
                  <a:pt x="0" y="11421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228393" y="7080319"/>
            <a:ext cx="2945947" cy="3084761"/>
          </a:xfrm>
          <a:custGeom>
            <a:avLst/>
            <a:gdLst/>
            <a:ahLst/>
            <a:cxnLst/>
            <a:rect r="r" b="b" t="t" l="l"/>
            <a:pathLst>
              <a:path h="3084761" w="2945947">
                <a:moveTo>
                  <a:pt x="0" y="0"/>
                </a:moveTo>
                <a:lnTo>
                  <a:pt x="2945946" y="0"/>
                </a:lnTo>
                <a:lnTo>
                  <a:pt x="2945946" y="3084761"/>
                </a:lnTo>
                <a:lnTo>
                  <a:pt x="0" y="30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603144" y="7649755"/>
            <a:ext cx="1912198" cy="2053367"/>
          </a:xfrm>
          <a:custGeom>
            <a:avLst/>
            <a:gdLst/>
            <a:ahLst/>
            <a:cxnLst/>
            <a:rect r="r" b="b" t="t" l="l"/>
            <a:pathLst>
              <a:path h="2053367" w="1912198">
                <a:moveTo>
                  <a:pt x="0" y="0"/>
                </a:moveTo>
                <a:lnTo>
                  <a:pt x="1912197" y="0"/>
                </a:lnTo>
                <a:lnTo>
                  <a:pt x="1912197" y="2053367"/>
                </a:lnTo>
                <a:lnTo>
                  <a:pt x="0" y="205336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728459" y="3359820"/>
            <a:ext cx="9225216" cy="5050806"/>
            <a:chOff x="0" y="0"/>
            <a:chExt cx="1484566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8456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4566">
                  <a:moveTo>
                    <a:pt x="0" y="0"/>
                  </a:moveTo>
                  <a:lnTo>
                    <a:pt x="1484566" y="0"/>
                  </a:lnTo>
                  <a:lnTo>
                    <a:pt x="148456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1"/>
              <a:stretch>
                <a:fillRect l="-187" t="0" r="-187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2148364" y="680180"/>
            <a:ext cx="2796064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GIMP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6930" y="3180717"/>
            <a:ext cx="7557364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GNU Image Manipulation Program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(GIMP) é um editor de imagens raster gratuito e de código aberto criado em 1996, repleto de recursos avançados para edição, composição e criação de gráficos profissionais.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19971" y="651605"/>
            <a:ext cx="7087870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Comunidade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9144000" y="3247392"/>
            <a:ext cx="8711831" cy="4718095"/>
            <a:chOff x="0" y="0"/>
            <a:chExt cx="11615775" cy="629079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23053" cy="5323053"/>
            </a:xfrm>
            <a:custGeom>
              <a:avLst/>
              <a:gdLst/>
              <a:ahLst/>
              <a:cxnLst/>
              <a:rect r="r" b="b" t="t" l="l"/>
              <a:pathLst>
                <a:path h="5323053" w="5323053">
                  <a:moveTo>
                    <a:pt x="0" y="0"/>
                  </a:moveTo>
                  <a:lnTo>
                    <a:pt x="5323053" y="0"/>
                  </a:lnTo>
                  <a:lnTo>
                    <a:pt x="5323053" y="5323053"/>
                  </a:lnTo>
                  <a:lnTo>
                    <a:pt x="0" y="53230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1533566" y="5526557"/>
              <a:ext cx="225592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u="sng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  <a:hlinkClick r:id="rId17" tooltip="https://gitlab.gnome.org/GNOME/gimp"/>
                </a:rPr>
                <a:t>GitLab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6292722" y="0"/>
              <a:ext cx="5323053" cy="5323053"/>
            </a:xfrm>
            <a:custGeom>
              <a:avLst/>
              <a:gdLst/>
              <a:ahLst/>
              <a:cxnLst/>
              <a:rect r="r" b="b" t="t" l="l"/>
              <a:pathLst>
                <a:path h="5323053" w="5323053">
                  <a:moveTo>
                    <a:pt x="0" y="0"/>
                  </a:moveTo>
                  <a:lnTo>
                    <a:pt x="5323053" y="0"/>
                  </a:lnTo>
                  <a:lnTo>
                    <a:pt x="5323053" y="5323053"/>
                  </a:lnTo>
                  <a:lnTo>
                    <a:pt x="0" y="53230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7028346" y="5539165"/>
              <a:ext cx="3883333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u="sng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  <a:hlinkClick r:id="rId19" tooltip="https://www.gimp.org/news/"/>
                </a:rPr>
                <a:t>GIMP News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766930" y="813530"/>
            <a:ext cx="1395094" cy="1395094"/>
          </a:xfrm>
          <a:custGeom>
            <a:avLst/>
            <a:gdLst/>
            <a:ahLst/>
            <a:cxnLst/>
            <a:rect r="r" b="b" t="t" l="l"/>
            <a:pathLst>
              <a:path h="1395094" w="1395094">
                <a:moveTo>
                  <a:pt x="0" y="0"/>
                </a:moveTo>
                <a:lnTo>
                  <a:pt x="1395095" y="0"/>
                </a:lnTo>
                <a:lnTo>
                  <a:pt x="1395095" y="1395095"/>
                </a:lnTo>
                <a:lnTo>
                  <a:pt x="0" y="139509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766930" y="3180717"/>
            <a:ext cx="7961529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O projeto é mantido por Michael Natterer, Jehan Pagès e centenas de  contribuidores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Contribuições de correção de bugs, novas funcionalidades, e até traduções.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Atualizações anunciadas em GIMP News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930" y="846457"/>
            <a:ext cx="1381434" cy="1381434"/>
          </a:xfrm>
          <a:custGeom>
            <a:avLst/>
            <a:gdLst/>
            <a:ahLst/>
            <a:cxnLst/>
            <a:rect r="r" b="b" t="t" l="l"/>
            <a:pathLst>
              <a:path h="1381434" w="1381434">
                <a:moveTo>
                  <a:pt x="0" y="0"/>
                </a:moveTo>
                <a:lnTo>
                  <a:pt x="1381434" y="0"/>
                </a:lnTo>
                <a:lnTo>
                  <a:pt x="1381434" y="1381434"/>
                </a:lnTo>
                <a:lnTo>
                  <a:pt x="0" y="13814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862453" y="2902651"/>
            <a:ext cx="8761785" cy="4091106"/>
          </a:xfrm>
          <a:custGeom>
            <a:avLst/>
            <a:gdLst/>
            <a:ahLst/>
            <a:cxnLst/>
            <a:rect r="r" b="b" t="t" l="l"/>
            <a:pathLst>
              <a:path h="4091106" w="8761785">
                <a:moveTo>
                  <a:pt x="0" y="0"/>
                </a:moveTo>
                <a:lnTo>
                  <a:pt x="8761784" y="0"/>
                </a:lnTo>
                <a:lnTo>
                  <a:pt x="8761784" y="4091105"/>
                </a:lnTo>
                <a:lnTo>
                  <a:pt x="0" y="40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351629" y="680180"/>
            <a:ext cx="7224554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Open Source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6930" y="2835976"/>
            <a:ext cx="755736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Software que é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livre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para ser copiado, modificado e redistribuído sem restrições.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6930" y="5095356"/>
            <a:ext cx="7557364" cy="359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Vantagens: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Transparência e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segurança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R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econhecimento profissional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em contibuições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nclusão digital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para todos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66930" y="842105"/>
            <a:ext cx="1395094" cy="1395094"/>
          </a:xfrm>
          <a:custGeom>
            <a:avLst/>
            <a:gdLst/>
            <a:ahLst/>
            <a:cxnLst/>
            <a:rect r="r" b="b" t="t" l="l"/>
            <a:pathLst>
              <a:path h="1395094" w="1395094">
                <a:moveTo>
                  <a:pt x="0" y="0"/>
                </a:moveTo>
                <a:lnTo>
                  <a:pt x="1395095" y="0"/>
                </a:lnTo>
                <a:lnTo>
                  <a:pt x="1395095" y="1395095"/>
                </a:lnTo>
                <a:lnTo>
                  <a:pt x="0" y="13950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66930" y="3322290"/>
            <a:ext cx="2047875" cy="2045315"/>
          </a:xfrm>
          <a:custGeom>
            <a:avLst/>
            <a:gdLst/>
            <a:ahLst/>
            <a:cxnLst/>
            <a:rect r="r" b="b" t="t" l="l"/>
            <a:pathLst>
              <a:path h="2045315" w="2047875">
                <a:moveTo>
                  <a:pt x="0" y="0"/>
                </a:moveTo>
                <a:lnTo>
                  <a:pt x="2047875" y="0"/>
                </a:lnTo>
                <a:lnTo>
                  <a:pt x="2047875" y="2045315"/>
                </a:lnTo>
                <a:lnTo>
                  <a:pt x="0" y="204531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196946" y="3519305"/>
            <a:ext cx="2048106" cy="1651285"/>
          </a:xfrm>
          <a:custGeom>
            <a:avLst/>
            <a:gdLst/>
            <a:ahLst/>
            <a:cxnLst/>
            <a:rect r="r" b="b" t="t" l="l"/>
            <a:pathLst>
              <a:path h="1651285" w="2048106">
                <a:moveTo>
                  <a:pt x="0" y="0"/>
                </a:moveTo>
                <a:lnTo>
                  <a:pt x="2048106" y="0"/>
                </a:lnTo>
                <a:lnTo>
                  <a:pt x="2048106" y="1651285"/>
                </a:lnTo>
                <a:lnTo>
                  <a:pt x="0" y="165128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627193" y="3386286"/>
            <a:ext cx="2047875" cy="1917323"/>
          </a:xfrm>
          <a:custGeom>
            <a:avLst/>
            <a:gdLst/>
            <a:ahLst/>
            <a:cxnLst/>
            <a:rect r="r" b="b" t="t" l="l"/>
            <a:pathLst>
              <a:path h="1917323" w="2047875">
                <a:moveTo>
                  <a:pt x="0" y="0"/>
                </a:moveTo>
                <a:lnTo>
                  <a:pt x="2047875" y="0"/>
                </a:lnTo>
                <a:lnTo>
                  <a:pt x="2047875" y="1917323"/>
                </a:lnTo>
                <a:lnTo>
                  <a:pt x="0" y="191732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766930" y="5380032"/>
            <a:ext cx="690813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Ferramentas mover, rotacionar, alterar perspectiva, 3D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344471" y="680180"/>
            <a:ext cx="9109234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Funcionalidades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2411414" y="3322290"/>
            <a:ext cx="2047875" cy="2063350"/>
          </a:xfrm>
          <a:custGeom>
            <a:avLst/>
            <a:gdLst/>
            <a:ahLst/>
            <a:cxnLst/>
            <a:rect r="r" b="b" t="t" l="l"/>
            <a:pathLst>
              <a:path h="2063350" w="2047875">
                <a:moveTo>
                  <a:pt x="0" y="0"/>
                </a:moveTo>
                <a:lnTo>
                  <a:pt x="2047875" y="0"/>
                </a:lnTo>
                <a:lnTo>
                  <a:pt x="2047875" y="2063350"/>
                </a:lnTo>
                <a:lnTo>
                  <a:pt x="0" y="206335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186942" y="3595046"/>
            <a:ext cx="1517838" cy="1517838"/>
          </a:xfrm>
          <a:custGeom>
            <a:avLst/>
            <a:gdLst/>
            <a:ahLst/>
            <a:cxnLst/>
            <a:rect r="r" b="b" t="t" l="l"/>
            <a:pathLst>
              <a:path h="1517838" w="1517838">
                <a:moveTo>
                  <a:pt x="0" y="0"/>
                </a:moveTo>
                <a:lnTo>
                  <a:pt x="1517839" y="0"/>
                </a:lnTo>
                <a:lnTo>
                  <a:pt x="1517839" y="1517838"/>
                </a:lnTo>
                <a:lnTo>
                  <a:pt x="0" y="151783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4900905" y="3330027"/>
            <a:ext cx="2047875" cy="2047875"/>
          </a:xfrm>
          <a:custGeom>
            <a:avLst/>
            <a:gdLst/>
            <a:ahLst/>
            <a:cxnLst/>
            <a:rect r="r" b="b" t="t" l="l"/>
            <a:pathLst>
              <a:path h="2047875" w="2047875">
                <a:moveTo>
                  <a:pt x="0" y="0"/>
                </a:moveTo>
                <a:lnTo>
                  <a:pt x="2047875" y="0"/>
                </a:lnTo>
                <a:lnTo>
                  <a:pt x="2047875" y="2047875"/>
                </a:lnTo>
                <a:lnTo>
                  <a:pt x="0" y="204787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9921924" y="5393436"/>
            <a:ext cx="733737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Ferramentas de seleção avançadas com varinha mágica, seleção por cor, laço, vetores,  elipse, e mais</a:t>
            </a: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66930" y="842105"/>
            <a:ext cx="1395094" cy="1395094"/>
          </a:xfrm>
          <a:custGeom>
            <a:avLst/>
            <a:gdLst/>
            <a:ahLst/>
            <a:cxnLst/>
            <a:rect r="r" b="b" t="t" l="l"/>
            <a:pathLst>
              <a:path h="1395094" w="1395094">
                <a:moveTo>
                  <a:pt x="0" y="0"/>
                </a:moveTo>
                <a:lnTo>
                  <a:pt x="1395095" y="0"/>
                </a:lnTo>
                <a:lnTo>
                  <a:pt x="1395095" y="1395095"/>
                </a:lnTo>
                <a:lnTo>
                  <a:pt x="0" y="13950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21269" y="2617440"/>
            <a:ext cx="2454191" cy="4177346"/>
          </a:xfrm>
          <a:custGeom>
            <a:avLst/>
            <a:gdLst/>
            <a:ahLst/>
            <a:cxnLst/>
            <a:rect r="r" b="b" t="t" l="l"/>
            <a:pathLst>
              <a:path h="4177346" w="2454191">
                <a:moveTo>
                  <a:pt x="0" y="0"/>
                </a:moveTo>
                <a:lnTo>
                  <a:pt x="2454190" y="0"/>
                </a:lnTo>
                <a:lnTo>
                  <a:pt x="2454190" y="4177345"/>
                </a:lnTo>
                <a:lnTo>
                  <a:pt x="0" y="417734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220877" y="2615486"/>
            <a:ext cx="2454191" cy="4177346"/>
          </a:xfrm>
          <a:custGeom>
            <a:avLst/>
            <a:gdLst/>
            <a:ahLst/>
            <a:cxnLst/>
            <a:rect r="r" b="b" t="t" l="l"/>
            <a:pathLst>
              <a:path h="4177346" w="2454191">
                <a:moveTo>
                  <a:pt x="0" y="0"/>
                </a:moveTo>
                <a:lnTo>
                  <a:pt x="2454191" y="0"/>
                </a:lnTo>
                <a:lnTo>
                  <a:pt x="2454191" y="4177346"/>
                </a:lnTo>
                <a:lnTo>
                  <a:pt x="0" y="417734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>
            <a:off x="3383898" y="4643199"/>
            <a:ext cx="16061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9160382" y="2615486"/>
            <a:ext cx="3429000" cy="3534740"/>
          </a:xfrm>
          <a:custGeom>
            <a:avLst/>
            <a:gdLst/>
            <a:ahLst/>
            <a:cxnLst/>
            <a:rect r="r" b="b" t="t" l="l"/>
            <a:pathLst>
              <a:path h="3534740" w="3429000">
                <a:moveTo>
                  <a:pt x="0" y="0"/>
                </a:moveTo>
                <a:lnTo>
                  <a:pt x="3429000" y="0"/>
                </a:lnTo>
                <a:lnTo>
                  <a:pt x="3429000" y="3534740"/>
                </a:lnTo>
                <a:lnTo>
                  <a:pt x="0" y="353474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400460" y="2613789"/>
            <a:ext cx="3429000" cy="3534740"/>
          </a:xfrm>
          <a:custGeom>
            <a:avLst/>
            <a:gdLst/>
            <a:ahLst/>
            <a:cxnLst/>
            <a:rect r="r" b="b" t="t" l="l"/>
            <a:pathLst>
              <a:path h="3534740" w="3429000">
                <a:moveTo>
                  <a:pt x="0" y="0"/>
                </a:moveTo>
                <a:lnTo>
                  <a:pt x="3429000" y="0"/>
                </a:lnTo>
                <a:lnTo>
                  <a:pt x="3429000" y="3534740"/>
                </a:lnTo>
                <a:lnTo>
                  <a:pt x="0" y="3534740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344471" y="680180"/>
            <a:ext cx="9109234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Funcionalidades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34743" y="6982524"/>
            <a:ext cx="693693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Filtros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para modificar exposição, saturação, brilho, contraste, níveis, curvas e outras propriedades da imagem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144000" y="7051071"/>
            <a:ext cx="755736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Suporte a camadas, máscaras de camada, modos de mesclagem e grupos de camadas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381918" y="6310454"/>
            <a:ext cx="29859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Modo Subtrair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492456" y="6310454"/>
            <a:ext cx="32450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Modo Adicionar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66930" y="842105"/>
            <a:ext cx="1395094" cy="1395094"/>
          </a:xfrm>
          <a:custGeom>
            <a:avLst/>
            <a:gdLst/>
            <a:ahLst/>
            <a:cxnLst/>
            <a:rect r="r" b="b" t="t" l="l"/>
            <a:pathLst>
              <a:path h="1395094" w="1395094">
                <a:moveTo>
                  <a:pt x="0" y="0"/>
                </a:moveTo>
                <a:lnTo>
                  <a:pt x="1395095" y="0"/>
                </a:lnTo>
                <a:lnTo>
                  <a:pt x="1395095" y="1395095"/>
                </a:lnTo>
                <a:lnTo>
                  <a:pt x="0" y="13950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28700" y="3324964"/>
            <a:ext cx="4001898" cy="4001898"/>
          </a:xfrm>
          <a:custGeom>
            <a:avLst/>
            <a:gdLst/>
            <a:ahLst/>
            <a:cxnLst/>
            <a:rect r="r" b="b" t="t" l="l"/>
            <a:pathLst>
              <a:path h="4001898" w="4001898">
                <a:moveTo>
                  <a:pt x="0" y="0"/>
                </a:moveTo>
                <a:lnTo>
                  <a:pt x="4001898" y="0"/>
                </a:lnTo>
                <a:lnTo>
                  <a:pt x="4001898" y="4001898"/>
                </a:lnTo>
                <a:lnTo>
                  <a:pt x="0" y="400189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614146" y="3324964"/>
            <a:ext cx="4001898" cy="4001898"/>
          </a:xfrm>
          <a:custGeom>
            <a:avLst/>
            <a:gdLst/>
            <a:ahLst/>
            <a:cxnLst/>
            <a:rect r="r" b="b" t="t" l="l"/>
            <a:pathLst>
              <a:path h="4001898" w="4001898">
                <a:moveTo>
                  <a:pt x="0" y="0"/>
                </a:moveTo>
                <a:lnTo>
                  <a:pt x="4001898" y="0"/>
                </a:lnTo>
                <a:lnTo>
                  <a:pt x="4001898" y="4001898"/>
                </a:lnTo>
                <a:lnTo>
                  <a:pt x="0" y="4001898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120023" y="3167346"/>
            <a:ext cx="6162246" cy="4159516"/>
          </a:xfrm>
          <a:custGeom>
            <a:avLst/>
            <a:gdLst/>
            <a:ahLst/>
            <a:cxnLst/>
            <a:rect r="r" b="b" t="t" l="l"/>
            <a:pathLst>
              <a:path h="4159516" w="6162246">
                <a:moveTo>
                  <a:pt x="0" y="0"/>
                </a:moveTo>
                <a:lnTo>
                  <a:pt x="6162245" y="0"/>
                </a:lnTo>
                <a:lnTo>
                  <a:pt x="6162245" y="4159516"/>
                </a:lnTo>
                <a:lnTo>
                  <a:pt x="0" y="4159516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344471" y="680180"/>
            <a:ext cx="9109234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Funcionalidades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70818" y="7477760"/>
            <a:ext cx="8466578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Diversos tipos de pincéis, com suporte a personalização e instalação de pincéis customizados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967857" y="7477760"/>
            <a:ext cx="84665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Distorções e ferramentas de desfoque</a:t>
            </a: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344471" y="680180"/>
            <a:ext cx="4998720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Detalhes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6930" y="2906416"/>
            <a:ext cx="7557364" cy="5395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Plataformas e compatibilidade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Compatível com Linux, Windows e macOS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Não possui versão oficial para mobile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Funciona bem em sistemas ma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is modestos, o que o torna acessível em termos de hardware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2906416"/>
            <a:ext cx="7557364" cy="599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Interface e idiomas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Disponível em mais de 30 idiomas diferentes, incluindo o português, com tradução mantida pela comunidade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</a:t>
            </a: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nterface personalizável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com possibilidade de alterar ta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manho de ícones, temas escuros, entre outros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915626" y="1028700"/>
            <a:ext cx="1082865" cy="1082865"/>
          </a:xfrm>
          <a:custGeom>
            <a:avLst/>
            <a:gdLst/>
            <a:ahLst/>
            <a:cxnLst/>
            <a:rect r="r" b="b" t="t" l="l"/>
            <a:pathLst>
              <a:path h="1082865" w="1082865">
                <a:moveTo>
                  <a:pt x="0" y="0"/>
                </a:moveTo>
                <a:lnTo>
                  <a:pt x="1082864" y="0"/>
                </a:lnTo>
                <a:lnTo>
                  <a:pt x="1082864" y="1082865"/>
                </a:lnTo>
                <a:lnTo>
                  <a:pt x="0" y="108286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1984" y="1934755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2668" y="6096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593" y="-397531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56135" y="6565299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673887" y="447367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76758" y="6774211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4340208" y="-334643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24561" y="7649755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846223" y="-149736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1864" y="661903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1" y="0"/>
                </a:lnTo>
                <a:lnTo>
                  <a:pt x="3815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15626" y="1028700"/>
            <a:ext cx="1082865" cy="1082865"/>
          </a:xfrm>
          <a:custGeom>
            <a:avLst/>
            <a:gdLst/>
            <a:ahLst/>
            <a:cxnLst/>
            <a:rect r="r" b="b" t="t" l="l"/>
            <a:pathLst>
              <a:path h="1082865" w="1082865">
                <a:moveTo>
                  <a:pt x="0" y="0"/>
                </a:moveTo>
                <a:lnTo>
                  <a:pt x="1082864" y="0"/>
                </a:lnTo>
                <a:lnTo>
                  <a:pt x="1082864" y="1082865"/>
                </a:lnTo>
                <a:lnTo>
                  <a:pt x="0" y="108286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815631" y="1409861"/>
            <a:ext cx="5558151" cy="3126460"/>
          </a:xfrm>
          <a:custGeom>
            <a:avLst/>
            <a:gdLst/>
            <a:ahLst/>
            <a:cxnLst/>
            <a:rect r="r" b="b" t="t" l="l"/>
            <a:pathLst>
              <a:path h="3126460" w="5558151">
                <a:moveTo>
                  <a:pt x="0" y="0"/>
                </a:moveTo>
                <a:lnTo>
                  <a:pt x="5558151" y="0"/>
                </a:lnTo>
                <a:lnTo>
                  <a:pt x="5558151" y="3126460"/>
                </a:lnTo>
                <a:lnTo>
                  <a:pt x="0" y="312646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429601" y="4748279"/>
            <a:ext cx="3634041" cy="3634041"/>
          </a:xfrm>
          <a:custGeom>
            <a:avLst/>
            <a:gdLst/>
            <a:ahLst/>
            <a:cxnLst/>
            <a:rect r="r" b="b" t="t" l="l"/>
            <a:pathLst>
              <a:path h="3634041" w="3634041">
                <a:moveTo>
                  <a:pt x="0" y="0"/>
                </a:moveTo>
                <a:lnTo>
                  <a:pt x="3634040" y="0"/>
                </a:lnTo>
                <a:lnTo>
                  <a:pt x="3634040" y="3634041"/>
                </a:lnTo>
                <a:lnTo>
                  <a:pt x="0" y="363404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815631" y="5624819"/>
            <a:ext cx="4388117" cy="2606748"/>
          </a:xfrm>
          <a:custGeom>
            <a:avLst/>
            <a:gdLst/>
            <a:ahLst/>
            <a:cxnLst/>
            <a:rect r="r" b="b" t="t" l="l"/>
            <a:pathLst>
              <a:path h="2606748" w="4388117">
                <a:moveTo>
                  <a:pt x="0" y="0"/>
                </a:moveTo>
                <a:lnTo>
                  <a:pt x="4388117" y="0"/>
                </a:lnTo>
                <a:lnTo>
                  <a:pt x="4388117" y="2606748"/>
                </a:lnTo>
                <a:lnTo>
                  <a:pt x="0" y="2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31346" t="-32161" r="-31346" b="-32161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344471" y="680180"/>
            <a:ext cx="4998720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Detalhes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66930" y="2906416"/>
            <a:ext cx="7557364" cy="539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Integre ao seu Workflow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Integra-se bem com softwares como o Inkscape (vetores) e Blender (3D) como parte de um fluxo de trabalho criativo livre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ode ser usado para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texturização no Blender, e para finalizar ilustrações feitas no Inkscape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DAGlCGbheNQ</dc:identifier>
  <dcterms:modified xsi:type="dcterms:W3CDTF">2011-08-01T06:04:30Z</dcterms:modified>
  <cp:revision>1</cp:revision>
  <dc:title>GIMP</dc:title>
</cp:coreProperties>
</file>