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593C-CCB8-48B7-868A-1F6ED9C3D77B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A73-83CC-42E1-910F-3E32B6BDD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2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593C-CCB8-48B7-868A-1F6ED9C3D77B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A73-83CC-42E1-910F-3E32B6BDD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1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593C-CCB8-48B7-868A-1F6ED9C3D77B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A73-83CC-42E1-910F-3E32B6BDD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55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593C-CCB8-48B7-868A-1F6ED9C3D77B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A73-83CC-42E1-910F-3E32B6BDD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593C-CCB8-48B7-868A-1F6ED9C3D77B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A73-83CC-42E1-910F-3E32B6BDD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90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593C-CCB8-48B7-868A-1F6ED9C3D77B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A73-83CC-42E1-910F-3E32B6BDD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09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593C-CCB8-48B7-868A-1F6ED9C3D77B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A73-83CC-42E1-910F-3E32B6BDD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67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593C-CCB8-48B7-868A-1F6ED9C3D77B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A73-83CC-42E1-910F-3E32B6BDD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30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593C-CCB8-48B7-868A-1F6ED9C3D77B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A73-83CC-42E1-910F-3E32B6BDD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0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593C-CCB8-48B7-868A-1F6ED9C3D77B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A73-83CC-42E1-910F-3E32B6BDD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2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593C-CCB8-48B7-868A-1F6ED9C3D77B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A73-83CC-42E1-910F-3E32B6BDD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57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593C-CCB8-48B7-868A-1F6ED9C3D77B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2A73-83CC-42E1-910F-3E32B6BDD9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9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uardosaretta/Arduino-e-GPS/blob/master/EEPROM_READ_GPSV3.ino" TargetMode="External"/><Relationship Id="rId2" Type="http://schemas.openxmlformats.org/officeDocument/2006/relationships/hyperlink" Target="https://github.com/eduardosaretta/Arduino-e-GPS/blob/master/GPS_LIVRO_EEPROMV3.in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Arduino + GPS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Eduardo Saretta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71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04581" y="1766170"/>
            <a:ext cx="8213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Código:</a:t>
            </a:r>
          </a:p>
          <a:p>
            <a:endParaRPr lang="pt-BR" dirty="0"/>
          </a:p>
          <a:p>
            <a:r>
              <a:rPr lang="pt-BR" dirty="0" smtClean="0">
                <a:hlinkClick r:id="rId2" tooltip="GPS_LIVRO_EEPROMV3.ino"/>
              </a:rPr>
              <a:t>GPS_LIVRO_EEPROMV3.ino</a:t>
            </a:r>
            <a:r>
              <a:rPr lang="pt-BR" dirty="0" smtClean="0"/>
              <a:t> =&gt; Grava memoria EEPROM, com intervalo de 8 segundos</a:t>
            </a:r>
          </a:p>
          <a:p>
            <a:endParaRPr lang="pt-BR" dirty="0"/>
          </a:p>
          <a:p>
            <a:r>
              <a:rPr lang="pt-BR" dirty="0" smtClean="0">
                <a:hlinkClick r:id="rId3" tooltip="EEPROM_READ_GPSV3.ino"/>
              </a:rPr>
              <a:t>EEPROM_READ_GPSV3.ino</a:t>
            </a:r>
            <a:r>
              <a:rPr lang="pt-BR" dirty="0" smtClean="0"/>
              <a:t> =&gt; Le dados salvos na memória EEPROM.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66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21860" y="1338265"/>
            <a:ext cx="603851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Obrigado!</a:t>
            </a:r>
          </a:p>
          <a:p>
            <a:pPr algn="ctr"/>
            <a:endParaRPr lang="pt-BR" sz="4000" dirty="0"/>
          </a:p>
          <a:p>
            <a:pPr algn="ctr"/>
            <a:endParaRPr lang="pt-BR" sz="4000" dirty="0" smtClean="0"/>
          </a:p>
          <a:p>
            <a:pPr algn="ctr"/>
            <a:r>
              <a:rPr lang="pt-BR" sz="4000" dirty="0" smtClean="0"/>
              <a:t>sarettaeduardo@gmail.com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77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830" y="678460"/>
            <a:ext cx="6150441" cy="250617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661776" y="359149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Especificações: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Modelo: GY-GPS6MV2;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Tensão de alimentação: 3 V ~ 5 V;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</a:rPr>
              <a:t>Comunicação serial </a:t>
            </a:r>
            <a:r>
              <a:rPr lang="pt-BR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Tx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Rx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t-BR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Velocidade padrão: 9600 </a:t>
            </a:r>
            <a:r>
              <a:rPr lang="pt-BR" b="0" i="1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bauds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Frequência de atualização de navegação: 1 Hz;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Possui bateria de backup;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Possui LED para indicar o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sinal;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</a:rPr>
              <a:t>Precisão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de 2,5 metros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4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4695" y="221995"/>
            <a:ext cx="11607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O módulo possui</a:t>
            </a:r>
            <a:r>
              <a:rPr lang="pt-BR" b="0" i="0" u="none" strike="noStrike" dirty="0" smtClean="0">
                <a:solidFill>
                  <a:srgbClr val="000000"/>
                </a:solidFill>
                <a:latin typeface="Arial" panose="020B0604020202020204" pitchFamily="34" charset="0"/>
              </a:rPr>
              <a:t> uma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pré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-configuração de transmissão de dados no formato NMEA:</a:t>
            </a: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NMEA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(Associação Nacional de Eletrônicos Marinhos), este, sentenças</a:t>
            </a:r>
            <a:r>
              <a:rPr lang="pt-BR" b="0" i="0" u="none" strike="noStrike" dirty="0" smtClean="0">
                <a:solidFill>
                  <a:srgbClr val="000000"/>
                </a:solidFill>
                <a:latin typeface="Arial" panose="020B0604020202020204" pitchFamily="34" charset="0"/>
              </a:rPr>
              <a:t> com as seguintes abreviaturas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: GPGGA, GPGLL, GPGSA, GPGSV, </a:t>
            </a:r>
            <a:r>
              <a:rPr lang="pt-BR" b="1" i="0" u="none" strike="noStrike" baseline="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GPRMC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, GPVTG, GPTXT.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01" y="1379215"/>
            <a:ext cx="9814625" cy="4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84131" y="526589"/>
            <a:ext cx="1180786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$GPRMC,045725.00,A,3002.48968,S,05113.26679,W,0.088,0,021116,,,D*7E </a:t>
            </a:r>
            <a:r>
              <a:rPr lang="pt-BR" sz="25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pt-BR" sz="25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GPRMC </a:t>
            </a:r>
            <a:r>
              <a:rPr lang="pt-BR" sz="25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Tipo da sentença 	</a:t>
            </a:r>
          </a:p>
          <a:p>
            <a:r>
              <a:rPr lang="pt-BR" sz="25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045725.00 </a:t>
            </a:r>
            <a:r>
              <a:rPr lang="pt-BR" sz="25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Horário 04 h 57 min 25 s 	</a:t>
            </a:r>
          </a:p>
          <a:p>
            <a:r>
              <a:rPr lang="pt-BR" sz="25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pt-BR" sz="25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	Dado Válido 'A' / Dado Inválido 'D' 	</a:t>
            </a:r>
          </a:p>
          <a:p>
            <a:r>
              <a:rPr lang="pt-BR" sz="25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3002.48968 </a:t>
            </a:r>
            <a:r>
              <a:rPr lang="pt-BR" sz="25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Latitude, -30 graus 02.48 min 	</a:t>
            </a:r>
          </a:p>
          <a:p>
            <a:r>
              <a:rPr lang="pt-BR" sz="25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r>
              <a:rPr lang="pt-BR" sz="25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	'N' Norte (positivo) / 'S' Sul (negativo) 	</a:t>
            </a:r>
          </a:p>
          <a:p>
            <a:r>
              <a:rPr lang="pt-BR" sz="25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5113.26679 </a:t>
            </a:r>
            <a:r>
              <a:rPr lang="pt-BR" sz="25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Longitude, -51 graus 13.26 min 	</a:t>
            </a:r>
          </a:p>
          <a:p>
            <a:r>
              <a:rPr lang="pt-BR" sz="25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W </a:t>
            </a:r>
            <a:r>
              <a:rPr lang="pt-BR" sz="25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	'E' Leste (positivo) / 'W' Oeste (negativo) 	</a:t>
            </a:r>
          </a:p>
          <a:p>
            <a:r>
              <a:rPr lang="pt-BR" sz="25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0.088 </a:t>
            </a:r>
            <a:r>
              <a:rPr lang="pt-BR" sz="25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	Velocidade 	</a:t>
            </a:r>
          </a:p>
          <a:p>
            <a:r>
              <a:rPr lang="pt-BR" sz="25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pt-BR" sz="25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	Curso 	</a:t>
            </a:r>
          </a:p>
          <a:p>
            <a:r>
              <a:rPr lang="pt-BR" sz="25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021116 </a:t>
            </a:r>
            <a:r>
              <a:rPr lang="pt-BR" sz="25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	Data 02/11/2016 	</a:t>
            </a:r>
          </a:p>
          <a:p>
            <a:r>
              <a:rPr lang="pt-BR" sz="25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r>
              <a:rPr lang="pt-BR" sz="25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	'A' = Autônomo, 'D' = DGPS, 'E' = DR. 'D' Sem estação 	</a:t>
            </a:r>
          </a:p>
          <a:p>
            <a:r>
              <a:rPr lang="pt-BR" sz="25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*7E </a:t>
            </a:r>
            <a:r>
              <a:rPr lang="pt-BR" sz="25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	Soma de verificação, usado para verificar erro de transmissão 	</a:t>
            </a:r>
          </a:p>
        </p:txBody>
      </p:sp>
    </p:spTree>
    <p:extLst>
      <p:ext uri="{BB962C8B-B14F-4D97-AF65-F5344CB8AC3E}">
        <p14:creationId xmlns:p14="http://schemas.microsoft.com/office/powerpoint/2010/main" val="384474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81412" y="713983"/>
            <a:ext cx="108183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Para transformar </a:t>
            </a:r>
            <a:r>
              <a:rPr lang="pt-BR" sz="3000" dirty="0" smtClean="0">
                <a:solidFill>
                  <a:srgbClr val="000000"/>
                </a:solidFill>
                <a:latin typeface="Arial" panose="020B0604020202020204" pitchFamily="34" charset="0"/>
              </a:rPr>
              <a:t>os dados no formato do </a:t>
            </a:r>
            <a:r>
              <a:rPr lang="pt-BR" sz="3000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GoogleMaps</a:t>
            </a:r>
            <a:r>
              <a:rPr lang="pt-BR" sz="30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é aplicada a conversão:</a:t>
            </a:r>
          </a:p>
          <a:p>
            <a:endParaRPr lang="pt-BR" sz="3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3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Formato em decimal: 	</a:t>
            </a:r>
            <a:r>
              <a:rPr lang="pt-BR" sz="3000" b="0" i="1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dddd.dddd</a:t>
            </a:r>
            <a:r>
              <a:rPr lang="pt-BR" sz="3000" b="0" i="1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3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</a:p>
          <a:p>
            <a:r>
              <a:rPr lang="pt-BR" sz="3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Valor em decimal: 		3002.48968 	</a:t>
            </a:r>
          </a:p>
          <a:p>
            <a:r>
              <a:rPr lang="pt-BR" sz="3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Formato em GMS: 		</a:t>
            </a:r>
            <a:r>
              <a:rPr lang="pt-BR" sz="3000" b="0" i="1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gg</a:t>
            </a:r>
            <a:r>
              <a:rPr lang="pt-BR" sz="3000" b="0" i="1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° mm" </a:t>
            </a:r>
            <a:r>
              <a:rPr lang="pt-BR" sz="3000" b="0" i="1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ss</a:t>
            </a:r>
            <a:r>
              <a:rPr lang="pt-BR" sz="3000" b="0" i="1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' </a:t>
            </a:r>
            <a:r>
              <a:rPr lang="pt-BR" sz="3000" b="0" i="1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ms</a:t>
            </a:r>
            <a:r>
              <a:rPr lang="pt-BR" sz="3000" b="0" i="1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3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pt-BR" sz="3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Valor em GMS: 			30 02,48968 	</a:t>
            </a:r>
          </a:p>
          <a:p>
            <a:r>
              <a:rPr lang="pt-BR" sz="3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Equação de conversão: 	</a:t>
            </a:r>
            <a:r>
              <a:rPr lang="pt-BR" sz="3000" b="0" i="1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gg</a:t>
            </a:r>
            <a:r>
              <a:rPr lang="pt-BR" sz="3000" b="0" i="1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+ (</a:t>
            </a:r>
            <a:r>
              <a:rPr lang="pt-BR" sz="3000" b="0" i="1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mm,ssms</a:t>
            </a:r>
            <a:r>
              <a:rPr lang="pt-BR" sz="3000" b="0" i="1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/ 60) </a:t>
            </a:r>
            <a:r>
              <a:rPr lang="pt-BR" sz="3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pt-BR" sz="3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Calculo de conversão: 	30 + (02,48968 / 60) 	</a:t>
            </a:r>
          </a:p>
          <a:p>
            <a:r>
              <a:rPr lang="pt-BR" sz="3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Resultado10: 			</a:t>
            </a:r>
            <a:r>
              <a:rPr lang="pt-BR" sz="30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-30 ° 04" 14' 9 </a:t>
            </a:r>
            <a:r>
              <a:rPr lang="pt-BR" sz="3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9913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6831" t="23501" r="22530" b="19649"/>
          <a:stretch/>
        </p:blipFill>
        <p:spPr>
          <a:xfrm>
            <a:off x="1778696" y="926926"/>
            <a:ext cx="8054236" cy="50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7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5" y="513567"/>
            <a:ext cx="11079246" cy="592598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57225" y="144235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2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06" y="1556458"/>
            <a:ext cx="7145340" cy="36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7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3449" t="48330" r="8474" b="19307"/>
          <a:stretch/>
        </p:blipFill>
        <p:spPr>
          <a:xfrm>
            <a:off x="0" y="1440493"/>
            <a:ext cx="12201085" cy="284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93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121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Arduino + GPS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+ GPS</dc:title>
  <dc:creator>Dudu</dc:creator>
  <cp:lastModifiedBy>Dudu</cp:lastModifiedBy>
  <cp:revision>10</cp:revision>
  <dcterms:created xsi:type="dcterms:W3CDTF">2017-04-01T15:45:00Z</dcterms:created>
  <dcterms:modified xsi:type="dcterms:W3CDTF">2017-04-03T23:57:55Z</dcterms:modified>
</cp:coreProperties>
</file>