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74" r:id="rId4"/>
    <p:sldId id="272" r:id="rId5"/>
    <p:sldId id="273" r:id="rId6"/>
    <p:sldId id="262" r:id="rId7"/>
    <p:sldId id="264" r:id="rId8"/>
    <p:sldId id="265" r:id="rId9"/>
    <p:sldId id="266" r:id="rId10"/>
    <p:sldId id="267" r:id="rId11"/>
    <p:sldId id="268" r:id="rId12"/>
    <p:sldId id="270" r:id="rId13"/>
    <p:sldId id="263" r:id="rId14"/>
    <p:sldId id="269" r:id="rId15"/>
    <p:sldId id="271" r:id="rId16"/>
    <p:sldId id="280" r:id="rId17"/>
    <p:sldId id="275" r:id="rId18"/>
    <p:sldId id="276" r:id="rId19"/>
    <p:sldId id="278" r:id="rId20"/>
    <p:sldId id="277" r:id="rId21"/>
    <p:sldId id="279" r:id="rId22"/>
    <p:sldId id="281" r:id="rId23"/>
    <p:sldId id="26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323D1B-9F23-47EF-8A9E-BDDF51020A16}" v="1048" dt="2024-05-03T21:33:14.106"/>
    <p1510:client id="{2D73B314-04F0-445C-A2B1-70CD55E06F6D}" v="42" dt="2024-05-03T00:19:43.907"/>
    <p1510:client id="{525B902B-68B7-4103-A90F-24BB14A36056}" v="27" dt="2024-05-03T21:06:20.310"/>
    <p1510:client id="{A7D45877-9029-4DD7-9C5D-DE4AFD9D8E5F}" v="1129" dt="2024-05-03T20:59:47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525B902B-68B7-4103-A90F-24BB14A36056}"/>
    <pc:docChg chg="delSld modSld">
      <pc:chgData name="Guest User" userId="" providerId="Windows Live" clId="Web-{525B902B-68B7-4103-A90F-24BB14A36056}" dt="2024-05-03T21:06:20.310" v="16" actId="1076"/>
      <pc:docMkLst>
        <pc:docMk/>
      </pc:docMkLst>
      <pc:sldChg chg="del">
        <pc:chgData name="Guest User" userId="" providerId="Windows Live" clId="Web-{525B902B-68B7-4103-A90F-24BB14A36056}" dt="2024-05-03T21:06:04.685" v="11"/>
        <pc:sldMkLst>
          <pc:docMk/>
          <pc:sldMk cId="109857222" sldId="256"/>
        </pc:sldMkLst>
      </pc:sldChg>
      <pc:sldChg chg="addSp delSp modSp">
        <pc:chgData name="Guest User" userId="" providerId="Windows Live" clId="Web-{525B902B-68B7-4103-A90F-24BB14A36056}" dt="2024-05-03T21:06:20.310" v="16" actId="1076"/>
        <pc:sldMkLst>
          <pc:docMk/>
          <pc:sldMk cId="3277922549" sldId="269"/>
        </pc:sldMkLst>
        <pc:spChg chg="del mod">
          <ac:chgData name="Guest User" userId="" providerId="Windows Live" clId="Web-{525B902B-68B7-4103-A90F-24BB14A36056}" dt="2024-05-03T21:06:12.294" v="12"/>
          <ac:spMkLst>
            <pc:docMk/>
            <pc:sldMk cId="3277922549" sldId="269"/>
            <ac:spMk id="7" creationId="{E813E2BE-F50F-A485-C04F-7854F0111979}"/>
          </ac:spMkLst>
        </pc:spChg>
        <pc:spChg chg="add del mod">
          <ac:chgData name="Guest User" userId="" providerId="Windows Live" clId="Web-{525B902B-68B7-4103-A90F-24BB14A36056}" dt="2024-05-03T21:05:56.763" v="5"/>
          <ac:spMkLst>
            <pc:docMk/>
            <pc:sldMk cId="3277922549" sldId="269"/>
            <ac:spMk id="8" creationId="{67D43772-1A9B-A81A-DA9C-22ADDF2AB11C}"/>
          </ac:spMkLst>
        </pc:spChg>
        <pc:picChg chg="mod">
          <ac:chgData name="Guest User" userId="" providerId="Windows Live" clId="Web-{525B902B-68B7-4103-A90F-24BB14A36056}" dt="2024-05-03T21:06:20.310" v="16" actId="1076"/>
          <ac:picMkLst>
            <pc:docMk/>
            <pc:sldMk cId="3277922549" sldId="269"/>
            <ac:picMk id="12" creationId="{103B7E4D-4A84-1464-9DF4-47C030AADED2}"/>
          </ac:picMkLst>
        </pc:picChg>
      </pc:sldChg>
    </pc:docChg>
  </pc:docChgLst>
  <pc:docChgLst>
    <pc:chgData name="Eduardo Savian" userId="83fefb37af455394" providerId="Windows Live" clId="Web-{2D73B314-04F0-445C-A2B1-70CD55E06F6D}"/>
    <pc:docChg chg="addSld delSld modSld addMainMaster delMainMaster">
      <pc:chgData name="Eduardo Savian" userId="83fefb37af455394" providerId="Windows Live" clId="Web-{2D73B314-04F0-445C-A2B1-70CD55E06F6D}" dt="2024-05-03T00:20:24.485" v="41"/>
      <pc:docMkLst>
        <pc:docMk/>
      </pc:docMkLst>
      <pc:sldChg chg="addSp delSp modSp mod modClrScheme chgLayout">
        <pc:chgData name="Eduardo Savian" userId="83fefb37af455394" providerId="Windows Live" clId="Web-{2D73B314-04F0-445C-A2B1-70CD55E06F6D}" dt="2024-05-03T00:20:24.485" v="41"/>
        <pc:sldMkLst>
          <pc:docMk/>
          <pc:sldMk cId="109857222" sldId="256"/>
        </pc:sldMkLst>
        <pc:spChg chg="mod ord">
          <ac:chgData name="Eduardo Savian" userId="83fefb37af455394" providerId="Windows Live" clId="Web-{2D73B314-04F0-445C-A2B1-70CD55E06F6D}" dt="2024-05-03T00:20:24.485" v="4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duardo Savian" userId="83fefb37af455394" providerId="Windows Live" clId="Web-{2D73B314-04F0-445C-A2B1-70CD55E06F6D}" dt="2024-05-03T00:20:24.485" v="41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Eduardo Savian" userId="83fefb37af455394" providerId="Windows Live" clId="Web-{2D73B314-04F0-445C-A2B1-70CD55E06F6D}" dt="2024-05-03T00:20:24.485" v="41"/>
          <ac:spMkLst>
            <pc:docMk/>
            <pc:sldMk cId="109857222" sldId="256"/>
            <ac:spMk id="8" creationId="{85B767AC-E847-B6F2-DD15-84AF0F3DC74C}"/>
          </ac:spMkLst>
        </pc:spChg>
        <pc:spChg chg="add del mod">
          <ac:chgData name="Eduardo Savian" userId="83fefb37af455394" providerId="Windows Live" clId="Web-{2D73B314-04F0-445C-A2B1-70CD55E06F6D}" dt="2024-05-03T00:20:19.798" v="38"/>
          <ac:spMkLst>
            <pc:docMk/>
            <pc:sldMk cId="109857222" sldId="256"/>
            <ac:spMk id="9" creationId="{4E555D76-A8FB-9B2A-45DA-931B5747CFA0}"/>
          </ac:spMkLst>
        </pc:spChg>
        <pc:spChg chg="add mod">
          <ac:chgData name="Eduardo Savian" userId="83fefb37af455394" providerId="Windows Live" clId="Web-{2D73B314-04F0-445C-A2B1-70CD55E06F6D}" dt="2024-05-03T00:20:24.485" v="41"/>
          <ac:spMkLst>
            <pc:docMk/>
            <pc:sldMk cId="109857222" sldId="256"/>
            <ac:spMk id="10" creationId="{AEFD543A-1CB7-0C99-84D3-37C7B347CC97}"/>
          </ac:spMkLst>
        </pc:spChg>
        <pc:spChg chg="add del mod">
          <ac:chgData name="Eduardo Savian" userId="83fefb37af455394" providerId="Windows Live" clId="Web-{2D73B314-04F0-445C-A2B1-70CD55E06F6D}" dt="2024-05-03T00:20:19.798" v="38"/>
          <ac:spMkLst>
            <pc:docMk/>
            <pc:sldMk cId="109857222" sldId="256"/>
            <ac:spMk id="11" creationId="{11EADBB6-A744-4748-FED7-D5B9526F9960}"/>
          </ac:spMkLst>
        </pc:spChg>
        <pc:spChg chg="add mod">
          <ac:chgData name="Eduardo Savian" userId="83fefb37af455394" providerId="Windows Live" clId="Web-{2D73B314-04F0-445C-A2B1-70CD55E06F6D}" dt="2024-05-03T00:20:24.485" v="41"/>
          <ac:spMkLst>
            <pc:docMk/>
            <pc:sldMk cId="109857222" sldId="256"/>
            <ac:spMk id="12" creationId="{5E883A0A-5242-1BAB-D94A-4018DD20253D}"/>
          </ac:spMkLst>
        </pc:spChg>
        <pc:spChg chg="add del mod">
          <ac:chgData name="Eduardo Savian" userId="83fefb37af455394" providerId="Windows Live" clId="Web-{2D73B314-04F0-445C-A2B1-70CD55E06F6D}" dt="2024-05-03T00:20:19.798" v="38"/>
          <ac:spMkLst>
            <pc:docMk/>
            <pc:sldMk cId="109857222" sldId="256"/>
            <ac:spMk id="13" creationId="{ECBF46EF-B1DE-106D-61BA-32A1F715B171}"/>
          </ac:spMkLst>
        </pc:spChg>
        <pc:spChg chg="add del mod">
          <ac:chgData name="Eduardo Savian" userId="83fefb37af455394" providerId="Windows Live" clId="Web-{2D73B314-04F0-445C-A2B1-70CD55E06F6D}" dt="2024-05-03T00:20:24.485" v="40"/>
          <ac:spMkLst>
            <pc:docMk/>
            <pc:sldMk cId="109857222" sldId="256"/>
            <ac:spMk id="16" creationId="{3CA9D228-1AD6-53F9-400B-20B25B575E88}"/>
          </ac:spMkLst>
        </pc:spChg>
        <pc:spChg chg="add del mod">
          <ac:chgData name="Eduardo Savian" userId="83fefb37af455394" providerId="Windows Live" clId="Web-{2D73B314-04F0-445C-A2B1-70CD55E06F6D}" dt="2024-05-03T00:20:24.485" v="40"/>
          <ac:spMkLst>
            <pc:docMk/>
            <pc:sldMk cId="109857222" sldId="256"/>
            <ac:spMk id="17" creationId="{B4164083-9CFF-6C86-A4B5-85C100E11681}"/>
          </ac:spMkLst>
        </pc:spChg>
        <pc:spChg chg="add del mod">
          <ac:chgData name="Eduardo Savian" userId="83fefb37af455394" providerId="Windows Live" clId="Web-{2D73B314-04F0-445C-A2B1-70CD55E06F6D}" dt="2024-05-03T00:20:24.485" v="40"/>
          <ac:spMkLst>
            <pc:docMk/>
            <pc:sldMk cId="109857222" sldId="256"/>
            <ac:spMk id="18" creationId="{6783CADC-D8F0-B46E-E264-F9DB5D717D11}"/>
          </ac:spMkLst>
        </pc:spChg>
        <pc:picChg chg="add del">
          <ac:chgData name="Eduardo Savian" userId="83fefb37af455394" providerId="Windows Live" clId="Web-{2D73B314-04F0-445C-A2B1-70CD55E06F6D}" dt="2024-05-03T00:20:19.798" v="38"/>
          <ac:picMkLst>
            <pc:docMk/>
            <pc:sldMk cId="109857222" sldId="256"/>
            <ac:picMk id="5" creationId="{1DE97AE0-A467-D3E7-E45B-C9FD31B65955}"/>
          </ac:picMkLst>
        </pc:picChg>
        <pc:picChg chg="add del">
          <ac:chgData name="Eduardo Savian" userId="83fefb37af455394" providerId="Windows Live" clId="Web-{2D73B314-04F0-445C-A2B1-70CD55E06F6D}" dt="2024-05-03T00:20:24.485" v="40"/>
          <ac:picMkLst>
            <pc:docMk/>
            <pc:sldMk cId="109857222" sldId="256"/>
            <ac:picMk id="15" creationId="{BA6257A2-517A-3E24-F3F6-DA84D57E90DC}"/>
          </ac:picMkLst>
        </pc:picChg>
      </pc:sldChg>
      <pc:sldChg chg="modSp new mod modClrScheme chgLayout">
        <pc:chgData name="Eduardo Savian" userId="83fefb37af455394" providerId="Windows Live" clId="Web-{2D73B314-04F0-445C-A2B1-70CD55E06F6D}" dt="2024-05-03T00:19:43.907" v="36"/>
        <pc:sldMkLst>
          <pc:docMk/>
          <pc:sldMk cId="364694269" sldId="257"/>
        </pc:sldMkLst>
        <pc:spChg chg="mod ord">
          <ac:chgData name="Eduardo Savian" userId="83fefb37af455394" providerId="Windows Live" clId="Web-{2D73B314-04F0-445C-A2B1-70CD55E06F6D}" dt="2024-05-03T00:19:43.907" v="36"/>
          <ac:spMkLst>
            <pc:docMk/>
            <pc:sldMk cId="364694269" sldId="257"/>
            <ac:spMk id="2" creationId="{88FF3C68-DDCC-E3CB-2AEF-34941FDD32E7}"/>
          </ac:spMkLst>
        </pc:spChg>
        <pc:spChg chg="mod ord">
          <ac:chgData name="Eduardo Savian" userId="83fefb37af455394" providerId="Windows Live" clId="Web-{2D73B314-04F0-445C-A2B1-70CD55E06F6D}" dt="2024-05-03T00:19:43.907" v="36"/>
          <ac:spMkLst>
            <pc:docMk/>
            <pc:sldMk cId="364694269" sldId="257"/>
            <ac:spMk id="3" creationId="{0EF3CC00-A29C-C8DB-512B-E41E4BC2F5CF}"/>
          </ac:spMkLst>
        </pc:spChg>
        <pc:spChg chg="mod ord">
          <ac:chgData name="Eduardo Savian" userId="83fefb37af455394" providerId="Windows Live" clId="Web-{2D73B314-04F0-445C-A2B1-70CD55E06F6D}" dt="2024-05-03T00:19:43.907" v="36"/>
          <ac:spMkLst>
            <pc:docMk/>
            <pc:sldMk cId="364694269" sldId="257"/>
            <ac:spMk id="4" creationId="{2C32F960-7A86-0807-9442-76ADDA5215E9}"/>
          </ac:spMkLst>
        </pc:spChg>
        <pc:spChg chg="mod ord">
          <ac:chgData name="Eduardo Savian" userId="83fefb37af455394" providerId="Windows Live" clId="Web-{2D73B314-04F0-445C-A2B1-70CD55E06F6D}" dt="2024-05-03T00:19:43.907" v="36"/>
          <ac:spMkLst>
            <pc:docMk/>
            <pc:sldMk cId="364694269" sldId="257"/>
            <ac:spMk id="5" creationId="{4813A2E2-1756-FA1A-ED08-BFB6F6C127BC}"/>
          </ac:spMkLst>
        </pc:spChg>
        <pc:spChg chg="mod ord">
          <ac:chgData name="Eduardo Savian" userId="83fefb37af455394" providerId="Windows Live" clId="Web-{2D73B314-04F0-445C-A2B1-70CD55E06F6D}" dt="2024-05-03T00:19:43.907" v="36"/>
          <ac:spMkLst>
            <pc:docMk/>
            <pc:sldMk cId="364694269" sldId="257"/>
            <ac:spMk id="6" creationId="{682CD7B6-A07C-0EC6-BED3-891295BE3226}"/>
          </ac:spMkLst>
        </pc:spChg>
      </pc:sldChg>
      <pc:sldChg chg="delSp modSp del mod modClrScheme delDesignElem chgLayout">
        <pc:chgData name="Eduardo Savian" userId="83fefb37af455394" providerId="Windows Live" clId="Web-{2D73B314-04F0-445C-A2B1-70CD55E06F6D}" dt="2024-05-03T00:18:04.422" v="1"/>
        <pc:sldMkLst>
          <pc:docMk/>
          <pc:sldMk cId="1950848591" sldId="257"/>
        </pc:sldMkLst>
        <pc:spChg chg="mod ord">
          <ac:chgData name="Eduardo Savian" userId="83fefb37af455394" providerId="Windows Live" clId="Web-{2D73B314-04F0-445C-A2B1-70CD55E06F6D}" dt="2024-05-03T00:17:34.907" v="0"/>
          <ac:spMkLst>
            <pc:docMk/>
            <pc:sldMk cId="1950848591" sldId="257"/>
            <ac:spMk id="2" creationId="{28327455-4DA2-4FED-1B08-2E741EAA6FFE}"/>
          </ac:spMkLst>
        </pc:spChg>
        <pc:spChg chg="mod ord">
          <ac:chgData name="Eduardo Savian" userId="83fefb37af455394" providerId="Windows Live" clId="Web-{2D73B314-04F0-445C-A2B1-70CD55E06F6D}" dt="2024-05-03T00:17:34.907" v="0"/>
          <ac:spMkLst>
            <pc:docMk/>
            <pc:sldMk cId="1950848591" sldId="257"/>
            <ac:spMk id="3" creationId="{3EADC8D9-E14D-EB57-2E15-DC835EA4B031}"/>
          </ac:spMkLst>
        </pc:spChg>
        <pc:spChg chg="mod ord">
          <ac:chgData name="Eduardo Savian" userId="83fefb37af455394" providerId="Windows Live" clId="Web-{2D73B314-04F0-445C-A2B1-70CD55E06F6D}" dt="2024-05-03T00:17:34.907" v="0"/>
          <ac:spMkLst>
            <pc:docMk/>
            <pc:sldMk cId="1950848591" sldId="257"/>
            <ac:spMk id="4" creationId="{12BA4288-AEBF-6A7B-5675-9855BC4AA22C}"/>
          </ac:spMkLst>
        </pc:spChg>
        <pc:spChg chg="mod ord">
          <ac:chgData name="Eduardo Savian" userId="83fefb37af455394" providerId="Windows Live" clId="Web-{2D73B314-04F0-445C-A2B1-70CD55E06F6D}" dt="2024-05-03T00:17:34.907" v="0"/>
          <ac:spMkLst>
            <pc:docMk/>
            <pc:sldMk cId="1950848591" sldId="257"/>
            <ac:spMk id="5" creationId="{622C3EEA-C9DC-9FB9-AEFA-0EE5B2C8C63A}"/>
          </ac:spMkLst>
        </pc:spChg>
        <pc:spChg chg="mod ord">
          <ac:chgData name="Eduardo Savian" userId="83fefb37af455394" providerId="Windows Live" clId="Web-{2D73B314-04F0-445C-A2B1-70CD55E06F6D}" dt="2024-05-03T00:17:34.907" v="0"/>
          <ac:spMkLst>
            <pc:docMk/>
            <pc:sldMk cId="1950848591" sldId="257"/>
            <ac:spMk id="6" creationId="{37EF9171-B8D7-1BE4-28DF-90BA00AB87C2}"/>
          </ac:spMkLst>
        </pc:spChg>
        <pc:spChg chg="del">
          <ac:chgData name="Eduardo Savian" userId="83fefb37af455394" providerId="Windows Live" clId="Web-{2D73B314-04F0-445C-A2B1-70CD55E06F6D}" dt="2024-05-03T00:17:34.907" v="0"/>
          <ac:spMkLst>
            <pc:docMk/>
            <pc:sldMk cId="1950848591" sldId="257"/>
            <ac:spMk id="8" creationId="{769960A3-4EE1-43D2-ABFC-C7A03ED21489}"/>
          </ac:spMkLst>
        </pc:spChg>
        <pc:picChg chg="del">
          <ac:chgData name="Eduardo Savian" userId="83fefb37af455394" providerId="Windows Live" clId="Web-{2D73B314-04F0-445C-A2B1-70CD55E06F6D}" dt="2024-05-03T00:17:34.907" v="0"/>
          <ac:picMkLst>
            <pc:docMk/>
            <pc:sldMk cId="1950848591" sldId="257"/>
            <ac:picMk id="9" creationId="{16ABCF9F-46A6-4370-8EC8-B1EDB4510B54}"/>
          </ac:picMkLst>
        </pc:picChg>
      </pc:sldChg>
      <pc:sldChg chg="modSp new mod modClrScheme chgLayout">
        <pc:chgData name="Eduardo Savian" userId="83fefb37af455394" providerId="Windows Live" clId="Web-{2D73B314-04F0-445C-A2B1-70CD55E06F6D}" dt="2024-05-03T00:19:43.907" v="36"/>
        <pc:sldMkLst>
          <pc:docMk/>
          <pc:sldMk cId="1425292671" sldId="258"/>
        </pc:sldMkLst>
        <pc:spChg chg="mod ord">
          <ac:chgData name="Eduardo Savian" userId="83fefb37af455394" providerId="Windows Live" clId="Web-{2D73B314-04F0-445C-A2B1-70CD55E06F6D}" dt="2024-05-03T00:19:43.907" v="36"/>
          <ac:spMkLst>
            <pc:docMk/>
            <pc:sldMk cId="1425292671" sldId="258"/>
            <ac:spMk id="2" creationId="{CB9C7723-C8FC-CFFC-DA32-26E03C9EC013}"/>
          </ac:spMkLst>
        </pc:spChg>
        <pc:spChg chg="mod ord">
          <ac:chgData name="Eduardo Savian" userId="83fefb37af455394" providerId="Windows Live" clId="Web-{2D73B314-04F0-445C-A2B1-70CD55E06F6D}" dt="2024-05-03T00:19:43.907" v="36"/>
          <ac:spMkLst>
            <pc:docMk/>
            <pc:sldMk cId="1425292671" sldId="258"/>
            <ac:spMk id="3" creationId="{B6C10CEA-2962-6671-BE72-AD78A83F609E}"/>
          </ac:spMkLst>
        </pc:spChg>
        <pc:spChg chg="mod ord">
          <ac:chgData name="Eduardo Savian" userId="83fefb37af455394" providerId="Windows Live" clId="Web-{2D73B314-04F0-445C-A2B1-70CD55E06F6D}" dt="2024-05-03T00:19:43.907" v="36"/>
          <ac:spMkLst>
            <pc:docMk/>
            <pc:sldMk cId="1425292671" sldId="258"/>
            <ac:spMk id="4" creationId="{01C1C49C-F3CC-5B1F-F015-BFAC571C5252}"/>
          </ac:spMkLst>
        </pc:spChg>
        <pc:spChg chg="mod ord">
          <ac:chgData name="Eduardo Savian" userId="83fefb37af455394" providerId="Windows Live" clId="Web-{2D73B314-04F0-445C-A2B1-70CD55E06F6D}" dt="2024-05-03T00:19:43.907" v="36"/>
          <ac:spMkLst>
            <pc:docMk/>
            <pc:sldMk cId="1425292671" sldId="258"/>
            <ac:spMk id="5" creationId="{5392C747-8E43-9541-D92B-A1EB204A6625}"/>
          </ac:spMkLst>
        </pc:spChg>
        <pc:spChg chg="mod ord">
          <ac:chgData name="Eduardo Savian" userId="83fefb37af455394" providerId="Windows Live" clId="Web-{2D73B314-04F0-445C-A2B1-70CD55E06F6D}" dt="2024-05-03T00:19:43.907" v="36"/>
          <ac:spMkLst>
            <pc:docMk/>
            <pc:sldMk cId="1425292671" sldId="258"/>
            <ac:spMk id="6" creationId="{5F6EA368-382F-81EC-B794-D143EE783443}"/>
          </ac:spMkLst>
        </pc:spChg>
      </pc:sldChg>
      <pc:sldChg chg="modSp new mod modClrScheme chgLayout">
        <pc:chgData name="Eduardo Savian" userId="83fefb37af455394" providerId="Windows Live" clId="Web-{2D73B314-04F0-445C-A2B1-70CD55E06F6D}" dt="2024-05-03T00:19:43.907" v="36"/>
        <pc:sldMkLst>
          <pc:docMk/>
          <pc:sldMk cId="1440530479" sldId="259"/>
        </pc:sldMkLst>
        <pc:spChg chg="mod ord">
          <ac:chgData name="Eduardo Savian" userId="83fefb37af455394" providerId="Windows Live" clId="Web-{2D73B314-04F0-445C-A2B1-70CD55E06F6D}" dt="2024-05-03T00:19:43.907" v="36"/>
          <ac:spMkLst>
            <pc:docMk/>
            <pc:sldMk cId="1440530479" sldId="259"/>
            <ac:spMk id="2" creationId="{BE0EE371-4F30-C9B2-3F40-BACA7C6A1F36}"/>
          </ac:spMkLst>
        </pc:spChg>
        <pc:spChg chg="mod ord">
          <ac:chgData name="Eduardo Savian" userId="83fefb37af455394" providerId="Windows Live" clId="Web-{2D73B314-04F0-445C-A2B1-70CD55E06F6D}" dt="2024-05-03T00:19:43.907" v="36"/>
          <ac:spMkLst>
            <pc:docMk/>
            <pc:sldMk cId="1440530479" sldId="259"/>
            <ac:spMk id="3" creationId="{67FDEB6E-7670-E5AC-4108-FF9255BDBE52}"/>
          </ac:spMkLst>
        </pc:spChg>
        <pc:spChg chg="mod ord">
          <ac:chgData name="Eduardo Savian" userId="83fefb37af455394" providerId="Windows Live" clId="Web-{2D73B314-04F0-445C-A2B1-70CD55E06F6D}" dt="2024-05-03T00:19:43.907" v="36"/>
          <ac:spMkLst>
            <pc:docMk/>
            <pc:sldMk cId="1440530479" sldId="259"/>
            <ac:spMk id="4" creationId="{6B1FA4D1-CC12-2602-E694-A38648688791}"/>
          </ac:spMkLst>
        </pc:spChg>
        <pc:spChg chg="mod ord">
          <ac:chgData name="Eduardo Savian" userId="83fefb37af455394" providerId="Windows Live" clId="Web-{2D73B314-04F0-445C-A2B1-70CD55E06F6D}" dt="2024-05-03T00:19:43.907" v="36"/>
          <ac:spMkLst>
            <pc:docMk/>
            <pc:sldMk cId="1440530479" sldId="259"/>
            <ac:spMk id="5" creationId="{D4758948-DB84-86F7-CD23-D6C510BFB4B8}"/>
          </ac:spMkLst>
        </pc:spChg>
        <pc:spChg chg="mod ord">
          <ac:chgData name="Eduardo Savian" userId="83fefb37af455394" providerId="Windows Live" clId="Web-{2D73B314-04F0-445C-A2B1-70CD55E06F6D}" dt="2024-05-03T00:19:43.907" v="36"/>
          <ac:spMkLst>
            <pc:docMk/>
            <pc:sldMk cId="1440530479" sldId="259"/>
            <ac:spMk id="6" creationId="{9DCBBF71-A8C3-36ED-7ED5-7B4E3D448468}"/>
          </ac:spMkLst>
        </pc:spChg>
      </pc:sldChg>
      <pc:sldChg chg="delSp modSp new mod modClrScheme chgLayout">
        <pc:chgData name="Eduardo Savian" userId="83fefb37af455394" providerId="Windows Live" clId="Web-{2D73B314-04F0-445C-A2B1-70CD55E06F6D}" dt="2024-05-03T00:19:43.907" v="36"/>
        <pc:sldMkLst>
          <pc:docMk/>
          <pc:sldMk cId="3310437117" sldId="260"/>
        </pc:sldMkLst>
        <pc:spChg chg="mod ord">
          <ac:chgData name="Eduardo Savian" userId="83fefb37af455394" providerId="Windows Live" clId="Web-{2D73B314-04F0-445C-A2B1-70CD55E06F6D}" dt="2024-05-03T00:19:43.907" v="36"/>
          <ac:spMkLst>
            <pc:docMk/>
            <pc:sldMk cId="3310437117" sldId="260"/>
            <ac:spMk id="2" creationId="{FDF2BD14-0B4A-0C93-816D-C03CAF78FBC7}"/>
          </ac:spMkLst>
        </pc:spChg>
        <pc:spChg chg="del mod ord">
          <ac:chgData name="Eduardo Savian" userId="83fefb37af455394" providerId="Windows Live" clId="Web-{2D73B314-04F0-445C-A2B1-70CD55E06F6D}" dt="2024-05-03T00:19:27.907" v="34"/>
          <ac:spMkLst>
            <pc:docMk/>
            <pc:sldMk cId="3310437117" sldId="260"/>
            <ac:spMk id="3" creationId="{DF94F456-3DF2-78F1-0959-2A95B54111AD}"/>
          </ac:spMkLst>
        </pc:spChg>
        <pc:spChg chg="mod ord">
          <ac:chgData name="Eduardo Savian" userId="83fefb37af455394" providerId="Windows Live" clId="Web-{2D73B314-04F0-445C-A2B1-70CD55E06F6D}" dt="2024-05-03T00:19:43.907" v="36"/>
          <ac:spMkLst>
            <pc:docMk/>
            <pc:sldMk cId="3310437117" sldId="260"/>
            <ac:spMk id="4" creationId="{34B092BE-6242-5782-01FE-8C66120557EA}"/>
          </ac:spMkLst>
        </pc:spChg>
        <pc:spChg chg="mod ord">
          <ac:chgData name="Eduardo Savian" userId="83fefb37af455394" providerId="Windows Live" clId="Web-{2D73B314-04F0-445C-A2B1-70CD55E06F6D}" dt="2024-05-03T00:19:43.907" v="36"/>
          <ac:spMkLst>
            <pc:docMk/>
            <pc:sldMk cId="3310437117" sldId="260"/>
            <ac:spMk id="5" creationId="{E5E09931-7611-9B28-1DDC-C87C6C12C112}"/>
          </ac:spMkLst>
        </pc:spChg>
        <pc:spChg chg="mod ord">
          <ac:chgData name="Eduardo Savian" userId="83fefb37af455394" providerId="Windows Live" clId="Web-{2D73B314-04F0-445C-A2B1-70CD55E06F6D}" dt="2024-05-03T00:19:43.907" v="36"/>
          <ac:spMkLst>
            <pc:docMk/>
            <pc:sldMk cId="3310437117" sldId="260"/>
            <ac:spMk id="6" creationId="{619E5A1C-713A-D353-49FE-D0410B3E7672}"/>
          </ac:spMkLst>
        </pc:spChg>
      </pc:sldChg>
      <pc:sldMasterChg chg="del delSldLayout">
        <pc:chgData name="Eduardo Savian" userId="83fefb37af455394" providerId="Windows Live" clId="Web-{2D73B314-04F0-445C-A2B1-70CD55E06F6D}" dt="2024-05-03T00:17:34.907" v="0"/>
        <pc:sldMasterMkLst>
          <pc:docMk/>
          <pc:sldMasterMk cId="4292293047" sldId="2147483749"/>
        </pc:sldMasterMkLst>
        <pc:sldLayoutChg chg="del">
          <pc:chgData name="Eduardo Savian" userId="83fefb37af455394" providerId="Windows Live" clId="Web-{2D73B314-04F0-445C-A2B1-70CD55E06F6D}" dt="2024-05-03T00:17:34.907" v="0"/>
          <pc:sldLayoutMkLst>
            <pc:docMk/>
            <pc:sldMasterMk cId="4292293047" sldId="2147483749"/>
            <pc:sldLayoutMk cId="2281341307" sldId="2147483750"/>
          </pc:sldLayoutMkLst>
        </pc:sldLayoutChg>
        <pc:sldLayoutChg chg="del">
          <pc:chgData name="Eduardo Savian" userId="83fefb37af455394" providerId="Windows Live" clId="Web-{2D73B314-04F0-445C-A2B1-70CD55E06F6D}" dt="2024-05-03T00:17:34.907" v="0"/>
          <pc:sldLayoutMkLst>
            <pc:docMk/>
            <pc:sldMasterMk cId="4292293047" sldId="2147483749"/>
            <pc:sldLayoutMk cId="379008941" sldId="2147483751"/>
          </pc:sldLayoutMkLst>
        </pc:sldLayoutChg>
        <pc:sldLayoutChg chg="del">
          <pc:chgData name="Eduardo Savian" userId="83fefb37af455394" providerId="Windows Live" clId="Web-{2D73B314-04F0-445C-A2B1-70CD55E06F6D}" dt="2024-05-03T00:17:34.907" v="0"/>
          <pc:sldLayoutMkLst>
            <pc:docMk/>
            <pc:sldMasterMk cId="4292293047" sldId="2147483749"/>
            <pc:sldLayoutMk cId="3981820287" sldId="2147483752"/>
          </pc:sldLayoutMkLst>
        </pc:sldLayoutChg>
        <pc:sldLayoutChg chg="del">
          <pc:chgData name="Eduardo Savian" userId="83fefb37af455394" providerId="Windows Live" clId="Web-{2D73B314-04F0-445C-A2B1-70CD55E06F6D}" dt="2024-05-03T00:17:34.907" v="0"/>
          <pc:sldLayoutMkLst>
            <pc:docMk/>
            <pc:sldMasterMk cId="4292293047" sldId="2147483749"/>
            <pc:sldLayoutMk cId="1078262176" sldId="2147483753"/>
          </pc:sldLayoutMkLst>
        </pc:sldLayoutChg>
        <pc:sldLayoutChg chg="del">
          <pc:chgData name="Eduardo Savian" userId="83fefb37af455394" providerId="Windows Live" clId="Web-{2D73B314-04F0-445C-A2B1-70CD55E06F6D}" dt="2024-05-03T00:17:34.907" v="0"/>
          <pc:sldLayoutMkLst>
            <pc:docMk/>
            <pc:sldMasterMk cId="4292293047" sldId="2147483749"/>
            <pc:sldLayoutMk cId="1115780128" sldId="2147483754"/>
          </pc:sldLayoutMkLst>
        </pc:sldLayoutChg>
        <pc:sldLayoutChg chg="del">
          <pc:chgData name="Eduardo Savian" userId="83fefb37af455394" providerId="Windows Live" clId="Web-{2D73B314-04F0-445C-A2B1-70CD55E06F6D}" dt="2024-05-03T00:17:34.907" v="0"/>
          <pc:sldLayoutMkLst>
            <pc:docMk/>
            <pc:sldMasterMk cId="4292293047" sldId="2147483749"/>
            <pc:sldLayoutMk cId="3616473412" sldId="2147483755"/>
          </pc:sldLayoutMkLst>
        </pc:sldLayoutChg>
        <pc:sldLayoutChg chg="del">
          <pc:chgData name="Eduardo Savian" userId="83fefb37af455394" providerId="Windows Live" clId="Web-{2D73B314-04F0-445C-A2B1-70CD55E06F6D}" dt="2024-05-03T00:17:34.907" v="0"/>
          <pc:sldLayoutMkLst>
            <pc:docMk/>
            <pc:sldMasterMk cId="4292293047" sldId="2147483749"/>
            <pc:sldLayoutMk cId="2954823560" sldId="2147483756"/>
          </pc:sldLayoutMkLst>
        </pc:sldLayoutChg>
        <pc:sldLayoutChg chg="del">
          <pc:chgData name="Eduardo Savian" userId="83fefb37af455394" providerId="Windows Live" clId="Web-{2D73B314-04F0-445C-A2B1-70CD55E06F6D}" dt="2024-05-03T00:17:34.907" v="0"/>
          <pc:sldLayoutMkLst>
            <pc:docMk/>
            <pc:sldMasterMk cId="4292293047" sldId="2147483749"/>
            <pc:sldLayoutMk cId="40804867" sldId="2147483757"/>
          </pc:sldLayoutMkLst>
        </pc:sldLayoutChg>
        <pc:sldLayoutChg chg="del">
          <pc:chgData name="Eduardo Savian" userId="83fefb37af455394" providerId="Windows Live" clId="Web-{2D73B314-04F0-445C-A2B1-70CD55E06F6D}" dt="2024-05-03T00:17:34.907" v="0"/>
          <pc:sldLayoutMkLst>
            <pc:docMk/>
            <pc:sldMasterMk cId="4292293047" sldId="2147483749"/>
            <pc:sldLayoutMk cId="3164242738" sldId="2147483758"/>
          </pc:sldLayoutMkLst>
        </pc:sldLayoutChg>
        <pc:sldLayoutChg chg="del">
          <pc:chgData name="Eduardo Savian" userId="83fefb37af455394" providerId="Windows Live" clId="Web-{2D73B314-04F0-445C-A2B1-70CD55E06F6D}" dt="2024-05-03T00:17:34.907" v="0"/>
          <pc:sldLayoutMkLst>
            <pc:docMk/>
            <pc:sldMasterMk cId="4292293047" sldId="2147483749"/>
            <pc:sldLayoutMk cId="1392180146" sldId="2147483759"/>
          </pc:sldLayoutMkLst>
        </pc:sldLayoutChg>
        <pc:sldLayoutChg chg="del">
          <pc:chgData name="Eduardo Savian" userId="83fefb37af455394" providerId="Windows Live" clId="Web-{2D73B314-04F0-445C-A2B1-70CD55E06F6D}" dt="2024-05-03T00:17:34.907" v="0"/>
          <pc:sldLayoutMkLst>
            <pc:docMk/>
            <pc:sldMasterMk cId="4292293047" sldId="2147483749"/>
            <pc:sldLayoutMk cId="3240534846" sldId="2147483760"/>
          </pc:sldLayoutMkLst>
        </pc:sldLayoutChg>
        <pc:sldLayoutChg chg="del">
          <pc:chgData name="Eduardo Savian" userId="83fefb37af455394" providerId="Windows Live" clId="Web-{2D73B314-04F0-445C-A2B1-70CD55E06F6D}" dt="2024-05-03T00:17:34.907" v="0"/>
          <pc:sldLayoutMkLst>
            <pc:docMk/>
            <pc:sldMasterMk cId="4292293047" sldId="2147483749"/>
            <pc:sldLayoutMk cId="2124961023" sldId="2147483761"/>
          </pc:sldLayoutMkLst>
        </pc:sldLayoutChg>
        <pc:sldLayoutChg chg="del">
          <pc:chgData name="Eduardo Savian" userId="83fefb37af455394" providerId="Windows Live" clId="Web-{2D73B314-04F0-445C-A2B1-70CD55E06F6D}" dt="2024-05-03T00:17:34.907" v="0"/>
          <pc:sldLayoutMkLst>
            <pc:docMk/>
            <pc:sldMasterMk cId="4292293047" sldId="2147483749"/>
            <pc:sldLayoutMk cId="571470823" sldId="2147483762"/>
          </pc:sldLayoutMkLst>
        </pc:sldLayoutChg>
        <pc:sldLayoutChg chg="del">
          <pc:chgData name="Eduardo Savian" userId="83fefb37af455394" providerId="Windows Live" clId="Web-{2D73B314-04F0-445C-A2B1-70CD55E06F6D}" dt="2024-05-03T00:17:34.907" v="0"/>
          <pc:sldLayoutMkLst>
            <pc:docMk/>
            <pc:sldMasterMk cId="4292293047" sldId="2147483749"/>
            <pc:sldLayoutMk cId="660304433" sldId="2147483763"/>
          </pc:sldLayoutMkLst>
        </pc:sldLayoutChg>
        <pc:sldLayoutChg chg="del">
          <pc:chgData name="Eduardo Savian" userId="83fefb37af455394" providerId="Windows Live" clId="Web-{2D73B314-04F0-445C-A2B1-70CD55E06F6D}" dt="2024-05-03T00:17:34.907" v="0"/>
          <pc:sldLayoutMkLst>
            <pc:docMk/>
            <pc:sldMasterMk cId="4292293047" sldId="2147483749"/>
            <pc:sldLayoutMk cId="2655994376" sldId="2147483764"/>
          </pc:sldLayoutMkLst>
        </pc:sldLayoutChg>
        <pc:sldLayoutChg chg="del">
          <pc:chgData name="Eduardo Savian" userId="83fefb37af455394" providerId="Windows Live" clId="Web-{2D73B314-04F0-445C-A2B1-70CD55E06F6D}" dt="2024-05-03T00:17:34.907" v="0"/>
          <pc:sldLayoutMkLst>
            <pc:docMk/>
            <pc:sldMasterMk cId="4292293047" sldId="2147483749"/>
            <pc:sldLayoutMk cId="476280902" sldId="2147483765"/>
          </pc:sldLayoutMkLst>
        </pc:sldLayoutChg>
        <pc:sldLayoutChg chg="del">
          <pc:chgData name="Eduardo Savian" userId="83fefb37af455394" providerId="Windows Live" clId="Web-{2D73B314-04F0-445C-A2B1-70CD55E06F6D}" dt="2024-05-03T00:17:34.907" v="0"/>
          <pc:sldLayoutMkLst>
            <pc:docMk/>
            <pc:sldMasterMk cId="4292293047" sldId="2147483749"/>
            <pc:sldLayoutMk cId="4264322595" sldId="2147483766"/>
          </pc:sldLayoutMkLst>
        </pc:sldLayoutChg>
      </pc:sldMasterChg>
      <pc:sldMasterChg chg="add del addSldLayout delSldLayout modSldLayout">
        <pc:chgData name="Eduardo Savian" userId="83fefb37af455394" providerId="Windows Live" clId="Web-{2D73B314-04F0-445C-A2B1-70CD55E06F6D}" dt="2024-05-03T00:19:41.173" v="35"/>
        <pc:sldMasterMkLst>
          <pc:docMk/>
          <pc:sldMasterMk cId="1626184924" sldId="2147483767"/>
        </pc:sldMasterMkLst>
        <pc:sldLayoutChg chg="add del mod replId">
          <pc:chgData name="Eduardo Savian" userId="83fefb37af455394" providerId="Windows Live" clId="Web-{2D73B314-04F0-445C-A2B1-70CD55E06F6D}" dt="2024-05-03T00:19:41.173" v="35"/>
          <pc:sldLayoutMkLst>
            <pc:docMk/>
            <pc:sldMasterMk cId="1626184924" sldId="2147483767"/>
            <pc:sldLayoutMk cId="2648118964" sldId="2147483768"/>
          </pc:sldLayoutMkLst>
        </pc:sldLayoutChg>
        <pc:sldLayoutChg chg="add del mod replId">
          <pc:chgData name="Eduardo Savian" userId="83fefb37af455394" providerId="Windows Live" clId="Web-{2D73B314-04F0-445C-A2B1-70CD55E06F6D}" dt="2024-05-03T00:19:41.173" v="35"/>
          <pc:sldLayoutMkLst>
            <pc:docMk/>
            <pc:sldMasterMk cId="1626184924" sldId="2147483767"/>
            <pc:sldLayoutMk cId="856222887" sldId="2147483769"/>
          </pc:sldLayoutMkLst>
        </pc:sldLayoutChg>
        <pc:sldLayoutChg chg="add del mod replId">
          <pc:chgData name="Eduardo Savian" userId="83fefb37af455394" providerId="Windows Live" clId="Web-{2D73B314-04F0-445C-A2B1-70CD55E06F6D}" dt="2024-05-03T00:19:41.173" v="35"/>
          <pc:sldLayoutMkLst>
            <pc:docMk/>
            <pc:sldMasterMk cId="1626184924" sldId="2147483767"/>
            <pc:sldLayoutMk cId="2152452862" sldId="2147483770"/>
          </pc:sldLayoutMkLst>
        </pc:sldLayoutChg>
        <pc:sldLayoutChg chg="add del mod replId">
          <pc:chgData name="Eduardo Savian" userId="83fefb37af455394" providerId="Windows Live" clId="Web-{2D73B314-04F0-445C-A2B1-70CD55E06F6D}" dt="2024-05-03T00:19:41.173" v="35"/>
          <pc:sldLayoutMkLst>
            <pc:docMk/>
            <pc:sldMasterMk cId="1626184924" sldId="2147483767"/>
            <pc:sldLayoutMk cId="2524191672" sldId="2147483771"/>
          </pc:sldLayoutMkLst>
        </pc:sldLayoutChg>
        <pc:sldLayoutChg chg="add del mod replId">
          <pc:chgData name="Eduardo Savian" userId="83fefb37af455394" providerId="Windows Live" clId="Web-{2D73B314-04F0-445C-A2B1-70CD55E06F6D}" dt="2024-05-03T00:19:41.173" v="35"/>
          <pc:sldLayoutMkLst>
            <pc:docMk/>
            <pc:sldMasterMk cId="1626184924" sldId="2147483767"/>
            <pc:sldLayoutMk cId="438354263" sldId="2147483772"/>
          </pc:sldLayoutMkLst>
        </pc:sldLayoutChg>
        <pc:sldLayoutChg chg="add del mod replId">
          <pc:chgData name="Eduardo Savian" userId="83fefb37af455394" providerId="Windows Live" clId="Web-{2D73B314-04F0-445C-A2B1-70CD55E06F6D}" dt="2024-05-03T00:19:41.173" v="35"/>
          <pc:sldLayoutMkLst>
            <pc:docMk/>
            <pc:sldMasterMk cId="1626184924" sldId="2147483767"/>
            <pc:sldLayoutMk cId="4116946175" sldId="2147483773"/>
          </pc:sldLayoutMkLst>
        </pc:sldLayoutChg>
        <pc:sldLayoutChg chg="add del mod replId">
          <pc:chgData name="Eduardo Savian" userId="83fefb37af455394" providerId="Windows Live" clId="Web-{2D73B314-04F0-445C-A2B1-70CD55E06F6D}" dt="2024-05-03T00:19:41.173" v="35"/>
          <pc:sldLayoutMkLst>
            <pc:docMk/>
            <pc:sldMasterMk cId="1626184924" sldId="2147483767"/>
            <pc:sldLayoutMk cId="3898366598" sldId="2147483774"/>
          </pc:sldLayoutMkLst>
        </pc:sldLayoutChg>
        <pc:sldLayoutChg chg="add del mod replId">
          <pc:chgData name="Eduardo Savian" userId="83fefb37af455394" providerId="Windows Live" clId="Web-{2D73B314-04F0-445C-A2B1-70CD55E06F6D}" dt="2024-05-03T00:19:41.173" v="35"/>
          <pc:sldLayoutMkLst>
            <pc:docMk/>
            <pc:sldMasterMk cId="1626184924" sldId="2147483767"/>
            <pc:sldLayoutMk cId="1924898685" sldId="2147483775"/>
          </pc:sldLayoutMkLst>
        </pc:sldLayoutChg>
        <pc:sldLayoutChg chg="add del mod replId">
          <pc:chgData name="Eduardo Savian" userId="83fefb37af455394" providerId="Windows Live" clId="Web-{2D73B314-04F0-445C-A2B1-70CD55E06F6D}" dt="2024-05-03T00:19:41.173" v="35"/>
          <pc:sldLayoutMkLst>
            <pc:docMk/>
            <pc:sldMasterMk cId="1626184924" sldId="2147483767"/>
            <pc:sldLayoutMk cId="3404538891" sldId="2147483776"/>
          </pc:sldLayoutMkLst>
        </pc:sldLayoutChg>
        <pc:sldLayoutChg chg="add del mod replId">
          <pc:chgData name="Eduardo Savian" userId="83fefb37af455394" providerId="Windows Live" clId="Web-{2D73B314-04F0-445C-A2B1-70CD55E06F6D}" dt="2024-05-03T00:19:41.173" v="35"/>
          <pc:sldLayoutMkLst>
            <pc:docMk/>
            <pc:sldMasterMk cId="1626184924" sldId="2147483767"/>
            <pc:sldLayoutMk cId="3185956572" sldId="2147483777"/>
          </pc:sldLayoutMkLst>
        </pc:sldLayoutChg>
        <pc:sldLayoutChg chg="add del mod replId">
          <pc:chgData name="Eduardo Savian" userId="83fefb37af455394" providerId="Windows Live" clId="Web-{2D73B314-04F0-445C-A2B1-70CD55E06F6D}" dt="2024-05-03T00:19:41.173" v="35"/>
          <pc:sldLayoutMkLst>
            <pc:docMk/>
            <pc:sldMasterMk cId="1626184924" sldId="2147483767"/>
            <pc:sldLayoutMk cId="130575059" sldId="2147483778"/>
          </pc:sldLayoutMkLst>
        </pc:sldLayoutChg>
      </pc:sldMasterChg>
      <pc:sldMasterChg chg="add del addSldLayout delSldLayout modSldLayout">
        <pc:chgData name="Eduardo Savian" userId="83fefb37af455394" providerId="Windows Live" clId="Web-{2D73B314-04F0-445C-A2B1-70CD55E06F6D}" dt="2024-05-03T00:19:43.907" v="36"/>
        <pc:sldMasterMkLst>
          <pc:docMk/>
          <pc:sldMasterMk cId="1317112172" sldId="2147483779"/>
        </pc:sldMasterMkLst>
        <pc:sldLayoutChg chg="add del mod replId">
          <pc:chgData name="Eduardo Savian" userId="83fefb37af455394" providerId="Windows Live" clId="Web-{2D73B314-04F0-445C-A2B1-70CD55E06F6D}" dt="2024-05-03T00:19:43.907" v="36"/>
          <pc:sldLayoutMkLst>
            <pc:docMk/>
            <pc:sldMasterMk cId="1317112172" sldId="2147483779"/>
            <pc:sldLayoutMk cId="2015067068" sldId="2147483780"/>
          </pc:sldLayoutMkLst>
        </pc:sldLayoutChg>
        <pc:sldLayoutChg chg="add del mod replId">
          <pc:chgData name="Eduardo Savian" userId="83fefb37af455394" providerId="Windows Live" clId="Web-{2D73B314-04F0-445C-A2B1-70CD55E06F6D}" dt="2024-05-03T00:19:43.907" v="36"/>
          <pc:sldLayoutMkLst>
            <pc:docMk/>
            <pc:sldMasterMk cId="1317112172" sldId="2147483779"/>
            <pc:sldLayoutMk cId="2241377538" sldId="2147483781"/>
          </pc:sldLayoutMkLst>
        </pc:sldLayoutChg>
        <pc:sldLayoutChg chg="add del mod replId">
          <pc:chgData name="Eduardo Savian" userId="83fefb37af455394" providerId="Windows Live" clId="Web-{2D73B314-04F0-445C-A2B1-70CD55E06F6D}" dt="2024-05-03T00:19:43.907" v="36"/>
          <pc:sldLayoutMkLst>
            <pc:docMk/>
            <pc:sldMasterMk cId="1317112172" sldId="2147483779"/>
            <pc:sldLayoutMk cId="1834140853" sldId="2147483782"/>
          </pc:sldLayoutMkLst>
        </pc:sldLayoutChg>
        <pc:sldLayoutChg chg="add del mod replId">
          <pc:chgData name="Eduardo Savian" userId="83fefb37af455394" providerId="Windows Live" clId="Web-{2D73B314-04F0-445C-A2B1-70CD55E06F6D}" dt="2024-05-03T00:19:43.907" v="36"/>
          <pc:sldLayoutMkLst>
            <pc:docMk/>
            <pc:sldMasterMk cId="1317112172" sldId="2147483779"/>
            <pc:sldLayoutMk cId="765131603" sldId="2147483783"/>
          </pc:sldLayoutMkLst>
        </pc:sldLayoutChg>
        <pc:sldLayoutChg chg="add del mod replId">
          <pc:chgData name="Eduardo Savian" userId="83fefb37af455394" providerId="Windows Live" clId="Web-{2D73B314-04F0-445C-A2B1-70CD55E06F6D}" dt="2024-05-03T00:19:43.907" v="36"/>
          <pc:sldLayoutMkLst>
            <pc:docMk/>
            <pc:sldMasterMk cId="1317112172" sldId="2147483779"/>
            <pc:sldLayoutMk cId="1447127446" sldId="2147483784"/>
          </pc:sldLayoutMkLst>
        </pc:sldLayoutChg>
        <pc:sldLayoutChg chg="add del mod replId">
          <pc:chgData name="Eduardo Savian" userId="83fefb37af455394" providerId="Windows Live" clId="Web-{2D73B314-04F0-445C-A2B1-70CD55E06F6D}" dt="2024-05-03T00:19:43.907" v="36"/>
          <pc:sldLayoutMkLst>
            <pc:docMk/>
            <pc:sldMasterMk cId="1317112172" sldId="2147483779"/>
            <pc:sldLayoutMk cId="1487240444" sldId="2147483785"/>
          </pc:sldLayoutMkLst>
        </pc:sldLayoutChg>
        <pc:sldLayoutChg chg="add del mod replId">
          <pc:chgData name="Eduardo Savian" userId="83fefb37af455394" providerId="Windows Live" clId="Web-{2D73B314-04F0-445C-A2B1-70CD55E06F6D}" dt="2024-05-03T00:19:43.907" v="36"/>
          <pc:sldLayoutMkLst>
            <pc:docMk/>
            <pc:sldMasterMk cId="1317112172" sldId="2147483779"/>
            <pc:sldLayoutMk cId="2495831846" sldId="2147483786"/>
          </pc:sldLayoutMkLst>
        </pc:sldLayoutChg>
        <pc:sldLayoutChg chg="add del mod replId">
          <pc:chgData name="Eduardo Savian" userId="83fefb37af455394" providerId="Windows Live" clId="Web-{2D73B314-04F0-445C-A2B1-70CD55E06F6D}" dt="2024-05-03T00:19:43.907" v="36"/>
          <pc:sldLayoutMkLst>
            <pc:docMk/>
            <pc:sldMasterMk cId="1317112172" sldId="2147483779"/>
            <pc:sldLayoutMk cId="4281462192" sldId="2147483787"/>
          </pc:sldLayoutMkLst>
        </pc:sldLayoutChg>
        <pc:sldLayoutChg chg="add del mod replId">
          <pc:chgData name="Eduardo Savian" userId="83fefb37af455394" providerId="Windows Live" clId="Web-{2D73B314-04F0-445C-A2B1-70CD55E06F6D}" dt="2024-05-03T00:19:43.907" v="36"/>
          <pc:sldLayoutMkLst>
            <pc:docMk/>
            <pc:sldMasterMk cId="1317112172" sldId="2147483779"/>
            <pc:sldLayoutMk cId="557247559" sldId="2147483788"/>
          </pc:sldLayoutMkLst>
        </pc:sldLayoutChg>
        <pc:sldLayoutChg chg="add del mod replId">
          <pc:chgData name="Eduardo Savian" userId="83fefb37af455394" providerId="Windows Live" clId="Web-{2D73B314-04F0-445C-A2B1-70CD55E06F6D}" dt="2024-05-03T00:19:43.907" v="36"/>
          <pc:sldLayoutMkLst>
            <pc:docMk/>
            <pc:sldMasterMk cId="1317112172" sldId="2147483779"/>
            <pc:sldLayoutMk cId="3220379776" sldId="2147483789"/>
          </pc:sldLayoutMkLst>
        </pc:sldLayoutChg>
        <pc:sldLayoutChg chg="add del mod replId">
          <pc:chgData name="Eduardo Savian" userId="83fefb37af455394" providerId="Windows Live" clId="Web-{2D73B314-04F0-445C-A2B1-70CD55E06F6D}" dt="2024-05-03T00:19:43.907" v="36"/>
          <pc:sldLayoutMkLst>
            <pc:docMk/>
            <pc:sldMasterMk cId="1317112172" sldId="2147483779"/>
            <pc:sldLayoutMk cId="1498782264" sldId="2147483790"/>
          </pc:sldLayoutMkLst>
        </pc:sldLayoutChg>
      </pc:sldMasterChg>
      <pc:sldMasterChg chg="add addSldLayout modSldLayout">
        <pc:chgData name="Eduardo Savian" userId="83fefb37af455394" providerId="Windows Live" clId="Web-{2D73B314-04F0-445C-A2B1-70CD55E06F6D}" dt="2024-05-03T00:19:43.907" v="36"/>
        <pc:sldMasterMkLst>
          <pc:docMk/>
          <pc:sldMasterMk cId="2035138993" sldId="2147483791"/>
        </pc:sldMasterMkLst>
        <pc:sldLayoutChg chg="add mod replId">
          <pc:chgData name="Eduardo Savian" userId="83fefb37af455394" providerId="Windows Live" clId="Web-{2D73B314-04F0-445C-A2B1-70CD55E06F6D}" dt="2024-05-03T00:19:43.907" v="36"/>
          <pc:sldLayoutMkLst>
            <pc:docMk/>
            <pc:sldMasterMk cId="2035138993" sldId="2147483791"/>
            <pc:sldLayoutMk cId="3120052911" sldId="2147483792"/>
          </pc:sldLayoutMkLst>
        </pc:sldLayoutChg>
        <pc:sldLayoutChg chg="add mod replId">
          <pc:chgData name="Eduardo Savian" userId="83fefb37af455394" providerId="Windows Live" clId="Web-{2D73B314-04F0-445C-A2B1-70CD55E06F6D}" dt="2024-05-03T00:19:43.907" v="36"/>
          <pc:sldLayoutMkLst>
            <pc:docMk/>
            <pc:sldMasterMk cId="2035138993" sldId="2147483791"/>
            <pc:sldLayoutMk cId="2215602328" sldId="2147483793"/>
          </pc:sldLayoutMkLst>
        </pc:sldLayoutChg>
        <pc:sldLayoutChg chg="add mod replId">
          <pc:chgData name="Eduardo Savian" userId="83fefb37af455394" providerId="Windows Live" clId="Web-{2D73B314-04F0-445C-A2B1-70CD55E06F6D}" dt="2024-05-03T00:19:43.907" v="36"/>
          <pc:sldLayoutMkLst>
            <pc:docMk/>
            <pc:sldMasterMk cId="2035138993" sldId="2147483791"/>
            <pc:sldLayoutMk cId="2353848281" sldId="2147483794"/>
          </pc:sldLayoutMkLst>
        </pc:sldLayoutChg>
        <pc:sldLayoutChg chg="add mod replId">
          <pc:chgData name="Eduardo Savian" userId="83fefb37af455394" providerId="Windows Live" clId="Web-{2D73B314-04F0-445C-A2B1-70CD55E06F6D}" dt="2024-05-03T00:19:43.907" v="36"/>
          <pc:sldLayoutMkLst>
            <pc:docMk/>
            <pc:sldMasterMk cId="2035138993" sldId="2147483791"/>
            <pc:sldLayoutMk cId="222609263" sldId="2147483795"/>
          </pc:sldLayoutMkLst>
        </pc:sldLayoutChg>
        <pc:sldLayoutChg chg="add mod replId">
          <pc:chgData name="Eduardo Savian" userId="83fefb37af455394" providerId="Windows Live" clId="Web-{2D73B314-04F0-445C-A2B1-70CD55E06F6D}" dt="2024-05-03T00:19:43.907" v="36"/>
          <pc:sldLayoutMkLst>
            <pc:docMk/>
            <pc:sldMasterMk cId="2035138993" sldId="2147483791"/>
            <pc:sldLayoutMk cId="1520042103" sldId="2147483796"/>
          </pc:sldLayoutMkLst>
        </pc:sldLayoutChg>
        <pc:sldLayoutChg chg="add mod replId">
          <pc:chgData name="Eduardo Savian" userId="83fefb37af455394" providerId="Windows Live" clId="Web-{2D73B314-04F0-445C-A2B1-70CD55E06F6D}" dt="2024-05-03T00:19:43.907" v="36"/>
          <pc:sldLayoutMkLst>
            <pc:docMk/>
            <pc:sldMasterMk cId="2035138993" sldId="2147483791"/>
            <pc:sldLayoutMk cId="1798510940" sldId="2147483797"/>
          </pc:sldLayoutMkLst>
        </pc:sldLayoutChg>
        <pc:sldLayoutChg chg="add mod replId">
          <pc:chgData name="Eduardo Savian" userId="83fefb37af455394" providerId="Windows Live" clId="Web-{2D73B314-04F0-445C-A2B1-70CD55E06F6D}" dt="2024-05-03T00:19:43.907" v="36"/>
          <pc:sldLayoutMkLst>
            <pc:docMk/>
            <pc:sldMasterMk cId="2035138993" sldId="2147483791"/>
            <pc:sldLayoutMk cId="3526313507" sldId="2147483798"/>
          </pc:sldLayoutMkLst>
        </pc:sldLayoutChg>
        <pc:sldLayoutChg chg="add mod replId">
          <pc:chgData name="Eduardo Savian" userId="83fefb37af455394" providerId="Windows Live" clId="Web-{2D73B314-04F0-445C-A2B1-70CD55E06F6D}" dt="2024-05-03T00:19:43.907" v="36"/>
          <pc:sldLayoutMkLst>
            <pc:docMk/>
            <pc:sldMasterMk cId="2035138993" sldId="2147483791"/>
            <pc:sldLayoutMk cId="2456775588" sldId="2147483799"/>
          </pc:sldLayoutMkLst>
        </pc:sldLayoutChg>
        <pc:sldLayoutChg chg="add mod replId">
          <pc:chgData name="Eduardo Savian" userId="83fefb37af455394" providerId="Windows Live" clId="Web-{2D73B314-04F0-445C-A2B1-70CD55E06F6D}" dt="2024-05-03T00:19:43.907" v="36"/>
          <pc:sldLayoutMkLst>
            <pc:docMk/>
            <pc:sldMasterMk cId="2035138993" sldId="2147483791"/>
            <pc:sldLayoutMk cId="2076029969" sldId="2147483800"/>
          </pc:sldLayoutMkLst>
        </pc:sldLayoutChg>
        <pc:sldLayoutChg chg="add mod replId">
          <pc:chgData name="Eduardo Savian" userId="83fefb37af455394" providerId="Windows Live" clId="Web-{2D73B314-04F0-445C-A2B1-70CD55E06F6D}" dt="2024-05-03T00:19:43.907" v="36"/>
          <pc:sldLayoutMkLst>
            <pc:docMk/>
            <pc:sldMasterMk cId="2035138993" sldId="2147483791"/>
            <pc:sldLayoutMk cId="3025570540" sldId="2147483801"/>
          </pc:sldLayoutMkLst>
        </pc:sldLayoutChg>
        <pc:sldLayoutChg chg="add mod replId">
          <pc:chgData name="Eduardo Savian" userId="83fefb37af455394" providerId="Windows Live" clId="Web-{2D73B314-04F0-445C-A2B1-70CD55E06F6D}" dt="2024-05-03T00:19:43.907" v="36"/>
          <pc:sldLayoutMkLst>
            <pc:docMk/>
            <pc:sldMasterMk cId="2035138993" sldId="2147483791"/>
            <pc:sldLayoutMk cId="1540963226" sldId="2147483802"/>
          </pc:sldLayoutMkLst>
        </pc:sldLayoutChg>
      </pc:sldMasterChg>
    </pc:docChg>
  </pc:docChgLst>
  <pc:docChgLst>
    <pc:chgData name="Guest User" providerId="Windows Live" clId="Web-{A7D45877-9029-4DD7-9C5D-DE4AFD9D8E5F}"/>
    <pc:docChg chg="delSld modSld sldOrd">
      <pc:chgData name="Guest User" userId="" providerId="Windows Live" clId="Web-{A7D45877-9029-4DD7-9C5D-DE4AFD9D8E5F}" dt="2024-05-03T20:59:47.220" v="647"/>
      <pc:docMkLst>
        <pc:docMk/>
      </pc:docMkLst>
      <pc:sldChg chg="modSp">
        <pc:chgData name="Guest User" userId="" providerId="Windows Live" clId="Web-{A7D45877-9029-4DD7-9C5D-DE4AFD9D8E5F}" dt="2024-05-03T20:52:34.799" v="585" actId="20577"/>
        <pc:sldMkLst>
          <pc:docMk/>
          <pc:sldMk cId="109857222" sldId="256"/>
        </pc:sldMkLst>
        <pc:spChg chg="mod">
          <ac:chgData name="Guest User" userId="" providerId="Windows Live" clId="Web-{A7D45877-9029-4DD7-9C5D-DE4AFD9D8E5F}" dt="2024-05-03T20:52:34.799" v="58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Guest User" userId="" providerId="Windows Live" clId="Web-{A7D45877-9029-4DD7-9C5D-DE4AFD9D8E5F}" dt="2024-05-03T20:24:51.959" v="148" actId="1076"/>
        <pc:sldMkLst>
          <pc:docMk/>
          <pc:sldMk cId="364694269" sldId="257"/>
        </pc:sldMkLst>
        <pc:spChg chg="mod">
          <ac:chgData name="Guest User" userId="" providerId="Windows Live" clId="Web-{A7D45877-9029-4DD7-9C5D-DE4AFD9D8E5F}" dt="2024-05-03T20:24:51.959" v="148" actId="1076"/>
          <ac:spMkLst>
            <pc:docMk/>
            <pc:sldMk cId="364694269" sldId="257"/>
            <ac:spMk id="2" creationId="{88FF3C68-DDCC-E3CB-2AEF-34941FDD32E7}"/>
          </ac:spMkLst>
        </pc:spChg>
      </pc:sldChg>
      <pc:sldChg chg="modSp del">
        <pc:chgData name="Guest User" userId="" providerId="Windows Live" clId="Web-{A7D45877-9029-4DD7-9C5D-DE4AFD9D8E5F}" dt="2024-05-03T20:35:35.513" v="515"/>
        <pc:sldMkLst>
          <pc:docMk/>
          <pc:sldMk cId="2132417489" sldId="262"/>
        </pc:sldMkLst>
        <pc:spChg chg="mod">
          <ac:chgData name="Guest User" userId="" providerId="Windows Live" clId="Web-{A7D45877-9029-4DD7-9C5D-DE4AFD9D8E5F}" dt="2024-05-03T20:24:41.787" v="146" actId="1076"/>
          <ac:spMkLst>
            <pc:docMk/>
            <pc:sldMk cId="2132417489" sldId="262"/>
            <ac:spMk id="2" creationId="{79F37653-EAAE-A54E-A3E5-135DA0350CE6}"/>
          </ac:spMkLst>
        </pc:spChg>
        <pc:picChg chg="mod ord">
          <ac:chgData name="Guest User" userId="" providerId="Windows Live" clId="Web-{A7D45877-9029-4DD7-9C5D-DE4AFD9D8E5F}" dt="2024-05-03T20:35:35.513" v="515"/>
          <ac:picMkLst>
            <pc:docMk/>
            <pc:sldMk cId="2132417489" sldId="262"/>
            <ac:picMk id="30" creationId="{603D627C-45E6-B5A9-F84D-42A1BE0A5923}"/>
          </ac:picMkLst>
        </pc:picChg>
      </pc:sldChg>
      <pc:sldChg chg="addSp modSp">
        <pc:chgData name="Guest User" userId="" providerId="Windows Live" clId="Web-{A7D45877-9029-4DD7-9C5D-DE4AFD9D8E5F}" dt="2024-05-03T20:38:55.458" v="525" actId="1076"/>
        <pc:sldMkLst>
          <pc:docMk/>
          <pc:sldMk cId="4074573348" sldId="263"/>
        </pc:sldMkLst>
        <pc:spChg chg="mod">
          <ac:chgData name="Guest User" userId="" providerId="Windows Live" clId="Web-{A7D45877-9029-4DD7-9C5D-DE4AFD9D8E5F}" dt="2024-05-03T20:27:47.919" v="342" actId="1076"/>
          <ac:spMkLst>
            <pc:docMk/>
            <pc:sldMk cId="4074573348" sldId="263"/>
            <ac:spMk id="2" creationId="{C9316100-58F9-CC39-D61B-AC34DA0E13F1}"/>
          </ac:spMkLst>
        </pc:spChg>
        <pc:spChg chg="add mod">
          <ac:chgData name="Guest User" userId="" providerId="Windows Live" clId="Web-{A7D45877-9029-4DD7-9C5D-DE4AFD9D8E5F}" dt="2024-05-03T20:28:24.529" v="394" actId="1076"/>
          <ac:spMkLst>
            <pc:docMk/>
            <pc:sldMk cId="4074573348" sldId="263"/>
            <ac:spMk id="3" creationId="{1C23907B-6D28-062D-16B9-CB7DDD976D60}"/>
          </ac:spMkLst>
        </pc:spChg>
        <pc:picChg chg="mod">
          <ac:chgData name="Guest User" userId="" providerId="Windows Live" clId="Web-{A7D45877-9029-4DD7-9C5D-DE4AFD9D8E5F}" dt="2024-05-03T20:38:55.458" v="525" actId="1076"/>
          <ac:picMkLst>
            <pc:docMk/>
            <pc:sldMk cId="4074573348" sldId="263"/>
            <ac:picMk id="8" creationId="{1C97F6B2-6D80-0F73-7C14-B1E4930A4780}"/>
          </ac:picMkLst>
        </pc:picChg>
      </pc:sldChg>
      <pc:sldChg chg="modSp">
        <pc:chgData name="Guest User" userId="" providerId="Windows Live" clId="Web-{A7D45877-9029-4DD7-9C5D-DE4AFD9D8E5F}" dt="2024-05-03T20:35:12.012" v="509"/>
        <pc:sldMkLst>
          <pc:docMk/>
          <pc:sldMk cId="1676391631" sldId="264"/>
        </pc:sldMkLst>
        <pc:spChg chg="mod ord">
          <ac:chgData name="Guest User" userId="" providerId="Windows Live" clId="Web-{A7D45877-9029-4DD7-9C5D-DE4AFD9D8E5F}" dt="2024-05-03T20:35:11.684" v="508"/>
          <ac:spMkLst>
            <pc:docMk/>
            <pc:sldMk cId="1676391631" sldId="264"/>
            <ac:spMk id="2" creationId="{AC3CB1F7-2558-AFD0-4387-FCECD94BBB4E}"/>
          </ac:spMkLst>
        </pc:spChg>
        <pc:spChg chg="ord">
          <ac:chgData name="Guest User" userId="" providerId="Windows Live" clId="Web-{A7D45877-9029-4DD7-9C5D-DE4AFD9D8E5F}" dt="2024-05-03T20:35:09.137" v="503"/>
          <ac:spMkLst>
            <pc:docMk/>
            <pc:sldMk cId="1676391631" sldId="264"/>
            <ac:spMk id="6" creationId="{9C6EF2A7-7129-E667-0484-D70918009BC5}"/>
          </ac:spMkLst>
        </pc:spChg>
        <pc:picChg chg="mod ord">
          <ac:chgData name="Guest User" userId="" providerId="Windows Live" clId="Web-{A7D45877-9029-4DD7-9C5D-DE4AFD9D8E5F}" dt="2024-05-03T20:35:12.012" v="509"/>
          <ac:picMkLst>
            <pc:docMk/>
            <pc:sldMk cId="1676391631" sldId="264"/>
            <ac:picMk id="22" creationId="{15E43B50-DEC0-EAAA-16D0-A624320BBD63}"/>
          </ac:picMkLst>
        </pc:picChg>
      </pc:sldChg>
      <pc:sldChg chg="addSp modSp">
        <pc:chgData name="Guest User" userId="" providerId="Windows Live" clId="Web-{A7D45877-9029-4DD7-9C5D-DE4AFD9D8E5F}" dt="2024-05-03T20:32:46.601" v="492" actId="1076"/>
        <pc:sldMkLst>
          <pc:docMk/>
          <pc:sldMk cId="3167140835" sldId="265"/>
        </pc:sldMkLst>
        <pc:spChg chg="mod">
          <ac:chgData name="Guest User" userId="" providerId="Windows Live" clId="Web-{A7D45877-9029-4DD7-9C5D-DE4AFD9D8E5F}" dt="2024-05-03T20:25:08.413" v="153" actId="1076"/>
          <ac:spMkLst>
            <pc:docMk/>
            <pc:sldMk cId="3167140835" sldId="265"/>
            <ac:spMk id="2" creationId="{DE3C80CB-E975-07B2-F0EE-5C0BD8EBD092}"/>
          </ac:spMkLst>
        </pc:spChg>
        <pc:spChg chg="add mod">
          <ac:chgData name="Guest User" userId="" providerId="Windows Live" clId="Web-{A7D45877-9029-4DD7-9C5D-DE4AFD9D8E5F}" dt="2024-05-03T20:25:13.679" v="154" actId="1076"/>
          <ac:spMkLst>
            <pc:docMk/>
            <pc:sldMk cId="3167140835" sldId="265"/>
            <ac:spMk id="3" creationId="{B6FEE07F-1E5B-23B5-1F3D-C829A1AAFF36}"/>
          </ac:spMkLst>
        </pc:spChg>
        <pc:picChg chg="mod">
          <ac:chgData name="Guest User" userId="" providerId="Windows Live" clId="Web-{A7D45877-9029-4DD7-9C5D-DE4AFD9D8E5F}" dt="2024-05-03T20:32:46.601" v="492" actId="1076"/>
          <ac:picMkLst>
            <pc:docMk/>
            <pc:sldMk cId="3167140835" sldId="265"/>
            <ac:picMk id="10" creationId="{8A3F6DA3-3913-BB95-070E-B20915E32EFD}"/>
          </ac:picMkLst>
        </pc:picChg>
      </pc:sldChg>
      <pc:sldChg chg="modSp">
        <pc:chgData name="Guest User" userId="" providerId="Windows Live" clId="Web-{A7D45877-9029-4DD7-9C5D-DE4AFD9D8E5F}" dt="2024-05-03T20:32:36.851" v="491" actId="1076"/>
        <pc:sldMkLst>
          <pc:docMk/>
          <pc:sldMk cId="803844127" sldId="266"/>
        </pc:sldMkLst>
        <pc:spChg chg="mod">
          <ac:chgData name="Guest User" userId="" providerId="Windows Live" clId="Web-{A7D45877-9029-4DD7-9C5D-DE4AFD9D8E5F}" dt="2024-05-03T20:25:19.039" v="155" actId="1076"/>
          <ac:spMkLst>
            <pc:docMk/>
            <pc:sldMk cId="803844127" sldId="266"/>
            <ac:spMk id="2" creationId="{DBCB45B1-CCDB-636E-C1E1-00F9EC6C3153}"/>
          </ac:spMkLst>
        </pc:spChg>
        <pc:picChg chg="mod">
          <ac:chgData name="Guest User" userId="" providerId="Windows Live" clId="Web-{A7D45877-9029-4DD7-9C5D-DE4AFD9D8E5F}" dt="2024-05-03T20:32:36.851" v="491" actId="1076"/>
          <ac:picMkLst>
            <pc:docMk/>
            <pc:sldMk cId="803844127" sldId="266"/>
            <ac:picMk id="8" creationId="{E48423E3-976B-467F-2E30-6A1746DD5917}"/>
          </ac:picMkLst>
        </pc:picChg>
      </pc:sldChg>
      <pc:sldChg chg="modSp">
        <pc:chgData name="Guest User" userId="" providerId="Windows Live" clId="Web-{A7D45877-9029-4DD7-9C5D-DE4AFD9D8E5F}" dt="2024-05-03T20:35:51.623" v="517" actId="1076"/>
        <pc:sldMkLst>
          <pc:docMk/>
          <pc:sldMk cId="1300389132" sldId="267"/>
        </pc:sldMkLst>
        <pc:spChg chg="mod">
          <ac:chgData name="Guest User" userId="" providerId="Windows Live" clId="Web-{A7D45877-9029-4DD7-9C5D-DE4AFD9D8E5F}" dt="2024-05-03T20:25:27.867" v="156" actId="1076"/>
          <ac:spMkLst>
            <pc:docMk/>
            <pc:sldMk cId="1300389132" sldId="267"/>
            <ac:spMk id="2" creationId="{509DD742-C24E-2B61-B83C-4355D4EAB662}"/>
          </ac:spMkLst>
        </pc:spChg>
        <pc:picChg chg="mod">
          <ac:chgData name="Guest User" userId="" providerId="Windows Live" clId="Web-{A7D45877-9029-4DD7-9C5D-DE4AFD9D8E5F}" dt="2024-05-03T20:35:51.623" v="517" actId="1076"/>
          <ac:picMkLst>
            <pc:docMk/>
            <pc:sldMk cId="1300389132" sldId="267"/>
            <ac:picMk id="8" creationId="{94F84316-8CDB-F30E-81E1-FEEDD4D00680}"/>
          </ac:picMkLst>
        </pc:picChg>
      </pc:sldChg>
      <pc:sldChg chg="addSp delSp modSp ord">
        <pc:chgData name="Guest User" userId="" providerId="Windows Live" clId="Web-{A7D45877-9029-4DD7-9C5D-DE4AFD9D8E5F}" dt="2024-05-03T20:36:14.983" v="524" actId="1076"/>
        <pc:sldMkLst>
          <pc:docMk/>
          <pc:sldMk cId="835122275" sldId="268"/>
        </pc:sldMkLst>
        <pc:spChg chg="mod">
          <ac:chgData name="Guest User" userId="" providerId="Windows Live" clId="Web-{A7D45877-9029-4DD7-9C5D-DE4AFD9D8E5F}" dt="2024-05-03T20:35:59.717" v="519" actId="1076"/>
          <ac:spMkLst>
            <pc:docMk/>
            <pc:sldMk cId="835122275" sldId="268"/>
            <ac:spMk id="2" creationId="{58E02B25-2EFF-8DF7-7908-647E5392F802}"/>
          </ac:spMkLst>
        </pc:spChg>
        <pc:spChg chg="add del mod">
          <ac:chgData name="Guest User" userId="" providerId="Windows Live" clId="Web-{A7D45877-9029-4DD7-9C5D-DE4AFD9D8E5F}" dt="2024-05-03T20:23:17.769" v="109"/>
          <ac:spMkLst>
            <pc:docMk/>
            <pc:sldMk cId="835122275" sldId="268"/>
            <ac:spMk id="3" creationId="{27D50333-5E9F-28F6-5263-15813DF5E350}"/>
          </ac:spMkLst>
        </pc:spChg>
        <pc:picChg chg="add mod">
          <ac:chgData name="Guest User" userId="" providerId="Windows Live" clId="Web-{A7D45877-9029-4DD7-9C5D-DE4AFD9D8E5F}" dt="2024-05-03T20:36:11.843" v="522" actId="1076"/>
          <ac:picMkLst>
            <pc:docMk/>
            <pc:sldMk cId="835122275" sldId="268"/>
            <ac:picMk id="7" creationId="{08B46138-DEA9-85CF-2390-7EFE1F5D84ED}"/>
          </ac:picMkLst>
        </pc:picChg>
        <pc:picChg chg="mod ord">
          <ac:chgData name="Guest User" userId="" providerId="Windows Live" clId="Web-{A7D45877-9029-4DD7-9C5D-DE4AFD9D8E5F}" dt="2024-05-03T20:36:14.983" v="524" actId="1076"/>
          <ac:picMkLst>
            <pc:docMk/>
            <pc:sldMk cId="835122275" sldId="268"/>
            <ac:picMk id="8" creationId="{891C990D-A4D3-4335-CE69-65A72B10072C}"/>
          </ac:picMkLst>
        </pc:picChg>
      </pc:sldChg>
      <pc:sldChg chg="addSp delSp modSp">
        <pc:chgData name="Guest User" userId="" providerId="Windows Live" clId="Web-{A7D45877-9029-4DD7-9C5D-DE4AFD9D8E5F}" dt="2024-05-03T20:59:47.220" v="647"/>
        <pc:sldMkLst>
          <pc:docMk/>
          <pc:sldMk cId="3277922549" sldId="269"/>
        </pc:sldMkLst>
        <pc:spChg chg="mod">
          <ac:chgData name="Guest User" userId="" providerId="Windows Live" clId="Web-{A7D45877-9029-4DD7-9C5D-DE4AFD9D8E5F}" dt="2024-05-03T20:28:58.171" v="398" actId="1076"/>
          <ac:spMkLst>
            <pc:docMk/>
            <pc:sldMk cId="3277922549" sldId="269"/>
            <ac:spMk id="2" creationId="{79501348-57EA-161D-05EF-E44B8A57F511}"/>
          </ac:spMkLst>
        </pc:spChg>
        <pc:spChg chg="add mod">
          <ac:chgData name="Guest User" userId="" providerId="Windows Live" clId="Web-{A7D45877-9029-4DD7-9C5D-DE4AFD9D8E5F}" dt="2024-05-03T20:30:20.721" v="479" actId="1076"/>
          <ac:spMkLst>
            <pc:docMk/>
            <pc:sldMk cId="3277922549" sldId="269"/>
            <ac:spMk id="3" creationId="{98B02470-8A84-7639-240C-EC3E0D5DC923}"/>
          </ac:spMkLst>
        </pc:spChg>
        <pc:spChg chg="add mod">
          <ac:chgData name="Guest User" userId="" providerId="Windows Live" clId="Web-{A7D45877-9029-4DD7-9C5D-DE4AFD9D8E5F}" dt="2024-05-03T20:55:58.071" v="646" actId="1076"/>
          <ac:spMkLst>
            <pc:docMk/>
            <pc:sldMk cId="3277922549" sldId="269"/>
            <ac:spMk id="7" creationId="{E813E2BE-F50F-A485-C04F-7854F0111979}"/>
          </ac:spMkLst>
        </pc:spChg>
        <pc:spChg chg="del mod">
          <ac:chgData name="Guest User" userId="" providerId="Windows Live" clId="Web-{A7D45877-9029-4DD7-9C5D-DE4AFD9D8E5F}" dt="2024-05-03T20:59:47.220" v="647"/>
          <ac:spMkLst>
            <pc:docMk/>
            <pc:sldMk cId="3277922549" sldId="269"/>
            <ac:spMk id="13" creationId="{C078DB40-92E6-1D5F-E602-E19A7D100F97}"/>
          </ac:spMkLst>
        </pc:spChg>
        <pc:picChg chg="mod">
          <ac:chgData name="Guest User" userId="" providerId="Windows Live" clId="Web-{A7D45877-9029-4DD7-9C5D-DE4AFD9D8E5F}" dt="2024-05-03T20:53:41.332" v="592" actId="1076"/>
          <ac:picMkLst>
            <pc:docMk/>
            <pc:sldMk cId="3277922549" sldId="269"/>
            <ac:picMk id="12" creationId="{103B7E4D-4A84-1464-9DF4-47C030AADED2}"/>
          </ac:picMkLst>
        </pc:picChg>
      </pc:sldChg>
      <pc:sldChg chg="addSp modSp">
        <pc:chgData name="Guest User" userId="" providerId="Windows Live" clId="Web-{A7D45877-9029-4DD7-9C5D-DE4AFD9D8E5F}" dt="2024-05-03T20:27:19.011" v="339" actId="1076"/>
        <pc:sldMkLst>
          <pc:docMk/>
          <pc:sldMk cId="1966318294" sldId="270"/>
        </pc:sldMkLst>
        <pc:spChg chg="mod">
          <ac:chgData name="Guest User" userId="" providerId="Windows Live" clId="Web-{A7D45877-9029-4DD7-9C5D-DE4AFD9D8E5F}" dt="2024-05-03T20:25:44.196" v="159" actId="1076"/>
          <ac:spMkLst>
            <pc:docMk/>
            <pc:sldMk cId="1966318294" sldId="270"/>
            <ac:spMk id="2" creationId="{47E4A2AC-3E27-9741-73CF-133CDF73AF6A}"/>
          </ac:spMkLst>
        </pc:spChg>
        <pc:spChg chg="add mod">
          <ac:chgData name="Guest User" userId="" providerId="Windows Live" clId="Web-{A7D45877-9029-4DD7-9C5D-DE4AFD9D8E5F}" dt="2024-05-03T20:27:06.308" v="337" actId="1076"/>
          <ac:spMkLst>
            <pc:docMk/>
            <pc:sldMk cId="1966318294" sldId="270"/>
            <ac:spMk id="3" creationId="{81011FA1-7D4D-A95F-65D1-2957DAEE5749}"/>
          </ac:spMkLst>
        </pc:spChg>
        <pc:picChg chg="mod">
          <ac:chgData name="Guest User" userId="" providerId="Windows Live" clId="Web-{A7D45877-9029-4DD7-9C5D-DE4AFD9D8E5F}" dt="2024-05-03T20:27:19.011" v="339" actId="1076"/>
          <ac:picMkLst>
            <pc:docMk/>
            <pc:sldMk cId="1966318294" sldId="270"/>
            <ac:picMk id="16" creationId="{776D6C2E-DF6E-3271-BBB9-D25F5395924D}"/>
          </ac:picMkLst>
        </pc:picChg>
      </pc:sldChg>
      <pc:sldChg chg="modSp">
        <pc:chgData name="Guest User" userId="" providerId="Windows Live" clId="Web-{A7D45877-9029-4DD7-9C5D-DE4AFD9D8E5F}" dt="2024-05-03T20:53:06.425" v="587" actId="1076"/>
        <pc:sldMkLst>
          <pc:docMk/>
          <pc:sldMk cId="2757105928" sldId="271"/>
        </pc:sldMkLst>
        <pc:spChg chg="mod">
          <ac:chgData name="Guest User" userId="" providerId="Windows Live" clId="Web-{A7D45877-9029-4DD7-9C5D-DE4AFD9D8E5F}" dt="2024-05-03T20:32:09.256" v="487" actId="1076"/>
          <ac:spMkLst>
            <pc:docMk/>
            <pc:sldMk cId="2757105928" sldId="271"/>
            <ac:spMk id="2" creationId="{769A37CA-7B16-BBD0-C185-53CC0886449C}"/>
          </ac:spMkLst>
        </pc:spChg>
        <pc:picChg chg="mod">
          <ac:chgData name="Guest User" userId="" providerId="Windows Live" clId="Web-{A7D45877-9029-4DD7-9C5D-DE4AFD9D8E5F}" dt="2024-05-03T20:53:06.425" v="587" actId="1076"/>
          <ac:picMkLst>
            <pc:docMk/>
            <pc:sldMk cId="2757105928" sldId="271"/>
            <ac:picMk id="8" creationId="{1F09DA61-4C8E-CFB4-D293-12B2D50AF64B}"/>
          </ac:picMkLst>
        </pc:picChg>
      </pc:sldChg>
      <pc:sldChg chg="modSp">
        <pc:chgData name="Guest User" userId="" providerId="Windows Live" clId="Web-{A7D45877-9029-4DD7-9C5D-DE4AFD9D8E5F}" dt="2024-05-03T20:34:00.244" v="497" actId="1076"/>
        <pc:sldMkLst>
          <pc:docMk/>
          <pc:sldMk cId="1330534521" sldId="272"/>
        </pc:sldMkLst>
        <pc:spChg chg="mod">
          <ac:chgData name="Guest User" userId="" providerId="Windows Live" clId="Web-{A7D45877-9029-4DD7-9C5D-DE4AFD9D8E5F}" dt="2024-05-03T20:24:45.287" v="147" actId="1076"/>
          <ac:spMkLst>
            <pc:docMk/>
            <pc:sldMk cId="1330534521" sldId="272"/>
            <ac:spMk id="2" creationId="{E001D746-2C20-B1C4-FFE8-110EB2CAB93F}"/>
          </ac:spMkLst>
        </pc:spChg>
        <pc:picChg chg="mod">
          <ac:chgData name="Guest User" userId="" providerId="Windows Live" clId="Web-{A7D45877-9029-4DD7-9C5D-DE4AFD9D8E5F}" dt="2024-05-03T20:34:00.244" v="497" actId="1076"/>
          <ac:picMkLst>
            <pc:docMk/>
            <pc:sldMk cId="1330534521" sldId="272"/>
            <ac:picMk id="8" creationId="{66F8DBA7-E4AD-969E-E917-971AAD9F6390}"/>
          </ac:picMkLst>
        </pc:picChg>
      </pc:sldChg>
      <pc:sldChg chg="modSp">
        <pc:chgData name="Guest User" userId="" providerId="Windows Live" clId="Web-{A7D45877-9029-4DD7-9C5D-DE4AFD9D8E5F}" dt="2024-05-03T20:33:47.369" v="495" actId="1076"/>
        <pc:sldMkLst>
          <pc:docMk/>
          <pc:sldMk cId="604030950" sldId="273"/>
        </pc:sldMkLst>
        <pc:spChg chg="mod">
          <ac:chgData name="Guest User" userId="" providerId="Windows Live" clId="Web-{A7D45877-9029-4DD7-9C5D-DE4AFD9D8E5F}" dt="2024-05-03T20:33:37.290" v="493" actId="1076"/>
          <ac:spMkLst>
            <pc:docMk/>
            <pc:sldMk cId="604030950" sldId="273"/>
            <ac:spMk id="2" creationId="{DA622996-4A97-8954-5E78-F3C899D89983}"/>
          </ac:spMkLst>
        </pc:spChg>
        <pc:picChg chg="mod">
          <ac:chgData name="Guest User" userId="" providerId="Windows Live" clId="Web-{A7D45877-9029-4DD7-9C5D-DE4AFD9D8E5F}" dt="2024-05-03T20:33:47.369" v="495" actId="1076"/>
          <ac:picMkLst>
            <pc:docMk/>
            <pc:sldMk cId="604030950" sldId="273"/>
            <ac:picMk id="8" creationId="{0725316A-C41F-CDD5-1D5A-08AA4DD62F32}"/>
          </ac:picMkLst>
        </pc:picChg>
      </pc:sldChg>
    </pc:docChg>
  </pc:docChgLst>
  <pc:docChgLst>
    <pc:chgData name="Eduardo Savian" userId="83fefb37af455394" providerId="Windows Live" clId="Web-{3C1BC0FA-3481-4802-B735-1E7E329A2E8B}"/>
    <pc:docChg chg="modSld addMainMaster delMainMaster">
      <pc:chgData name="Eduardo Savian" userId="83fefb37af455394" providerId="Windows Live" clId="Web-{3C1BC0FA-3481-4802-B735-1E7E329A2E8B}" dt="2024-04-26T19:48:19.076" v="31"/>
      <pc:docMkLst>
        <pc:docMk/>
      </pc:docMkLst>
      <pc:sldChg chg="modSp mod modClrScheme chgLayout">
        <pc:chgData name="Eduardo Savian" userId="83fefb37af455394" providerId="Windows Live" clId="Web-{3C1BC0FA-3481-4802-B735-1E7E329A2E8B}" dt="2024-04-26T19:48:19.076" v="31"/>
        <pc:sldMkLst>
          <pc:docMk/>
          <pc:sldMk cId="109857222" sldId="256"/>
        </pc:sldMkLst>
        <pc:spChg chg="mod ord">
          <ac:chgData name="Eduardo Savian" userId="83fefb37af455394" providerId="Windows Live" clId="Web-{3C1BC0FA-3481-4802-B735-1E7E329A2E8B}" dt="2024-04-26T19:48:19.076" v="3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duardo Savian" userId="83fefb37af455394" providerId="Windows Live" clId="Web-{3C1BC0FA-3481-4802-B735-1E7E329A2E8B}" dt="2024-04-26T19:48:19.076" v="31"/>
          <ac:spMkLst>
            <pc:docMk/>
            <pc:sldMk cId="109857222" sldId="256"/>
            <ac:spMk id="3" creationId="{00000000-0000-0000-0000-000000000000}"/>
          </ac:spMkLst>
        </pc:spChg>
      </pc:sldChg>
      <pc:sldMasterChg chg="del delSldLayout">
        <pc:chgData name="Eduardo Savian" userId="83fefb37af455394" providerId="Windows Live" clId="Web-{3C1BC0FA-3481-4802-B735-1E7E329A2E8B}" dt="2024-04-26T19:48:11.138" v="30"/>
        <pc:sldMasterMkLst>
          <pc:docMk/>
          <pc:sldMasterMk cId="2460954070" sldId="2147483660"/>
        </pc:sldMasterMkLst>
        <pc:sldLayoutChg chg="del">
          <pc:chgData name="Eduardo Savian" userId="83fefb37af455394" providerId="Windows Live" clId="Web-{3C1BC0FA-3481-4802-B735-1E7E329A2E8B}" dt="2024-04-26T19:48:11.138" v="3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Eduardo Savian" userId="83fefb37af455394" providerId="Windows Live" clId="Web-{3C1BC0FA-3481-4802-B735-1E7E329A2E8B}" dt="2024-04-26T19:48:11.138" v="3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Eduardo Savian" userId="83fefb37af455394" providerId="Windows Live" clId="Web-{3C1BC0FA-3481-4802-B735-1E7E329A2E8B}" dt="2024-04-26T19:48:11.138" v="3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Eduardo Savian" userId="83fefb37af455394" providerId="Windows Live" clId="Web-{3C1BC0FA-3481-4802-B735-1E7E329A2E8B}" dt="2024-04-26T19:48:11.138" v="3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Eduardo Savian" userId="83fefb37af455394" providerId="Windows Live" clId="Web-{3C1BC0FA-3481-4802-B735-1E7E329A2E8B}" dt="2024-04-26T19:48:11.138" v="3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Eduardo Savian" userId="83fefb37af455394" providerId="Windows Live" clId="Web-{3C1BC0FA-3481-4802-B735-1E7E329A2E8B}" dt="2024-04-26T19:48:11.138" v="3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Eduardo Savian" userId="83fefb37af455394" providerId="Windows Live" clId="Web-{3C1BC0FA-3481-4802-B735-1E7E329A2E8B}" dt="2024-04-26T19:48:11.138" v="3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Eduardo Savian" userId="83fefb37af455394" providerId="Windows Live" clId="Web-{3C1BC0FA-3481-4802-B735-1E7E329A2E8B}" dt="2024-04-26T19:48:11.138" v="3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Eduardo Savian" userId="83fefb37af455394" providerId="Windows Live" clId="Web-{3C1BC0FA-3481-4802-B735-1E7E329A2E8B}" dt="2024-04-26T19:48:11.138" v="3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Eduardo Savian" userId="83fefb37af455394" providerId="Windows Live" clId="Web-{3C1BC0FA-3481-4802-B735-1E7E329A2E8B}" dt="2024-04-26T19:48:11.138" v="3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Eduardo Savian" userId="83fefb37af455394" providerId="Windows Live" clId="Web-{3C1BC0FA-3481-4802-B735-1E7E329A2E8B}" dt="2024-04-26T19:48:11.138" v="3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Eduardo Savian" userId="83fefb37af455394" providerId="Windows Live" clId="Web-{3C1BC0FA-3481-4802-B735-1E7E329A2E8B}" dt="2024-04-26T19:48:19.076" v="31"/>
        <pc:sldMasterMkLst>
          <pc:docMk/>
          <pc:sldMasterMk cId="2564755947" sldId="2147483672"/>
        </pc:sldMasterMkLst>
        <pc:sldLayoutChg chg="add del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2564755947" sldId="2147483672"/>
            <pc:sldLayoutMk cId="1775674071" sldId="2147483673"/>
          </pc:sldLayoutMkLst>
        </pc:sldLayoutChg>
        <pc:sldLayoutChg chg="add del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2564755947" sldId="2147483672"/>
            <pc:sldLayoutMk cId="3419059309" sldId="2147483674"/>
          </pc:sldLayoutMkLst>
        </pc:sldLayoutChg>
        <pc:sldLayoutChg chg="add del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2564755947" sldId="2147483672"/>
            <pc:sldLayoutMk cId="13884116" sldId="2147483675"/>
          </pc:sldLayoutMkLst>
        </pc:sldLayoutChg>
        <pc:sldLayoutChg chg="add del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2564755947" sldId="2147483672"/>
            <pc:sldLayoutMk cId="3356041272" sldId="2147483676"/>
          </pc:sldLayoutMkLst>
        </pc:sldLayoutChg>
        <pc:sldLayoutChg chg="add del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2564755947" sldId="2147483672"/>
            <pc:sldLayoutMk cId="1457250666" sldId="2147483677"/>
          </pc:sldLayoutMkLst>
        </pc:sldLayoutChg>
        <pc:sldLayoutChg chg="add del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2564755947" sldId="2147483672"/>
            <pc:sldLayoutMk cId="2485548232" sldId="2147483678"/>
          </pc:sldLayoutMkLst>
        </pc:sldLayoutChg>
        <pc:sldLayoutChg chg="add del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2564755947" sldId="2147483672"/>
            <pc:sldLayoutMk cId="689937733" sldId="2147483679"/>
          </pc:sldLayoutMkLst>
        </pc:sldLayoutChg>
        <pc:sldLayoutChg chg="add del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2564755947" sldId="2147483672"/>
            <pc:sldLayoutMk cId="1362607470" sldId="2147483680"/>
          </pc:sldLayoutMkLst>
        </pc:sldLayoutChg>
        <pc:sldLayoutChg chg="add del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2564755947" sldId="2147483672"/>
            <pc:sldLayoutMk cId="3220124583" sldId="2147483681"/>
          </pc:sldLayoutMkLst>
        </pc:sldLayoutChg>
        <pc:sldLayoutChg chg="add del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2564755947" sldId="2147483672"/>
            <pc:sldLayoutMk cId="3901892908" sldId="2147483682"/>
          </pc:sldLayoutMkLst>
        </pc:sldLayoutChg>
        <pc:sldLayoutChg chg="add del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2564755947" sldId="2147483672"/>
            <pc:sldLayoutMk cId="1692446140" sldId="2147483683"/>
          </pc:sldLayoutMkLst>
        </pc:sldLayoutChg>
      </pc:sldMasterChg>
      <pc:sldMasterChg chg="add addSldLayout modSldLayout">
        <pc:chgData name="Eduardo Savian" userId="83fefb37af455394" providerId="Windows Live" clId="Web-{3C1BC0FA-3481-4802-B735-1E7E329A2E8B}" dt="2024-04-26T19:48:19.076" v="31"/>
        <pc:sldMasterMkLst>
          <pc:docMk/>
          <pc:sldMasterMk cId="4114304180" sldId="2147483684"/>
        </pc:sldMasterMkLst>
        <pc:sldLayoutChg chg="add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4114304180" sldId="2147483684"/>
            <pc:sldLayoutMk cId="1173298707" sldId="2147483685"/>
          </pc:sldLayoutMkLst>
        </pc:sldLayoutChg>
        <pc:sldLayoutChg chg="add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4114304180" sldId="2147483684"/>
            <pc:sldLayoutMk cId="2504607217" sldId="2147483686"/>
          </pc:sldLayoutMkLst>
        </pc:sldLayoutChg>
        <pc:sldLayoutChg chg="add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4114304180" sldId="2147483684"/>
            <pc:sldLayoutMk cId="1098741788" sldId="2147483687"/>
          </pc:sldLayoutMkLst>
        </pc:sldLayoutChg>
        <pc:sldLayoutChg chg="add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4114304180" sldId="2147483684"/>
            <pc:sldLayoutMk cId="2361482325" sldId="2147483688"/>
          </pc:sldLayoutMkLst>
        </pc:sldLayoutChg>
        <pc:sldLayoutChg chg="add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4114304180" sldId="2147483684"/>
            <pc:sldLayoutMk cId="4090910387" sldId="2147483689"/>
          </pc:sldLayoutMkLst>
        </pc:sldLayoutChg>
        <pc:sldLayoutChg chg="add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4114304180" sldId="2147483684"/>
            <pc:sldLayoutMk cId="3842074899" sldId="2147483690"/>
          </pc:sldLayoutMkLst>
        </pc:sldLayoutChg>
        <pc:sldLayoutChg chg="add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4114304180" sldId="2147483684"/>
            <pc:sldLayoutMk cId="2350467810" sldId="2147483691"/>
          </pc:sldLayoutMkLst>
        </pc:sldLayoutChg>
        <pc:sldLayoutChg chg="add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4114304180" sldId="2147483684"/>
            <pc:sldLayoutMk cId="624886727" sldId="2147483692"/>
          </pc:sldLayoutMkLst>
        </pc:sldLayoutChg>
        <pc:sldLayoutChg chg="add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4114304180" sldId="2147483684"/>
            <pc:sldLayoutMk cId="402011127" sldId="2147483693"/>
          </pc:sldLayoutMkLst>
        </pc:sldLayoutChg>
        <pc:sldLayoutChg chg="add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4114304180" sldId="2147483684"/>
            <pc:sldLayoutMk cId="3306584686" sldId="2147483694"/>
          </pc:sldLayoutMkLst>
        </pc:sldLayoutChg>
        <pc:sldLayoutChg chg="add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4114304180" sldId="2147483684"/>
            <pc:sldLayoutMk cId="2102633595" sldId="2147483695"/>
          </pc:sldLayoutMkLst>
        </pc:sldLayoutChg>
      </pc:sldMasterChg>
    </pc:docChg>
  </pc:docChgLst>
  <pc:docChgLst>
    <pc:chgData name="Eduardo Savian" userId="83fefb37af455394" providerId="LiveId" clId="{18323D1B-9F23-47EF-8A9E-BDDF51020A16}"/>
    <pc:docChg chg="undo custSel addSld delSld modSld sldOrd">
      <pc:chgData name="Eduardo Savian" userId="83fefb37af455394" providerId="LiveId" clId="{18323D1B-9F23-47EF-8A9E-BDDF51020A16}" dt="2024-05-03T21:35:12.973" v="2065" actId="20577"/>
      <pc:docMkLst>
        <pc:docMk/>
      </pc:docMkLst>
      <pc:sldChg chg="addSp delSp modSp mod">
        <pc:chgData name="Eduardo Savian" userId="83fefb37af455394" providerId="LiveId" clId="{18323D1B-9F23-47EF-8A9E-BDDF51020A16}" dt="2024-05-03T21:33:14.105" v="2018"/>
        <pc:sldMkLst>
          <pc:docMk/>
          <pc:sldMk cId="109857222" sldId="256"/>
        </pc:sldMkLst>
        <pc:spChg chg="mod">
          <ac:chgData name="Eduardo Savian" userId="83fefb37af455394" providerId="LiveId" clId="{18323D1B-9F23-47EF-8A9E-BDDF51020A16}" dt="2024-05-03T21:32:26.553" v="201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Eduardo Savian" userId="83fefb37af455394" providerId="LiveId" clId="{18323D1B-9F23-47EF-8A9E-BDDF51020A16}" dt="2024-05-03T19:57:04.719" v="19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Eduardo Savian" userId="83fefb37af455394" providerId="LiveId" clId="{18323D1B-9F23-47EF-8A9E-BDDF51020A16}" dt="2024-05-03T21:33:14.105" v="2018"/>
          <ac:spMkLst>
            <pc:docMk/>
            <pc:sldMk cId="109857222" sldId="256"/>
            <ac:spMk id="4" creationId="{D361DD50-B0CA-46BD-4825-6E54D2F1E23B}"/>
          </ac:spMkLst>
        </pc:spChg>
        <pc:spChg chg="del mod">
          <ac:chgData name="Eduardo Savian" userId="83fefb37af455394" providerId="LiveId" clId="{18323D1B-9F23-47EF-8A9E-BDDF51020A16}" dt="2024-05-03T21:33:06.307" v="2015" actId="478"/>
          <ac:spMkLst>
            <pc:docMk/>
            <pc:sldMk cId="109857222" sldId="256"/>
            <ac:spMk id="8" creationId="{85B767AC-E847-B6F2-DD15-84AF0F3DC74C}"/>
          </ac:spMkLst>
        </pc:spChg>
        <pc:spChg chg="mod">
          <ac:chgData name="Eduardo Savian" userId="83fefb37af455394" providerId="LiveId" clId="{18323D1B-9F23-47EF-8A9E-BDDF51020A16}" dt="2024-05-03T19:57:04.719" v="190"/>
          <ac:spMkLst>
            <pc:docMk/>
            <pc:sldMk cId="109857222" sldId="256"/>
            <ac:spMk id="10" creationId="{AEFD543A-1CB7-0C99-84D3-37C7B347CC97}"/>
          </ac:spMkLst>
        </pc:spChg>
        <pc:spChg chg="mod">
          <ac:chgData name="Eduardo Savian" userId="83fefb37af455394" providerId="LiveId" clId="{18323D1B-9F23-47EF-8A9E-BDDF51020A16}" dt="2024-05-03T19:57:04.719" v="190"/>
          <ac:spMkLst>
            <pc:docMk/>
            <pc:sldMk cId="109857222" sldId="256"/>
            <ac:spMk id="12" creationId="{5E883A0A-5242-1BAB-D94A-4018DD20253D}"/>
          </ac:spMkLst>
        </pc:spChg>
      </pc:sldChg>
      <pc:sldChg chg="addSp delSp modSp mod">
        <pc:chgData name="Eduardo Savian" userId="83fefb37af455394" providerId="LiveId" clId="{18323D1B-9F23-47EF-8A9E-BDDF51020A16}" dt="2024-05-03T21:33:38.984" v="2036" actId="20577"/>
        <pc:sldMkLst>
          <pc:docMk/>
          <pc:sldMk cId="364694269" sldId="257"/>
        </pc:sldMkLst>
        <pc:spChg chg="mod">
          <ac:chgData name="Eduardo Savian" userId="83fefb37af455394" providerId="LiveId" clId="{18323D1B-9F23-47EF-8A9E-BDDF51020A16}" dt="2024-05-03T19:57:04.719" v="190"/>
          <ac:spMkLst>
            <pc:docMk/>
            <pc:sldMk cId="364694269" sldId="257"/>
            <ac:spMk id="2" creationId="{88FF3C68-DDCC-E3CB-2AEF-34941FDD32E7}"/>
          </ac:spMkLst>
        </pc:spChg>
        <pc:spChg chg="mod">
          <ac:chgData name="Eduardo Savian" userId="83fefb37af455394" providerId="LiveId" clId="{18323D1B-9F23-47EF-8A9E-BDDF51020A16}" dt="2024-05-03T21:33:38.984" v="2036" actId="20577"/>
          <ac:spMkLst>
            <pc:docMk/>
            <pc:sldMk cId="364694269" sldId="257"/>
            <ac:spMk id="3" creationId="{0EF3CC00-A29C-C8DB-512B-E41E4BC2F5CF}"/>
          </ac:spMkLst>
        </pc:spChg>
        <pc:spChg chg="del mod">
          <ac:chgData name="Eduardo Savian" userId="83fefb37af455394" providerId="LiveId" clId="{18323D1B-9F23-47EF-8A9E-BDDF51020A16}" dt="2024-05-03T21:33:09.557" v="2016" actId="478"/>
          <ac:spMkLst>
            <pc:docMk/>
            <pc:sldMk cId="364694269" sldId="257"/>
            <ac:spMk id="4" creationId="{2C32F960-7A86-0807-9442-76ADDA5215E9}"/>
          </ac:spMkLst>
        </pc:spChg>
        <pc:spChg chg="mod">
          <ac:chgData name="Eduardo Savian" userId="83fefb37af455394" providerId="LiveId" clId="{18323D1B-9F23-47EF-8A9E-BDDF51020A16}" dt="2024-05-03T19:57:04.719" v="190"/>
          <ac:spMkLst>
            <pc:docMk/>
            <pc:sldMk cId="364694269" sldId="257"/>
            <ac:spMk id="5" creationId="{4813A2E2-1756-FA1A-ED08-BFB6F6C127BC}"/>
          </ac:spMkLst>
        </pc:spChg>
        <pc:spChg chg="mod">
          <ac:chgData name="Eduardo Savian" userId="83fefb37af455394" providerId="LiveId" clId="{18323D1B-9F23-47EF-8A9E-BDDF51020A16}" dt="2024-05-03T19:57:04.719" v="190"/>
          <ac:spMkLst>
            <pc:docMk/>
            <pc:sldMk cId="364694269" sldId="257"/>
            <ac:spMk id="6" creationId="{682CD7B6-A07C-0EC6-BED3-891295BE3226}"/>
          </ac:spMkLst>
        </pc:spChg>
        <pc:spChg chg="add mod">
          <ac:chgData name="Eduardo Savian" userId="83fefb37af455394" providerId="LiveId" clId="{18323D1B-9F23-47EF-8A9E-BDDF51020A16}" dt="2024-05-03T21:33:13.207" v="2017"/>
          <ac:spMkLst>
            <pc:docMk/>
            <pc:sldMk cId="364694269" sldId="257"/>
            <ac:spMk id="7" creationId="{F6A9BAF4-9E7F-48EB-53FA-451904A8CE9A}"/>
          </ac:spMkLst>
        </pc:spChg>
      </pc:sldChg>
      <pc:sldChg chg="addSp delSp modSp new mod setBg setClrOvrMap delDesignElem">
        <pc:chgData name="Eduardo Savian" userId="83fefb37af455394" providerId="LiveId" clId="{18323D1B-9F23-47EF-8A9E-BDDF51020A16}" dt="2024-04-27T01:58:06.678" v="85" actId="20577"/>
        <pc:sldMkLst>
          <pc:docMk/>
          <pc:sldMk cId="1950848591" sldId="257"/>
        </pc:sldMkLst>
        <pc:spChg chg="mod">
          <ac:chgData name="Eduardo Savian" userId="83fefb37af455394" providerId="LiveId" clId="{18323D1B-9F23-47EF-8A9E-BDDF51020A16}" dt="2024-04-27T01:58:06.678" v="85" actId="20577"/>
          <ac:spMkLst>
            <pc:docMk/>
            <pc:sldMk cId="1950848591" sldId="257"/>
            <ac:spMk id="2" creationId="{28327455-4DA2-4FED-1B08-2E741EAA6FFE}"/>
          </ac:spMkLst>
        </pc:spChg>
        <pc:spChg chg="mod">
          <ac:chgData name="Eduardo Savian" userId="83fefb37af455394" providerId="LiveId" clId="{18323D1B-9F23-47EF-8A9E-BDDF51020A16}" dt="2024-04-27T01:57:36.480" v="68" actId="26606"/>
          <ac:spMkLst>
            <pc:docMk/>
            <pc:sldMk cId="1950848591" sldId="257"/>
            <ac:spMk id="3" creationId="{3EADC8D9-E14D-EB57-2E15-DC835EA4B031}"/>
          </ac:spMkLst>
        </pc:spChg>
        <pc:spChg chg="mod ord">
          <ac:chgData name="Eduardo Savian" userId="83fefb37af455394" providerId="LiveId" clId="{18323D1B-9F23-47EF-8A9E-BDDF51020A16}" dt="2024-04-27T01:57:36.480" v="68" actId="26606"/>
          <ac:spMkLst>
            <pc:docMk/>
            <pc:sldMk cId="1950848591" sldId="257"/>
            <ac:spMk id="4" creationId="{12BA4288-AEBF-6A7B-5675-9855BC4AA22C}"/>
          </ac:spMkLst>
        </pc:spChg>
        <pc:spChg chg="mod">
          <ac:chgData name="Eduardo Savian" userId="83fefb37af455394" providerId="LiveId" clId="{18323D1B-9F23-47EF-8A9E-BDDF51020A16}" dt="2024-04-27T01:57:36.480" v="68" actId="26606"/>
          <ac:spMkLst>
            <pc:docMk/>
            <pc:sldMk cId="1950848591" sldId="257"/>
            <ac:spMk id="5" creationId="{622C3EEA-C9DC-9FB9-AEFA-0EE5B2C8C63A}"/>
          </ac:spMkLst>
        </pc:spChg>
        <pc:spChg chg="mod">
          <ac:chgData name="Eduardo Savian" userId="83fefb37af455394" providerId="LiveId" clId="{18323D1B-9F23-47EF-8A9E-BDDF51020A16}" dt="2024-04-27T01:57:36.480" v="68" actId="26606"/>
          <ac:spMkLst>
            <pc:docMk/>
            <pc:sldMk cId="1950848591" sldId="257"/>
            <ac:spMk id="6" creationId="{37EF9171-B8D7-1BE4-28DF-90BA00AB87C2}"/>
          </ac:spMkLst>
        </pc:spChg>
        <pc:spChg chg="add">
          <ac:chgData name="Eduardo Savian" userId="83fefb37af455394" providerId="LiveId" clId="{18323D1B-9F23-47EF-8A9E-BDDF51020A16}" dt="2024-04-27T01:57:36.480" v="68" actId="26606"/>
          <ac:spMkLst>
            <pc:docMk/>
            <pc:sldMk cId="1950848591" sldId="257"/>
            <ac:spMk id="8" creationId="{769960A3-4EE1-43D2-ABFC-C7A03ED21489}"/>
          </ac:spMkLst>
        </pc:spChg>
        <pc:spChg chg="add del">
          <ac:chgData name="Eduardo Savian" userId="83fefb37af455394" providerId="LiveId" clId="{18323D1B-9F23-47EF-8A9E-BDDF51020A16}" dt="2024-04-27T01:57:10.970" v="60" actId="26606"/>
          <ac:spMkLst>
            <pc:docMk/>
            <pc:sldMk cId="1950848591" sldId="257"/>
            <ac:spMk id="11" creationId="{290FE681-1E05-478A-89DC-5F7AB37CFD77}"/>
          </ac:spMkLst>
        </pc:spChg>
        <pc:spChg chg="add del">
          <ac:chgData name="Eduardo Savian" userId="83fefb37af455394" providerId="LiveId" clId="{18323D1B-9F23-47EF-8A9E-BDDF51020A16}" dt="2024-04-27T01:57:11.470" v="62" actId="26606"/>
          <ac:spMkLst>
            <pc:docMk/>
            <pc:sldMk cId="1950848591" sldId="257"/>
            <ac:spMk id="15" creationId="{AD2D45C7-2E37-44FD-AC77-116CD14B9ED9}"/>
          </ac:spMkLst>
        </pc:spChg>
        <pc:spChg chg="add del">
          <ac:chgData name="Eduardo Savian" userId="83fefb37af455394" providerId="LiveId" clId="{18323D1B-9F23-47EF-8A9E-BDDF51020A16}" dt="2024-04-27T01:57:11.470" v="62" actId="26606"/>
          <ac:spMkLst>
            <pc:docMk/>
            <pc:sldMk cId="1950848591" sldId="257"/>
            <ac:spMk id="16" creationId="{1FF88480-2CF1-4C54-8CE3-2CA9CD9FF896}"/>
          </ac:spMkLst>
        </pc:spChg>
        <pc:spChg chg="add del">
          <ac:chgData name="Eduardo Savian" userId="83fefb37af455394" providerId="LiveId" clId="{18323D1B-9F23-47EF-8A9E-BDDF51020A16}" dt="2024-04-27T01:57:16.558" v="65"/>
          <ac:spMkLst>
            <pc:docMk/>
            <pc:sldMk cId="1950848591" sldId="257"/>
            <ac:spMk id="19" creationId="{CADF2543-1B6F-4FBC-A7AF-53A0430E05AB}"/>
          </ac:spMkLst>
        </pc:spChg>
        <pc:grpChg chg="add del">
          <ac:chgData name="Eduardo Savian" userId="83fefb37af455394" providerId="LiveId" clId="{18323D1B-9F23-47EF-8A9E-BDDF51020A16}" dt="2024-04-27T01:57:16.558" v="65"/>
          <ac:grpSpMkLst>
            <pc:docMk/>
            <pc:sldMk cId="1950848591" sldId="257"/>
            <ac:grpSpMk id="20" creationId="{A80A6E81-6B71-43DF-877B-E964A9A4CB68}"/>
          </ac:grpSpMkLst>
        </pc:grpChg>
        <pc:picChg chg="add">
          <ac:chgData name="Eduardo Savian" userId="83fefb37af455394" providerId="LiveId" clId="{18323D1B-9F23-47EF-8A9E-BDDF51020A16}" dt="2024-04-27T01:57:36.480" v="68" actId="26606"/>
          <ac:picMkLst>
            <pc:docMk/>
            <pc:sldMk cId="1950848591" sldId="257"/>
            <ac:picMk id="9" creationId="{16ABCF9F-46A6-4370-8EC8-B1EDB4510B54}"/>
          </ac:picMkLst>
        </pc:picChg>
        <pc:cxnChg chg="add del">
          <ac:chgData name="Eduardo Savian" userId="83fefb37af455394" providerId="LiveId" clId="{18323D1B-9F23-47EF-8A9E-BDDF51020A16}" dt="2024-04-27T01:57:10.970" v="60" actId="26606"/>
          <ac:cxnSpMkLst>
            <pc:docMk/>
            <pc:sldMk cId="1950848591" sldId="257"/>
            <ac:cxnSpMk id="13" creationId="{2E2F21DC-5F0E-42CF-B89C-C1E25E175CB8}"/>
          </ac:cxnSpMkLst>
        </pc:cxnChg>
      </pc:sldChg>
      <pc:sldChg chg="addSp delSp modSp del mod">
        <pc:chgData name="Eduardo Savian" userId="83fefb37af455394" providerId="LiveId" clId="{18323D1B-9F23-47EF-8A9E-BDDF51020A16}" dt="2024-05-03T19:56:25.752" v="132" actId="47"/>
        <pc:sldMkLst>
          <pc:docMk/>
          <pc:sldMk cId="1425292671" sldId="258"/>
        </pc:sldMkLst>
        <pc:spChg chg="add del">
          <ac:chgData name="Eduardo Savian" userId="83fefb37af455394" providerId="LiveId" clId="{18323D1B-9F23-47EF-8A9E-BDDF51020A16}" dt="2024-05-03T19:43:16.589" v="92" actId="22"/>
          <ac:spMkLst>
            <pc:docMk/>
            <pc:sldMk cId="1425292671" sldId="258"/>
            <ac:spMk id="3" creationId="{B6C10CEA-2962-6671-BE72-AD78A83F609E}"/>
          </ac:spMkLst>
        </pc:spChg>
        <pc:spChg chg="add del mod">
          <ac:chgData name="Eduardo Savian" userId="83fefb37af455394" providerId="LiveId" clId="{18323D1B-9F23-47EF-8A9E-BDDF51020A16}" dt="2024-05-03T19:47:20.021" v="99" actId="22"/>
          <ac:spMkLst>
            <pc:docMk/>
            <pc:sldMk cId="1425292671" sldId="258"/>
            <ac:spMk id="14" creationId="{6D2E47AF-F7D4-52B2-1BEE-CAF25F158FF4}"/>
          </ac:spMkLst>
        </pc:spChg>
        <pc:picChg chg="add del mod ord">
          <ac:chgData name="Eduardo Savian" userId="83fefb37af455394" providerId="LiveId" clId="{18323D1B-9F23-47EF-8A9E-BDDF51020A16}" dt="2024-05-03T19:42:49.929" v="87" actId="22"/>
          <ac:picMkLst>
            <pc:docMk/>
            <pc:sldMk cId="1425292671" sldId="258"/>
            <ac:picMk id="8" creationId="{AE21EC5E-8D35-151B-4BCE-EB27B2D1139E}"/>
          </ac:picMkLst>
        </pc:picChg>
        <pc:picChg chg="add del mod">
          <ac:chgData name="Eduardo Savian" userId="83fefb37af455394" providerId="LiveId" clId="{18323D1B-9F23-47EF-8A9E-BDDF51020A16}" dt="2024-05-03T19:42:57.367" v="91" actId="22"/>
          <ac:picMkLst>
            <pc:docMk/>
            <pc:sldMk cId="1425292671" sldId="258"/>
            <ac:picMk id="10" creationId="{E61FAAA9-1D58-CD94-C3A4-4E247410828B}"/>
          </ac:picMkLst>
        </pc:picChg>
        <pc:picChg chg="add del mod ord">
          <ac:chgData name="Eduardo Savian" userId="83fefb37af455394" providerId="LiveId" clId="{18323D1B-9F23-47EF-8A9E-BDDF51020A16}" dt="2024-05-03T19:46:54.937" v="98" actId="478"/>
          <ac:picMkLst>
            <pc:docMk/>
            <pc:sldMk cId="1425292671" sldId="258"/>
            <ac:picMk id="12" creationId="{1AE1CB7B-CDEA-E0B8-9C4D-BFB1C235718E}"/>
          </ac:picMkLst>
        </pc:picChg>
        <pc:picChg chg="add mod ord">
          <ac:chgData name="Eduardo Savian" userId="83fefb37af455394" providerId="LiveId" clId="{18323D1B-9F23-47EF-8A9E-BDDF51020A16}" dt="2024-05-03T19:47:20.021" v="99" actId="22"/>
          <ac:picMkLst>
            <pc:docMk/>
            <pc:sldMk cId="1425292671" sldId="258"/>
            <ac:picMk id="16" creationId="{D8A45DF7-4DC3-CBB2-B199-16601228F207}"/>
          </ac:picMkLst>
        </pc:picChg>
      </pc:sldChg>
      <pc:sldChg chg="addSp delSp modSp del mod">
        <pc:chgData name="Eduardo Savian" userId="83fefb37af455394" providerId="LiveId" clId="{18323D1B-9F23-47EF-8A9E-BDDF51020A16}" dt="2024-05-03T19:56:26.898" v="134" actId="47"/>
        <pc:sldMkLst>
          <pc:docMk/>
          <pc:sldMk cId="1440530479" sldId="259"/>
        </pc:sldMkLst>
        <pc:spChg chg="del mod">
          <ac:chgData name="Eduardo Savian" userId="83fefb37af455394" providerId="LiveId" clId="{18323D1B-9F23-47EF-8A9E-BDDF51020A16}" dt="2024-05-03T19:50:18.534" v="106" actId="22"/>
          <ac:spMkLst>
            <pc:docMk/>
            <pc:sldMk cId="1440530479" sldId="259"/>
            <ac:spMk id="3" creationId="{67FDEB6E-7670-E5AC-4108-FF9255BDBE52}"/>
          </ac:spMkLst>
        </pc:spChg>
        <pc:picChg chg="add mod ord">
          <ac:chgData name="Eduardo Savian" userId="83fefb37af455394" providerId="LiveId" clId="{18323D1B-9F23-47EF-8A9E-BDDF51020A16}" dt="2024-05-03T19:50:18.534" v="106" actId="22"/>
          <ac:picMkLst>
            <pc:docMk/>
            <pc:sldMk cId="1440530479" sldId="259"/>
            <ac:picMk id="8" creationId="{68A28093-3C00-02CD-C0D5-0B5199B3F443}"/>
          </ac:picMkLst>
        </pc:picChg>
      </pc:sldChg>
      <pc:sldChg chg="modSp mod">
        <pc:chgData name="Eduardo Savian" userId="83fefb37af455394" providerId="LiveId" clId="{18323D1B-9F23-47EF-8A9E-BDDF51020A16}" dt="2024-05-03T19:57:04.719" v="190"/>
        <pc:sldMkLst>
          <pc:docMk/>
          <pc:sldMk cId="3310437117" sldId="260"/>
        </pc:sldMkLst>
        <pc:spChg chg="mod">
          <ac:chgData name="Eduardo Savian" userId="83fefb37af455394" providerId="LiveId" clId="{18323D1B-9F23-47EF-8A9E-BDDF51020A16}" dt="2024-05-03T19:57:04.719" v="190"/>
          <ac:spMkLst>
            <pc:docMk/>
            <pc:sldMk cId="3310437117" sldId="260"/>
            <ac:spMk id="2" creationId="{FDF2BD14-0B4A-0C93-816D-C03CAF78FBC7}"/>
          </ac:spMkLst>
        </pc:spChg>
        <pc:spChg chg="mod">
          <ac:chgData name="Eduardo Savian" userId="83fefb37af455394" providerId="LiveId" clId="{18323D1B-9F23-47EF-8A9E-BDDF51020A16}" dt="2024-05-03T19:57:04.719" v="190"/>
          <ac:spMkLst>
            <pc:docMk/>
            <pc:sldMk cId="3310437117" sldId="260"/>
            <ac:spMk id="4" creationId="{34B092BE-6242-5782-01FE-8C66120557EA}"/>
          </ac:spMkLst>
        </pc:spChg>
        <pc:spChg chg="mod">
          <ac:chgData name="Eduardo Savian" userId="83fefb37af455394" providerId="LiveId" clId="{18323D1B-9F23-47EF-8A9E-BDDF51020A16}" dt="2024-05-03T19:57:04.719" v="190"/>
          <ac:spMkLst>
            <pc:docMk/>
            <pc:sldMk cId="3310437117" sldId="260"/>
            <ac:spMk id="5" creationId="{E5E09931-7611-9B28-1DDC-C87C6C12C112}"/>
          </ac:spMkLst>
        </pc:spChg>
        <pc:spChg chg="mod">
          <ac:chgData name="Eduardo Savian" userId="83fefb37af455394" providerId="LiveId" clId="{18323D1B-9F23-47EF-8A9E-BDDF51020A16}" dt="2024-05-03T19:57:04.719" v="190"/>
          <ac:spMkLst>
            <pc:docMk/>
            <pc:sldMk cId="3310437117" sldId="260"/>
            <ac:spMk id="6" creationId="{619E5A1C-713A-D353-49FE-D0410B3E7672}"/>
          </ac:spMkLst>
        </pc:spChg>
      </pc:sldChg>
      <pc:sldChg chg="addSp delSp modSp new del mod">
        <pc:chgData name="Eduardo Savian" userId="83fefb37af455394" providerId="LiveId" clId="{18323D1B-9F23-47EF-8A9E-BDDF51020A16}" dt="2024-05-03T19:56:26.310" v="133" actId="47"/>
        <pc:sldMkLst>
          <pc:docMk/>
          <pc:sldMk cId="1604189363" sldId="261"/>
        </pc:sldMkLst>
        <pc:spChg chg="del mod">
          <ac:chgData name="Eduardo Savian" userId="83fefb37af455394" providerId="LiveId" clId="{18323D1B-9F23-47EF-8A9E-BDDF51020A16}" dt="2024-05-03T19:47:42.031" v="102" actId="22"/>
          <ac:spMkLst>
            <pc:docMk/>
            <pc:sldMk cId="1604189363" sldId="261"/>
            <ac:spMk id="3" creationId="{65BEE3D8-1043-BDE1-AD56-FDCA3572655A}"/>
          </ac:spMkLst>
        </pc:spChg>
        <pc:picChg chg="add mod ord">
          <ac:chgData name="Eduardo Savian" userId="83fefb37af455394" providerId="LiveId" clId="{18323D1B-9F23-47EF-8A9E-BDDF51020A16}" dt="2024-05-03T19:47:42.031" v="102" actId="22"/>
          <ac:picMkLst>
            <pc:docMk/>
            <pc:sldMk cId="1604189363" sldId="261"/>
            <ac:picMk id="8" creationId="{2E21DB39-A026-44EA-73D5-5397512A3242}"/>
          </ac:picMkLst>
        </pc:picChg>
      </pc:sldChg>
      <pc:sldChg chg="addSp delSp modSp new mod">
        <pc:chgData name="Eduardo Savian" userId="83fefb37af455394" providerId="LiveId" clId="{18323D1B-9F23-47EF-8A9E-BDDF51020A16}" dt="2024-05-03T21:35:09.112" v="2056" actId="20577"/>
        <pc:sldMkLst>
          <pc:docMk/>
          <pc:sldMk cId="2132417489" sldId="262"/>
        </pc:sldMkLst>
        <pc:spChg chg="add del mod">
          <ac:chgData name="Eduardo Savian" userId="83fefb37af455394" providerId="LiveId" clId="{18323D1B-9F23-47EF-8A9E-BDDF51020A16}" dt="2024-05-03T21:35:09.112" v="2056" actId="20577"/>
          <ac:spMkLst>
            <pc:docMk/>
            <pc:sldMk cId="2132417489" sldId="262"/>
            <ac:spMk id="2" creationId="{79F37653-EAAE-A54E-A3E5-135DA0350CE6}"/>
          </ac:spMkLst>
        </pc:spChg>
        <pc:spChg chg="add del mod">
          <ac:chgData name="Eduardo Savian" userId="83fefb37af455394" providerId="LiveId" clId="{18323D1B-9F23-47EF-8A9E-BDDF51020A16}" dt="2024-05-03T19:53:05.901" v="112" actId="22"/>
          <ac:spMkLst>
            <pc:docMk/>
            <pc:sldMk cId="2132417489" sldId="262"/>
            <ac:spMk id="3" creationId="{EADF652C-59D2-F75E-3E7A-BF30F136D624}"/>
          </ac:spMkLst>
        </pc:spChg>
        <pc:spChg chg="mod">
          <ac:chgData name="Eduardo Savian" userId="83fefb37af455394" providerId="LiveId" clId="{18323D1B-9F23-47EF-8A9E-BDDF51020A16}" dt="2024-05-03T19:57:04.719" v="190"/>
          <ac:spMkLst>
            <pc:docMk/>
            <pc:sldMk cId="2132417489" sldId="262"/>
            <ac:spMk id="4" creationId="{26330028-79CA-42BA-6809-985EE8B6B148}"/>
          </ac:spMkLst>
        </pc:spChg>
        <pc:spChg chg="mod">
          <ac:chgData name="Eduardo Savian" userId="83fefb37af455394" providerId="LiveId" clId="{18323D1B-9F23-47EF-8A9E-BDDF51020A16}" dt="2024-05-03T19:57:04.719" v="190"/>
          <ac:spMkLst>
            <pc:docMk/>
            <pc:sldMk cId="2132417489" sldId="262"/>
            <ac:spMk id="5" creationId="{97097EC0-3AB1-BB0C-89FF-A07D6C651F2F}"/>
          </ac:spMkLst>
        </pc:spChg>
        <pc:spChg chg="mod">
          <ac:chgData name="Eduardo Savian" userId="83fefb37af455394" providerId="LiveId" clId="{18323D1B-9F23-47EF-8A9E-BDDF51020A16}" dt="2024-05-03T19:57:04.719" v="190"/>
          <ac:spMkLst>
            <pc:docMk/>
            <pc:sldMk cId="2132417489" sldId="262"/>
            <ac:spMk id="6" creationId="{FA58ECAD-6D1E-9EFC-C99B-4874F8B609C6}"/>
          </ac:spMkLst>
        </pc:spChg>
        <pc:spChg chg="add del mod">
          <ac:chgData name="Eduardo Savian" userId="83fefb37af455394" providerId="LiveId" clId="{18323D1B-9F23-47EF-8A9E-BDDF51020A16}" dt="2024-05-03T19:58:52.127" v="195" actId="22"/>
          <ac:spMkLst>
            <pc:docMk/>
            <pc:sldMk cId="2132417489" sldId="262"/>
            <ac:spMk id="12" creationId="{F930A95F-BCFE-DAD3-E62B-5AD430826D25}"/>
          </ac:spMkLst>
        </pc:spChg>
        <pc:spChg chg="add del mod">
          <ac:chgData name="Eduardo Savian" userId="83fefb37af455394" providerId="LiveId" clId="{18323D1B-9F23-47EF-8A9E-BDDF51020A16}" dt="2024-05-03T19:59:24.927" v="199" actId="22"/>
          <ac:spMkLst>
            <pc:docMk/>
            <pc:sldMk cId="2132417489" sldId="262"/>
            <ac:spMk id="26" creationId="{3E39D2AF-CCBE-B128-B099-FA15354268FB}"/>
          </ac:spMkLst>
        </pc:spChg>
        <pc:picChg chg="add del mod ord">
          <ac:chgData name="Eduardo Savian" userId="83fefb37af455394" providerId="LiveId" clId="{18323D1B-9F23-47EF-8A9E-BDDF51020A16}" dt="2024-05-03T19:51:17.073" v="108" actId="22"/>
          <ac:picMkLst>
            <pc:docMk/>
            <pc:sldMk cId="2132417489" sldId="262"/>
            <ac:picMk id="8" creationId="{E71EFF0E-2585-E05A-0E42-EDA4B827B515}"/>
          </ac:picMkLst>
        </pc:picChg>
        <pc:picChg chg="add del mod ord">
          <ac:chgData name="Eduardo Savian" userId="83fefb37af455394" providerId="LiveId" clId="{18323D1B-9F23-47EF-8A9E-BDDF51020A16}" dt="2024-05-03T19:53:39.571" v="120" actId="478"/>
          <ac:picMkLst>
            <pc:docMk/>
            <pc:sldMk cId="2132417489" sldId="262"/>
            <ac:picMk id="10" creationId="{A0CEC2AC-609D-1DDD-0DC7-ABD881B5ECF7}"/>
          </ac:picMkLst>
        </pc:picChg>
        <pc:picChg chg="add del">
          <ac:chgData name="Eduardo Savian" userId="83fefb37af455394" providerId="LiveId" clId="{18323D1B-9F23-47EF-8A9E-BDDF51020A16}" dt="2024-05-03T19:53:41.388" v="122" actId="22"/>
          <ac:picMkLst>
            <pc:docMk/>
            <pc:sldMk cId="2132417489" sldId="262"/>
            <ac:picMk id="14" creationId="{8CE8D279-0BBC-86FA-A574-EBF01D24785D}"/>
          </ac:picMkLst>
        </pc:picChg>
        <pc:picChg chg="add del mod ord">
          <ac:chgData name="Eduardo Savian" userId="83fefb37af455394" providerId="LiveId" clId="{18323D1B-9F23-47EF-8A9E-BDDF51020A16}" dt="2024-05-03T19:54:29.640" v="124" actId="22"/>
          <ac:picMkLst>
            <pc:docMk/>
            <pc:sldMk cId="2132417489" sldId="262"/>
            <ac:picMk id="16" creationId="{7BE62852-5800-F7D4-DD19-28A7C83FDA1A}"/>
          </ac:picMkLst>
        </pc:picChg>
        <pc:picChg chg="add del mod ord">
          <ac:chgData name="Eduardo Savian" userId="83fefb37af455394" providerId="LiveId" clId="{18323D1B-9F23-47EF-8A9E-BDDF51020A16}" dt="2024-05-03T19:55:37.681" v="126" actId="22"/>
          <ac:picMkLst>
            <pc:docMk/>
            <pc:sldMk cId="2132417489" sldId="262"/>
            <ac:picMk id="18" creationId="{D4F27FF5-9396-04AC-B23F-C43A29CB1380}"/>
          </ac:picMkLst>
        </pc:picChg>
        <pc:picChg chg="add del mod ord">
          <ac:chgData name="Eduardo Savian" userId="83fefb37af455394" providerId="LiveId" clId="{18323D1B-9F23-47EF-8A9E-BDDF51020A16}" dt="2024-05-03T19:58:32.453" v="192" actId="22"/>
          <ac:picMkLst>
            <pc:docMk/>
            <pc:sldMk cId="2132417489" sldId="262"/>
            <ac:picMk id="20" creationId="{56F69268-DE8F-0A60-4A5E-B60AA8C112C8}"/>
          </ac:picMkLst>
        </pc:picChg>
        <pc:picChg chg="add del mod ord">
          <ac:chgData name="Eduardo Savian" userId="83fefb37af455394" providerId="LiveId" clId="{18323D1B-9F23-47EF-8A9E-BDDF51020A16}" dt="2024-05-03T19:58:44.723" v="194" actId="22"/>
          <ac:picMkLst>
            <pc:docMk/>
            <pc:sldMk cId="2132417489" sldId="262"/>
            <ac:picMk id="22" creationId="{2F0306E6-6BA4-12E4-7371-FC7233882EF4}"/>
          </ac:picMkLst>
        </pc:picChg>
        <pc:picChg chg="add del mod ord">
          <ac:chgData name="Eduardo Savian" userId="83fefb37af455394" providerId="LiveId" clId="{18323D1B-9F23-47EF-8A9E-BDDF51020A16}" dt="2024-05-03T19:59:22.391" v="196" actId="478"/>
          <ac:picMkLst>
            <pc:docMk/>
            <pc:sldMk cId="2132417489" sldId="262"/>
            <ac:picMk id="24" creationId="{D2B0907F-DE50-CAAF-99E0-9361A3CED501}"/>
          </ac:picMkLst>
        </pc:picChg>
        <pc:picChg chg="add del">
          <ac:chgData name="Eduardo Savian" userId="83fefb37af455394" providerId="LiveId" clId="{18323D1B-9F23-47EF-8A9E-BDDF51020A16}" dt="2024-05-03T19:59:24.073" v="198" actId="22"/>
          <ac:picMkLst>
            <pc:docMk/>
            <pc:sldMk cId="2132417489" sldId="262"/>
            <ac:picMk id="28" creationId="{2F750899-2F8B-102C-F097-EF72988F0E25}"/>
          </ac:picMkLst>
        </pc:picChg>
        <pc:picChg chg="add mod ord">
          <ac:chgData name="Eduardo Savian" userId="83fefb37af455394" providerId="LiveId" clId="{18323D1B-9F23-47EF-8A9E-BDDF51020A16}" dt="2024-05-03T19:59:24.927" v="199" actId="22"/>
          <ac:picMkLst>
            <pc:docMk/>
            <pc:sldMk cId="2132417489" sldId="262"/>
            <ac:picMk id="30" creationId="{603D627C-45E6-B5A9-F84D-42A1BE0A5923}"/>
          </ac:picMkLst>
        </pc:picChg>
      </pc:sldChg>
      <pc:sldChg chg="addSp delSp modSp new mod">
        <pc:chgData name="Eduardo Savian" userId="83fefb37af455394" providerId="LiveId" clId="{18323D1B-9F23-47EF-8A9E-BDDF51020A16}" dt="2024-05-03T20:07:20.580" v="307" actId="20577"/>
        <pc:sldMkLst>
          <pc:docMk/>
          <pc:sldMk cId="4074573348" sldId="263"/>
        </pc:sldMkLst>
        <pc:spChg chg="mod">
          <ac:chgData name="Eduardo Savian" userId="83fefb37af455394" providerId="LiveId" clId="{18323D1B-9F23-47EF-8A9E-BDDF51020A16}" dt="2024-05-03T20:07:20.580" v="307" actId="20577"/>
          <ac:spMkLst>
            <pc:docMk/>
            <pc:sldMk cId="4074573348" sldId="263"/>
            <ac:spMk id="2" creationId="{C9316100-58F9-CC39-D61B-AC34DA0E13F1}"/>
          </ac:spMkLst>
        </pc:spChg>
        <pc:spChg chg="del mod">
          <ac:chgData name="Eduardo Savian" userId="83fefb37af455394" providerId="LiveId" clId="{18323D1B-9F23-47EF-8A9E-BDDF51020A16}" dt="2024-05-03T20:05:12.416" v="221" actId="22"/>
          <ac:spMkLst>
            <pc:docMk/>
            <pc:sldMk cId="4074573348" sldId="263"/>
            <ac:spMk id="3" creationId="{8F751F27-9F94-A88C-C07A-156775D960D1}"/>
          </ac:spMkLst>
        </pc:spChg>
        <pc:spChg chg="mod">
          <ac:chgData name="Eduardo Savian" userId="83fefb37af455394" providerId="LiveId" clId="{18323D1B-9F23-47EF-8A9E-BDDF51020A16}" dt="2024-05-03T19:57:04.719" v="190"/>
          <ac:spMkLst>
            <pc:docMk/>
            <pc:sldMk cId="4074573348" sldId="263"/>
            <ac:spMk id="4" creationId="{541DBB98-3A55-5A65-6D4E-1A8679E85D11}"/>
          </ac:spMkLst>
        </pc:spChg>
        <pc:spChg chg="mod">
          <ac:chgData name="Eduardo Savian" userId="83fefb37af455394" providerId="LiveId" clId="{18323D1B-9F23-47EF-8A9E-BDDF51020A16}" dt="2024-05-03T19:57:04.719" v="190"/>
          <ac:spMkLst>
            <pc:docMk/>
            <pc:sldMk cId="4074573348" sldId="263"/>
            <ac:spMk id="5" creationId="{C19E8476-A2E7-423F-8CA6-0FF638EF194A}"/>
          </ac:spMkLst>
        </pc:spChg>
        <pc:spChg chg="mod">
          <ac:chgData name="Eduardo Savian" userId="83fefb37af455394" providerId="LiveId" clId="{18323D1B-9F23-47EF-8A9E-BDDF51020A16}" dt="2024-05-03T19:57:04.719" v="190"/>
          <ac:spMkLst>
            <pc:docMk/>
            <pc:sldMk cId="4074573348" sldId="263"/>
            <ac:spMk id="6" creationId="{302C1DC0-37A0-B859-EF94-08560A374511}"/>
          </ac:spMkLst>
        </pc:spChg>
        <pc:picChg chg="add mod ord">
          <ac:chgData name="Eduardo Savian" userId="83fefb37af455394" providerId="LiveId" clId="{18323D1B-9F23-47EF-8A9E-BDDF51020A16}" dt="2024-05-03T20:05:12.416" v="221" actId="22"/>
          <ac:picMkLst>
            <pc:docMk/>
            <pc:sldMk cId="4074573348" sldId="263"/>
            <ac:picMk id="8" creationId="{1C97F6B2-6D80-0F73-7C14-B1E4930A4780}"/>
          </ac:picMkLst>
        </pc:picChg>
      </pc:sldChg>
      <pc:sldChg chg="addSp delSp modSp new mod">
        <pc:chgData name="Eduardo Savian" userId="83fefb37af455394" providerId="LiveId" clId="{18323D1B-9F23-47EF-8A9E-BDDF51020A16}" dt="2024-05-03T21:35:12.973" v="2065" actId="20577"/>
        <pc:sldMkLst>
          <pc:docMk/>
          <pc:sldMk cId="1676391631" sldId="264"/>
        </pc:sldMkLst>
        <pc:spChg chg="mod">
          <ac:chgData name="Eduardo Savian" userId="83fefb37af455394" providerId="LiveId" clId="{18323D1B-9F23-47EF-8A9E-BDDF51020A16}" dt="2024-05-03T21:35:12.973" v="2065" actId="20577"/>
          <ac:spMkLst>
            <pc:docMk/>
            <pc:sldMk cId="1676391631" sldId="264"/>
            <ac:spMk id="2" creationId="{AC3CB1F7-2558-AFD0-4387-FCECD94BBB4E}"/>
          </ac:spMkLst>
        </pc:spChg>
        <pc:spChg chg="del mod">
          <ac:chgData name="Eduardo Savian" userId="83fefb37af455394" providerId="LiveId" clId="{18323D1B-9F23-47EF-8A9E-BDDF51020A16}" dt="2024-05-03T19:59:47.714" v="200" actId="22"/>
          <ac:spMkLst>
            <pc:docMk/>
            <pc:sldMk cId="1676391631" sldId="264"/>
            <ac:spMk id="3" creationId="{FE628472-733C-97BF-CDC6-83280EDD2D5E}"/>
          </ac:spMkLst>
        </pc:spChg>
        <pc:spChg chg="mod">
          <ac:chgData name="Eduardo Savian" userId="83fefb37af455394" providerId="LiveId" clId="{18323D1B-9F23-47EF-8A9E-BDDF51020A16}" dt="2024-05-03T19:57:04.719" v="190"/>
          <ac:spMkLst>
            <pc:docMk/>
            <pc:sldMk cId="1676391631" sldId="264"/>
            <ac:spMk id="4" creationId="{C49FA73B-3ED1-3314-2797-1DFED2E98BE5}"/>
          </ac:spMkLst>
        </pc:spChg>
        <pc:spChg chg="mod">
          <ac:chgData name="Eduardo Savian" userId="83fefb37af455394" providerId="LiveId" clId="{18323D1B-9F23-47EF-8A9E-BDDF51020A16}" dt="2024-05-03T19:57:04.719" v="190"/>
          <ac:spMkLst>
            <pc:docMk/>
            <pc:sldMk cId="1676391631" sldId="264"/>
            <ac:spMk id="5" creationId="{4E749850-3BC7-0540-EFE4-407A349067F8}"/>
          </ac:spMkLst>
        </pc:spChg>
        <pc:spChg chg="mod">
          <ac:chgData name="Eduardo Savian" userId="83fefb37af455394" providerId="LiveId" clId="{18323D1B-9F23-47EF-8A9E-BDDF51020A16}" dt="2024-05-03T19:57:04.719" v="190"/>
          <ac:spMkLst>
            <pc:docMk/>
            <pc:sldMk cId="1676391631" sldId="264"/>
            <ac:spMk id="6" creationId="{9C6EF2A7-7129-E667-0484-D70918009BC5}"/>
          </ac:spMkLst>
        </pc:spChg>
        <pc:spChg chg="add del mod">
          <ac:chgData name="Eduardo Savian" userId="83fefb37af455394" providerId="LiveId" clId="{18323D1B-9F23-47EF-8A9E-BDDF51020A16}" dt="2024-05-03T20:00:26.410" v="208" actId="22"/>
          <ac:spMkLst>
            <pc:docMk/>
            <pc:sldMk cId="1676391631" sldId="264"/>
            <ac:spMk id="10" creationId="{9B976787-EDDF-3316-2CBE-927CF8EA0F93}"/>
          </ac:spMkLst>
        </pc:spChg>
        <pc:spChg chg="add del mod">
          <ac:chgData name="Eduardo Savian" userId="83fefb37af455394" providerId="LiveId" clId="{18323D1B-9F23-47EF-8A9E-BDDF51020A16}" dt="2024-05-03T20:00:56.683" v="212" actId="22"/>
          <ac:spMkLst>
            <pc:docMk/>
            <pc:sldMk cId="1676391631" sldId="264"/>
            <ac:spMk id="18" creationId="{12D0F9C7-AAAE-24BC-9476-D775287E3928}"/>
          </ac:spMkLst>
        </pc:spChg>
        <pc:picChg chg="add del mod ord">
          <ac:chgData name="Eduardo Savian" userId="83fefb37af455394" providerId="LiveId" clId="{18323D1B-9F23-47EF-8A9E-BDDF51020A16}" dt="2024-05-03T20:00:19.808" v="201" actId="478"/>
          <ac:picMkLst>
            <pc:docMk/>
            <pc:sldMk cId="1676391631" sldId="264"/>
            <ac:picMk id="8" creationId="{AFE8CB28-02B4-1B61-C29E-66C3D2DB4B3E}"/>
          </ac:picMkLst>
        </pc:picChg>
        <pc:picChg chg="add del">
          <ac:chgData name="Eduardo Savian" userId="83fefb37af455394" providerId="LiveId" clId="{18323D1B-9F23-47EF-8A9E-BDDF51020A16}" dt="2024-05-03T20:00:21.261" v="203" actId="22"/>
          <ac:picMkLst>
            <pc:docMk/>
            <pc:sldMk cId="1676391631" sldId="264"/>
            <ac:picMk id="12" creationId="{875F1B52-0886-C733-8540-C6D1BBCB83E1}"/>
          </ac:picMkLst>
        </pc:picChg>
        <pc:picChg chg="add del">
          <ac:chgData name="Eduardo Savian" userId="83fefb37af455394" providerId="LiveId" clId="{18323D1B-9F23-47EF-8A9E-BDDF51020A16}" dt="2024-05-03T20:00:24.493" v="206" actId="22"/>
          <ac:picMkLst>
            <pc:docMk/>
            <pc:sldMk cId="1676391631" sldId="264"/>
            <ac:picMk id="14" creationId="{B2AD5DBB-C7D7-B467-F001-C2A69917848A}"/>
          </ac:picMkLst>
        </pc:picChg>
        <pc:picChg chg="add del mod ord">
          <ac:chgData name="Eduardo Savian" userId="83fefb37af455394" providerId="LiveId" clId="{18323D1B-9F23-47EF-8A9E-BDDF51020A16}" dt="2024-05-03T20:00:53.404" v="209" actId="478"/>
          <ac:picMkLst>
            <pc:docMk/>
            <pc:sldMk cId="1676391631" sldId="264"/>
            <ac:picMk id="16" creationId="{1A9AE994-0F74-0B68-CD36-FA7900A531A5}"/>
          </ac:picMkLst>
        </pc:picChg>
        <pc:picChg chg="add del">
          <ac:chgData name="Eduardo Savian" userId="83fefb37af455394" providerId="LiveId" clId="{18323D1B-9F23-47EF-8A9E-BDDF51020A16}" dt="2024-05-03T20:00:54.709" v="211" actId="22"/>
          <ac:picMkLst>
            <pc:docMk/>
            <pc:sldMk cId="1676391631" sldId="264"/>
            <ac:picMk id="20" creationId="{8840379D-6762-3CFC-1EF2-D15AF6062A09}"/>
          </ac:picMkLst>
        </pc:picChg>
        <pc:picChg chg="add mod ord">
          <ac:chgData name="Eduardo Savian" userId="83fefb37af455394" providerId="LiveId" clId="{18323D1B-9F23-47EF-8A9E-BDDF51020A16}" dt="2024-05-03T20:00:56.683" v="212" actId="22"/>
          <ac:picMkLst>
            <pc:docMk/>
            <pc:sldMk cId="1676391631" sldId="264"/>
            <ac:picMk id="22" creationId="{15E43B50-DEC0-EAAA-16D0-A624320BBD63}"/>
          </ac:picMkLst>
        </pc:picChg>
      </pc:sldChg>
      <pc:sldChg chg="addSp delSp modSp new mod">
        <pc:chgData name="Eduardo Savian" userId="83fefb37af455394" providerId="LiveId" clId="{18323D1B-9F23-47EF-8A9E-BDDF51020A16}" dt="2024-05-03T21:34:19.075" v="2037" actId="20577"/>
        <pc:sldMkLst>
          <pc:docMk/>
          <pc:sldMk cId="3167140835" sldId="265"/>
        </pc:sldMkLst>
        <pc:spChg chg="mod">
          <ac:chgData name="Eduardo Savian" userId="83fefb37af455394" providerId="LiveId" clId="{18323D1B-9F23-47EF-8A9E-BDDF51020A16}" dt="2024-05-03T20:06:51.400" v="246"/>
          <ac:spMkLst>
            <pc:docMk/>
            <pc:sldMk cId="3167140835" sldId="265"/>
            <ac:spMk id="2" creationId="{DE3C80CB-E975-07B2-F0EE-5C0BD8EBD092}"/>
          </ac:spMkLst>
        </pc:spChg>
        <pc:spChg chg="add del mod">
          <ac:chgData name="Eduardo Savian" userId="83fefb37af455394" providerId="LiveId" clId="{18323D1B-9F23-47EF-8A9E-BDDF51020A16}" dt="2024-05-03T20:01:38.211" v="217" actId="22"/>
          <ac:spMkLst>
            <pc:docMk/>
            <pc:sldMk cId="3167140835" sldId="265"/>
            <ac:spMk id="3" creationId="{1ABF172F-7071-BFF0-EE83-D465AF1DE892}"/>
          </ac:spMkLst>
        </pc:spChg>
        <pc:spChg chg="mod">
          <ac:chgData name="Eduardo Savian" userId="83fefb37af455394" providerId="LiveId" clId="{18323D1B-9F23-47EF-8A9E-BDDF51020A16}" dt="2024-05-03T21:34:19.075" v="2037" actId="20577"/>
          <ac:spMkLst>
            <pc:docMk/>
            <pc:sldMk cId="3167140835" sldId="265"/>
            <ac:spMk id="3" creationId="{B6FEE07F-1E5B-23B5-1F3D-C829A1AAFF36}"/>
          </ac:spMkLst>
        </pc:spChg>
        <pc:spChg chg="mod">
          <ac:chgData name="Eduardo Savian" userId="83fefb37af455394" providerId="LiveId" clId="{18323D1B-9F23-47EF-8A9E-BDDF51020A16}" dt="2024-05-03T19:57:04.719" v="190"/>
          <ac:spMkLst>
            <pc:docMk/>
            <pc:sldMk cId="3167140835" sldId="265"/>
            <ac:spMk id="4" creationId="{A979AC61-6276-9B80-A821-834799E24420}"/>
          </ac:spMkLst>
        </pc:spChg>
        <pc:spChg chg="mod">
          <ac:chgData name="Eduardo Savian" userId="83fefb37af455394" providerId="LiveId" clId="{18323D1B-9F23-47EF-8A9E-BDDF51020A16}" dt="2024-05-03T19:57:04.719" v="190"/>
          <ac:spMkLst>
            <pc:docMk/>
            <pc:sldMk cId="3167140835" sldId="265"/>
            <ac:spMk id="5" creationId="{3A307B39-7824-8816-256C-D323FCE3130B}"/>
          </ac:spMkLst>
        </pc:spChg>
        <pc:spChg chg="mod">
          <ac:chgData name="Eduardo Savian" userId="83fefb37af455394" providerId="LiveId" clId="{18323D1B-9F23-47EF-8A9E-BDDF51020A16}" dt="2024-05-03T19:57:04.719" v="190"/>
          <ac:spMkLst>
            <pc:docMk/>
            <pc:sldMk cId="3167140835" sldId="265"/>
            <ac:spMk id="6" creationId="{9D4F923D-12D6-61A6-0825-F9FBD88082E8}"/>
          </ac:spMkLst>
        </pc:spChg>
        <pc:picChg chg="add del">
          <ac:chgData name="Eduardo Savian" userId="83fefb37af455394" providerId="LiveId" clId="{18323D1B-9F23-47EF-8A9E-BDDF51020A16}" dt="2024-05-03T20:01:36.520" v="215" actId="22"/>
          <ac:picMkLst>
            <pc:docMk/>
            <pc:sldMk cId="3167140835" sldId="265"/>
            <ac:picMk id="8" creationId="{E5B5E18E-D1B0-DDDA-D1BA-73382C00B35A}"/>
          </ac:picMkLst>
        </pc:picChg>
        <pc:picChg chg="add mod ord">
          <ac:chgData name="Eduardo Savian" userId="83fefb37af455394" providerId="LiveId" clId="{18323D1B-9F23-47EF-8A9E-BDDF51020A16}" dt="2024-05-03T20:01:38.211" v="217" actId="22"/>
          <ac:picMkLst>
            <pc:docMk/>
            <pc:sldMk cId="3167140835" sldId="265"/>
            <ac:picMk id="10" creationId="{8A3F6DA3-3913-BB95-070E-B20915E32EFD}"/>
          </ac:picMkLst>
        </pc:picChg>
      </pc:sldChg>
      <pc:sldChg chg="addSp delSp modSp new mod">
        <pc:chgData name="Eduardo Savian" userId="83fefb37af455394" providerId="LiveId" clId="{18323D1B-9F23-47EF-8A9E-BDDF51020A16}" dt="2024-05-03T21:35:01.744" v="2047" actId="20577"/>
        <pc:sldMkLst>
          <pc:docMk/>
          <pc:sldMk cId="803844127" sldId="266"/>
        </pc:sldMkLst>
        <pc:spChg chg="mod">
          <ac:chgData name="Eduardo Savian" userId="83fefb37af455394" providerId="LiveId" clId="{18323D1B-9F23-47EF-8A9E-BDDF51020A16}" dt="2024-05-03T21:35:01.744" v="2047" actId="20577"/>
          <ac:spMkLst>
            <pc:docMk/>
            <pc:sldMk cId="803844127" sldId="266"/>
            <ac:spMk id="2" creationId="{DBCB45B1-CCDB-636E-C1E1-00F9EC6C3153}"/>
          </ac:spMkLst>
        </pc:spChg>
        <pc:spChg chg="del mod">
          <ac:chgData name="Eduardo Savian" userId="83fefb37af455394" providerId="LiveId" clId="{18323D1B-9F23-47EF-8A9E-BDDF51020A16}" dt="2024-05-03T20:03:36.045" v="218" actId="22"/>
          <ac:spMkLst>
            <pc:docMk/>
            <pc:sldMk cId="803844127" sldId="266"/>
            <ac:spMk id="3" creationId="{C8E18E5D-C532-697C-0743-F6CC6530DE73}"/>
          </ac:spMkLst>
        </pc:spChg>
        <pc:spChg chg="mod">
          <ac:chgData name="Eduardo Savian" userId="83fefb37af455394" providerId="LiveId" clId="{18323D1B-9F23-47EF-8A9E-BDDF51020A16}" dt="2024-05-03T19:57:04.719" v="190"/>
          <ac:spMkLst>
            <pc:docMk/>
            <pc:sldMk cId="803844127" sldId="266"/>
            <ac:spMk id="4" creationId="{416E5080-9E62-27C7-4E69-5F88761ED333}"/>
          </ac:spMkLst>
        </pc:spChg>
        <pc:spChg chg="mod">
          <ac:chgData name="Eduardo Savian" userId="83fefb37af455394" providerId="LiveId" clId="{18323D1B-9F23-47EF-8A9E-BDDF51020A16}" dt="2024-05-03T19:57:04.719" v="190"/>
          <ac:spMkLst>
            <pc:docMk/>
            <pc:sldMk cId="803844127" sldId="266"/>
            <ac:spMk id="5" creationId="{FBAF729F-F5BB-8F49-A6B2-8DB428E0A9CC}"/>
          </ac:spMkLst>
        </pc:spChg>
        <pc:spChg chg="mod">
          <ac:chgData name="Eduardo Savian" userId="83fefb37af455394" providerId="LiveId" clId="{18323D1B-9F23-47EF-8A9E-BDDF51020A16}" dt="2024-05-03T19:57:04.719" v="190"/>
          <ac:spMkLst>
            <pc:docMk/>
            <pc:sldMk cId="803844127" sldId="266"/>
            <ac:spMk id="6" creationId="{FD83643B-7D69-F3C8-BE30-4FA017FF08B8}"/>
          </ac:spMkLst>
        </pc:spChg>
        <pc:picChg chg="add mod ord">
          <ac:chgData name="Eduardo Savian" userId="83fefb37af455394" providerId="LiveId" clId="{18323D1B-9F23-47EF-8A9E-BDDF51020A16}" dt="2024-05-03T20:03:36.045" v="218" actId="22"/>
          <ac:picMkLst>
            <pc:docMk/>
            <pc:sldMk cId="803844127" sldId="266"/>
            <ac:picMk id="8" creationId="{E48423E3-976B-467F-2E30-6A1746DD5917}"/>
          </ac:picMkLst>
        </pc:picChg>
      </pc:sldChg>
      <pc:sldChg chg="addSp delSp modSp new mod">
        <pc:chgData name="Eduardo Savian" userId="83fefb37af455394" providerId="LiveId" clId="{18323D1B-9F23-47EF-8A9E-BDDF51020A16}" dt="2024-05-03T20:34:42.200" v="996" actId="1076"/>
        <pc:sldMkLst>
          <pc:docMk/>
          <pc:sldMk cId="1300389132" sldId="267"/>
        </pc:sldMkLst>
        <pc:spChg chg="mod">
          <ac:chgData name="Eduardo Savian" userId="83fefb37af455394" providerId="LiveId" clId="{18323D1B-9F23-47EF-8A9E-BDDF51020A16}" dt="2024-05-03T20:07:03.155" v="262" actId="20577"/>
          <ac:spMkLst>
            <pc:docMk/>
            <pc:sldMk cId="1300389132" sldId="267"/>
            <ac:spMk id="2" creationId="{509DD742-C24E-2B61-B83C-4355D4EAB662}"/>
          </ac:spMkLst>
        </pc:spChg>
        <pc:spChg chg="del mod">
          <ac:chgData name="Eduardo Savian" userId="83fefb37af455394" providerId="LiveId" clId="{18323D1B-9F23-47EF-8A9E-BDDF51020A16}" dt="2024-05-03T20:04:17.890" v="219" actId="22"/>
          <ac:spMkLst>
            <pc:docMk/>
            <pc:sldMk cId="1300389132" sldId="267"/>
            <ac:spMk id="3" creationId="{6DF3E591-E609-F840-A478-D8BB5227E44D}"/>
          </ac:spMkLst>
        </pc:spChg>
        <pc:spChg chg="mod">
          <ac:chgData name="Eduardo Savian" userId="83fefb37af455394" providerId="LiveId" clId="{18323D1B-9F23-47EF-8A9E-BDDF51020A16}" dt="2024-05-03T19:57:04.719" v="190"/>
          <ac:spMkLst>
            <pc:docMk/>
            <pc:sldMk cId="1300389132" sldId="267"/>
            <ac:spMk id="4" creationId="{A6CD06C5-C956-ECAA-9AFC-BF6143B3F68F}"/>
          </ac:spMkLst>
        </pc:spChg>
        <pc:spChg chg="mod">
          <ac:chgData name="Eduardo Savian" userId="83fefb37af455394" providerId="LiveId" clId="{18323D1B-9F23-47EF-8A9E-BDDF51020A16}" dt="2024-05-03T19:57:04.719" v="190"/>
          <ac:spMkLst>
            <pc:docMk/>
            <pc:sldMk cId="1300389132" sldId="267"/>
            <ac:spMk id="5" creationId="{5209B802-4CC4-4DBD-1502-DAFDD6B69336}"/>
          </ac:spMkLst>
        </pc:spChg>
        <pc:spChg chg="mod">
          <ac:chgData name="Eduardo Savian" userId="83fefb37af455394" providerId="LiveId" clId="{18323D1B-9F23-47EF-8A9E-BDDF51020A16}" dt="2024-05-03T19:57:04.719" v="190"/>
          <ac:spMkLst>
            <pc:docMk/>
            <pc:sldMk cId="1300389132" sldId="267"/>
            <ac:spMk id="6" creationId="{D3ADB93F-112C-35E6-FD5D-1AC880E92054}"/>
          </ac:spMkLst>
        </pc:spChg>
        <pc:picChg chg="add mod ord">
          <ac:chgData name="Eduardo Savian" userId="83fefb37af455394" providerId="LiveId" clId="{18323D1B-9F23-47EF-8A9E-BDDF51020A16}" dt="2024-05-03T20:34:42.200" v="996" actId="1076"/>
          <ac:picMkLst>
            <pc:docMk/>
            <pc:sldMk cId="1300389132" sldId="267"/>
            <ac:picMk id="8" creationId="{94F84316-8CDB-F30E-81E1-FEEDD4D00680}"/>
          </ac:picMkLst>
        </pc:picChg>
      </pc:sldChg>
      <pc:sldChg chg="addSp delSp modSp new mod">
        <pc:chgData name="Eduardo Savian" userId="83fefb37af455394" providerId="LiveId" clId="{18323D1B-9F23-47EF-8A9E-BDDF51020A16}" dt="2024-05-03T21:34:30.152" v="2041" actId="20577"/>
        <pc:sldMkLst>
          <pc:docMk/>
          <pc:sldMk cId="835122275" sldId="268"/>
        </pc:sldMkLst>
        <pc:spChg chg="mod">
          <ac:chgData name="Eduardo Savian" userId="83fefb37af455394" providerId="LiveId" clId="{18323D1B-9F23-47EF-8A9E-BDDF51020A16}" dt="2024-05-03T21:34:30.152" v="2041" actId="20577"/>
          <ac:spMkLst>
            <pc:docMk/>
            <pc:sldMk cId="835122275" sldId="268"/>
            <ac:spMk id="2" creationId="{58E02B25-2EFF-8DF7-7908-647E5392F802}"/>
          </ac:spMkLst>
        </pc:spChg>
        <pc:spChg chg="del mod">
          <ac:chgData name="Eduardo Savian" userId="83fefb37af455394" providerId="LiveId" clId="{18323D1B-9F23-47EF-8A9E-BDDF51020A16}" dt="2024-05-03T20:04:52.827" v="220" actId="22"/>
          <ac:spMkLst>
            <pc:docMk/>
            <pc:sldMk cId="835122275" sldId="268"/>
            <ac:spMk id="3" creationId="{75EFF807-0B90-4137-89BA-1B575D7C3EFF}"/>
          </ac:spMkLst>
        </pc:spChg>
        <pc:spChg chg="mod">
          <ac:chgData name="Eduardo Savian" userId="83fefb37af455394" providerId="LiveId" clId="{18323D1B-9F23-47EF-8A9E-BDDF51020A16}" dt="2024-05-03T19:57:04.719" v="190"/>
          <ac:spMkLst>
            <pc:docMk/>
            <pc:sldMk cId="835122275" sldId="268"/>
            <ac:spMk id="4" creationId="{357340BC-797E-A63E-6809-C0CB6449764A}"/>
          </ac:spMkLst>
        </pc:spChg>
        <pc:spChg chg="mod">
          <ac:chgData name="Eduardo Savian" userId="83fefb37af455394" providerId="LiveId" clId="{18323D1B-9F23-47EF-8A9E-BDDF51020A16}" dt="2024-05-03T19:57:04.719" v="190"/>
          <ac:spMkLst>
            <pc:docMk/>
            <pc:sldMk cId="835122275" sldId="268"/>
            <ac:spMk id="5" creationId="{88461A05-8A8E-60F8-8F67-D106FC900472}"/>
          </ac:spMkLst>
        </pc:spChg>
        <pc:spChg chg="mod">
          <ac:chgData name="Eduardo Savian" userId="83fefb37af455394" providerId="LiveId" clId="{18323D1B-9F23-47EF-8A9E-BDDF51020A16}" dt="2024-05-03T19:57:04.719" v="190"/>
          <ac:spMkLst>
            <pc:docMk/>
            <pc:sldMk cId="835122275" sldId="268"/>
            <ac:spMk id="6" creationId="{CB3D430A-3175-6236-A179-23BA7F30F0D4}"/>
          </ac:spMkLst>
        </pc:spChg>
        <pc:picChg chg="add mod ord">
          <ac:chgData name="Eduardo Savian" userId="83fefb37af455394" providerId="LiveId" clId="{18323D1B-9F23-47EF-8A9E-BDDF51020A16}" dt="2024-05-03T20:34:38.664" v="995" actId="1076"/>
          <ac:picMkLst>
            <pc:docMk/>
            <pc:sldMk cId="835122275" sldId="268"/>
            <ac:picMk id="8" creationId="{891C990D-A4D3-4335-CE69-65A72B10072C}"/>
          </ac:picMkLst>
        </pc:picChg>
      </pc:sldChg>
      <pc:sldChg chg="addSp delSp modSp new mod">
        <pc:chgData name="Eduardo Savian" userId="83fefb37af455394" providerId="LiveId" clId="{18323D1B-9F23-47EF-8A9E-BDDF51020A16}" dt="2024-05-03T20:56:26.241" v="1168" actId="20577"/>
        <pc:sldMkLst>
          <pc:docMk/>
          <pc:sldMk cId="3277922549" sldId="269"/>
        </pc:sldMkLst>
        <pc:spChg chg="mod">
          <ac:chgData name="Eduardo Savian" userId="83fefb37af455394" providerId="LiveId" clId="{18323D1B-9F23-47EF-8A9E-BDDF51020A16}" dt="2024-05-03T20:10:02.105" v="458" actId="20577"/>
          <ac:spMkLst>
            <pc:docMk/>
            <pc:sldMk cId="3277922549" sldId="269"/>
            <ac:spMk id="2" creationId="{79501348-57EA-161D-05EF-E44B8A57F511}"/>
          </ac:spMkLst>
        </pc:spChg>
        <pc:spChg chg="del">
          <ac:chgData name="Eduardo Savian" userId="83fefb37af455394" providerId="LiveId" clId="{18323D1B-9F23-47EF-8A9E-BDDF51020A16}" dt="2024-05-03T20:06:27.369" v="223" actId="22"/>
          <ac:spMkLst>
            <pc:docMk/>
            <pc:sldMk cId="3277922549" sldId="269"/>
            <ac:spMk id="3" creationId="{AA06A815-BC54-C68E-7D0C-66943E215226}"/>
          </ac:spMkLst>
        </pc:spChg>
        <pc:spChg chg="add del mod">
          <ac:chgData name="Eduardo Savian" userId="83fefb37af455394" providerId="LiveId" clId="{18323D1B-9F23-47EF-8A9E-BDDF51020A16}" dt="2024-05-03T20:09:53.402" v="427" actId="22"/>
          <ac:spMkLst>
            <pc:docMk/>
            <pc:sldMk cId="3277922549" sldId="269"/>
            <ac:spMk id="10" creationId="{B7766837-AD68-993A-4FD5-BF46573F06CC}"/>
          </ac:spMkLst>
        </pc:spChg>
        <pc:spChg chg="add mod ord">
          <ac:chgData name="Eduardo Savian" userId="83fefb37af455394" providerId="LiveId" clId="{18323D1B-9F23-47EF-8A9E-BDDF51020A16}" dt="2024-05-03T20:56:26.241" v="1168" actId="20577"/>
          <ac:spMkLst>
            <pc:docMk/>
            <pc:sldMk cId="3277922549" sldId="269"/>
            <ac:spMk id="13" creationId="{C078DB40-92E6-1D5F-E602-E19A7D100F97}"/>
          </ac:spMkLst>
        </pc:spChg>
        <pc:spChg chg="add mod">
          <ac:chgData name="Eduardo Savian" userId="83fefb37af455394" providerId="LiveId" clId="{18323D1B-9F23-47EF-8A9E-BDDF51020A16}" dt="2024-05-03T20:33:23.152" v="963" actId="767"/>
          <ac:spMkLst>
            <pc:docMk/>
            <pc:sldMk cId="3277922549" sldId="269"/>
            <ac:spMk id="14" creationId="{6CB8E159-CB45-D1AF-2A83-1795CFCE1E74}"/>
          </ac:spMkLst>
        </pc:spChg>
        <pc:picChg chg="add del mod ord">
          <ac:chgData name="Eduardo Savian" userId="83fefb37af455394" providerId="LiveId" clId="{18323D1B-9F23-47EF-8A9E-BDDF51020A16}" dt="2024-05-03T20:09:50.503" v="426" actId="478"/>
          <ac:picMkLst>
            <pc:docMk/>
            <pc:sldMk cId="3277922549" sldId="269"/>
            <ac:picMk id="8" creationId="{CF33A8A4-2039-923E-7847-B972C2196E0C}"/>
          </ac:picMkLst>
        </pc:picChg>
        <pc:picChg chg="add mod ord">
          <ac:chgData name="Eduardo Savian" userId="83fefb37af455394" providerId="LiveId" clId="{18323D1B-9F23-47EF-8A9E-BDDF51020A16}" dt="2024-05-03T20:09:53.402" v="427" actId="22"/>
          <ac:picMkLst>
            <pc:docMk/>
            <pc:sldMk cId="3277922549" sldId="269"/>
            <ac:picMk id="12" creationId="{103B7E4D-4A84-1464-9DF4-47C030AADED2}"/>
          </ac:picMkLst>
        </pc:picChg>
      </pc:sldChg>
      <pc:sldChg chg="addSp delSp modSp new mod ord">
        <pc:chgData name="Eduardo Savian" userId="83fefb37af455394" providerId="LiveId" clId="{18323D1B-9F23-47EF-8A9E-BDDF51020A16}" dt="2024-05-03T20:23:15.554" v="691" actId="5793"/>
        <pc:sldMkLst>
          <pc:docMk/>
          <pc:sldMk cId="1966318294" sldId="270"/>
        </pc:sldMkLst>
        <pc:spChg chg="mod">
          <ac:chgData name="Eduardo Savian" userId="83fefb37af455394" providerId="LiveId" clId="{18323D1B-9F23-47EF-8A9E-BDDF51020A16}" dt="2024-05-03T20:23:15.554" v="691" actId="5793"/>
          <ac:spMkLst>
            <pc:docMk/>
            <pc:sldMk cId="1966318294" sldId="270"/>
            <ac:spMk id="2" creationId="{47E4A2AC-3E27-9741-73CF-133CDF73AF6A}"/>
          </ac:spMkLst>
        </pc:spChg>
        <pc:spChg chg="del">
          <ac:chgData name="Eduardo Savian" userId="83fefb37af455394" providerId="LiveId" clId="{18323D1B-9F23-47EF-8A9E-BDDF51020A16}" dt="2024-05-03T20:09:00.114" v="395" actId="22"/>
          <ac:spMkLst>
            <pc:docMk/>
            <pc:sldMk cId="1966318294" sldId="270"/>
            <ac:spMk id="3" creationId="{F0B180CD-4CBC-096A-4F84-778D0758AB2E}"/>
          </ac:spMkLst>
        </pc:spChg>
        <pc:spChg chg="add del mod">
          <ac:chgData name="Eduardo Savian" userId="83fefb37af455394" providerId="LiveId" clId="{18323D1B-9F23-47EF-8A9E-BDDF51020A16}" dt="2024-05-03T20:12:36.761" v="555" actId="22"/>
          <ac:spMkLst>
            <pc:docMk/>
            <pc:sldMk cId="1966318294" sldId="270"/>
            <ac:spMk id="10" creationId="{B4DD99A6-7F81-7BA2-AFF3-89FB61788C5F}"/>
          </ac:spMkLst>
        </pc:spChg>
        <pc:spChg chg="add del mod">
          <ac:chgData name="Eduardo Savian" userId="83fefb37af455394" providerId="LiveId" clId="{18323D1B-9F23-47EF-8A9E-BDDF51020A16}" dt="2024-05-03T20:12:52.738" v="558" actId="22"/>
          <ac:spMkLst>
            <pc:docMk/>
            <pc:sldMk cId="1966318294" sldId="270"/>
            <ac:spMk id="14" creationId="{4AB4E3C0-8E75-724E-A50C-39F1A869C6E5}"/>
          </ac:spMkLst>
        </pc:spChg>
        <pc:picChg chg="add del mod ord">
          <ac:chgData name="Eduardo Savian" userId="83fefb37af455394" providerId="LiveId" clId="{18323D1B-9F23-47EF-8A9E-BDDF51020A16}" dt="2024-05-03T20:12:34.950" v="554" actId="478"/>
          <ac:picMkLst>
            <pc:docMk/>
            <pc:sldMk cId="1966318294" sldId="270"/>
            <ac:picMk id="8" creationId="{7E1953F6-5280-2F58-4915-65206B252216}"/>
          </ac:picMkLst>
        </pc:picChg>
        <pc:picChg chg="add del mod ord">
          <ac:chgData name="Eduardo Savian" userId="83fefb37af455394" providerId="LiveId" clId="{18323D1B-9F23-47EF-8A9E-BDDF51020A16}" dt="2024-05-03T20:12:50.903" v="557" actId="478"/>
          <ac:picMkLst>
            <pc:docMk/>
            <pc:sldMk cId="1966318294" sldId="270"/>
            <ac:picMk id="12" creationId="{BA895682-DDEA-94CA-2179-EE2F3ADF3B2C}"/>
          </ac:picMkLst>
        </pc:picChg>
        <pc:picChg chg="add mod ord">
          <ac:chgData name="Eduardo Savian" userId="83fefb37af455394" providerId="LiveId" clId="{18323D1B-9F23-47EF-8A9E-BDDF51020A16}" dt="2024-05-03T20:12:52.738" v="558" actId="22"/>
          <ac:picMkLst>
            <pc:docMk/>
            <pc:sldMk cId="1966318294" sldId="270"/>
            <ac:picMk id="16" creationId="{776D6C2E-DF6E-3271-BBB9-D25F5395924D}"/>
          </ac:picMkLst>
        </pc:picChg>
      </pc:sldChg>
      <pc:sldChg chg="addSp delSp modSp new mod">
        <pc:chgData name="Eduardo Savian" userId="83fefb37af455394" providerId="LiveId" clId="{18323D1B-9F23-47EF-8A9E-BDDF51020A16}" dt="2024-05-03T20:35:30.872" v="1001" actId="14100"/>
        <pc:sldMkLst>
          <pc:docMk/>
          <pc:sldMk cId="2757105928" sldId="271"/>
        </pc:sldMkLst>
        <pc:spChg chg="mod">
          <ac:chgData name="Eduardo Savian" userId="83fefb37af455394" providerId="LiveId" clId="{18323D1B-9F23-47EF-8A9E-BDDF51020A16}" dt="2024-05-03T20:24:21.529" v="692" actId="20577"/>
          <ac:spMkLst>
            <pc:docMk/>
            <pc:sldMk cId="2757105928" sldId="271"/>
            <ac:spMk id="2" creationId="{769A37CA-7B16-BBD0-C185-53CC0886449C}"/>
          </ac:spMkLst>
        </pc:spChg>
        <pc:spChg chg="del mod">
          <ac:chgData name="Eduardo Savian" userId="83fefb37af455394" providerId="LiveId" clId="{18323D1B-9F23-47EF-8A9E-BDDF51020A16}" dt="2024-05-03T20:11:08.582" v="462" actId="22"/>
          <ac:spMkLst>
            <pc:docMk/>
            <pc:sldMk cId="2757105928" sldId="271"/>
            <ac:spMk id="3" creationId="{ABF78C90-EF2C-D09A-701E-781F64C0FB41}"/>
          </ac:spMkLst>
        </pc:spChg>
        <pc:picChg chg="add mod ord">
          <ac:chgData name="Eduardo Savian" userId="83fefb37af455394" providerId="LiveId" clId="{18323D1B-9F23-47EF-8A9E-BDDF51020A16}" dt="2024-05-03T20:35:30.872" v="1001" actId="14100"/>
          <ac:picMkLst>
            <pc:docMk/>
            <pc:sldMk cId="2757105928" sldId="271"/>
            <ac:picMk id="8" creationId="{1F09DA61-4C8E-CFB4-D293-12B2D50AF64B}"/>
          </ac:picMkLst>
        </pc:picChg>
      </pc:sldChg>
      <pc:sldChg chg="addSp delSp modSp new mod">
        <pc:chgData name="Eduardo Savian" userId="83fefb37af455394" providerId="LiveId" clId="{18323D1B-9F23-47EF-8A9E-BDDF51020A16}" dt="2024-05-03T20:16:09.344" v="623" actId="114"/>
        <pc:sldMkLst>
          <pc:docMk/>
          <pc:sldMk cId="1330534521" sldId="272"/>
        </pc:sldMkLst>
        <pc:spChg chg="mod">
          <ac:chgData name="Eduardo Savian" userId="83fefb37af455394" providerId="LiveId" clId="{18323D1B-9F23-47EF-8A9E-BDDF51020A16}" dt="2024-05-03T20:16:09.344" v="623" actId="114"/>
          <ac:spMkLst>
            <pc:docMk/>
            <pc:sldMk cId="1330534521" sldId="272"/>
            <ac:spMk id="2" creationId="{E001D746-2C20-B1C4-FFE8-110EB2CAB93F}"/>
          </ac:spMkLst>
        </pc:spChg>
        <pc:spChg chg="del">
          <ac:chgData name="Eduardo Savian" userId="83fefb37af455394" providerId="LiveId" clId="{18323D1B-9F23-47EF-8A9E-BDDF51020A16}" dt="2024-05-03T20:15:20.383" v="573" actId="22"/>
          <ac:spMkLst>
            <pc:docMk/>
            <pc:sldMk cId="1330534521" sldId="272"/>
            <ac:spMk id="3" creationId="{6F0A6439-687B-EC67-8001-7717D3EAF67C}"/>
          </ac:spMkLst>
        </pc:spChg>
        <pc:picChg chg="add mod ord">
          <ac:chgData name="Eduardo Savian" userId="83fefb37af455394" providerId="LiveId" clId="{18323D1B-9F23-47EF-8A9E-BDDF51020A16}" dt="2024-05-03T20:15:20.383" v="573" actId="22"/>
          <ac:picMkLst>
            <pc:docMk/>
            <pc:sldMk cId="1330534521" sldId="272"/>
            <ac:picMk id="8" creationId="{66F8DBA7-E4AD-969E-E917-971AAD9F6390}"/>
          </ac:picMkLst>
        </pc:picChg>
      </pc:sldChg>
      <pc:sldChg chg="addSp delSp modSp new mod">
        <pc:chgData name="Eduardo Savian" userId="83fefb37af455394" providerId="LiveId" clId="{18323D1B-9F23-47EF-8A9E-BDDF51020A16}" dt="2024-05-03T20:16:16.890" v="635" actId="114"/>
        <pc:sldMkLst>
          <pc:docMk/>
          <pc:sldMk cId="604030950" sldId="273"/>
        </pc:sldMkLst>
        <pc:spChg chg="mod">
          <ac:chgData name="Eduardo Savian" userId="83fefb37af455394" providerId="LiveId" clId="{18323D1B-9F23-47EF-8A9E-BDDF51020A16}" dt="2024-05-03T20:16:16.890" v="635" actId="114"/>
          <ac:spMkLst>
            <pc:docMk/>
            <pc:sldMk cId="604030950" sldId="273"/>
            <ac:spMk id="2" creationId="{DA622996-4A97-8954-5E78-F3C899D89983}"/>
          </ac:spMkLst>
        </pc:spChg>
        <pc:spChg chg="del">
          <ac:chgData name="Eduardo Savian" userId="83fefb37af455394" providerId="LiveId" clId="{18323D1B-9F23-47EF-8A9E-BDDF51020A16}" dt="2024-05-03T20:15:49.374" v="575" actId="22"/>
          <ac:spMkLst>
            <pc:docMk/>
            <pc:sldMk cId="604030950" sldId="273"/>
            <ac:spMk id="3" creationId="{BDD7137F-CFBB-44F0-6D50-42688196014B}"/>
          </ac:spMkLst>
        </pc:spChg>
        <pc:picChg chg="add mod ord">
          <ac:chgData name="Eduardo Savian" userId="83fefb37af455394" providerId="LiveId" clId="{18323D1B-9F23-47EF-8A9E-BDDF51020A16}" dt="2024-05-03T20:15:49.374" v="575" actId="22"/>
          <ac:picMkLst>
            <pc:docMk/>
            <pc:sldMk cId="604030950" sldId="273"/>
            <ac:picMk id="8" creationId="{0725316A-C41F-CDD5-1D5A-08AA4DD62F32}"/>
          </ac:picMkLst>
        </pc:picChg>
      </pc:sldChg>
      <pc:sldChg chg="addSp delSp modSp new mod">
        <pc:chgData name="Eduardo Savian" userId="83fefb37af455394" providerId="LiveId" clId="{18323D1B-9F23-47EF-8A9E-BDDF51020A16}" dt="2024-05-03T20:32:33.199" v="941" actId="1076"/>
        <pc:sldMkLst>
          <pc:docMk/>
          <pc:sldMk cId="885194651" sldId="274"/>
        </pc:sldMkLst>
        <pc:spChg chg="mod">
          <ac:chgData name="Eduardo Savian" userId="83fefb37af455394" providerId="LiveId" clId="{18323D1B-9F23-47EF-8A9E-BDDF51020A16}" dt="2024-05-03T20:32:21.231" v="937" actId="1076"/>
          <ac:spMkLst>
            <pc:docMk/>
            <pc:sldMk cId="885194651" sldId="274"/>
            <ac:spMk id="2" creationId="{27A188B1-B171-7664-D9D7-2260B4FDFB23}"/>
          </ac:spMkLst>
        </pc:spChg>
        <pc:spChg chg="add del">
          <ac:chgData name="Eduardo Savian" userId="83fefb37af455394" providerId="LiveId" clId="{18323D1B-9F23-47EF-8A9E-BDDF51020A16}" dt="2024-05-03T20:28:09.120" v="695" actId="22"/>
          <ac:spMkLst>
            <pc:docMk/>
            <pc:sldMk cId="885194651" sldId="274"/>
            <ac:spMk id="3" creationId="{D22910EF-D337-2634-B193-6B71164CCFBC}"/>
          </ac:spMkLst>
        </pc:spChg>
        <pc:picChg chg="add del mod ord">
          <ac:chgData name="Eduardo Savian" userId="83fefb37af455394" providerId="LiveId" clId="{18323D1B-9F23-47EF-8A9E-BDDF51020A16}" dt="2024-05-03T20:19:17.296" v="638" actId="22"/>
          <ac:picMkLst>
            <pc:docMk/>
            <pc:sldMk cId="885194651" sldId="274"/>
            <ac:picMk id="8" creationId="{E88A9DA7-3909-A6FD-2C80-23B7C7820506}"/>
          </ac:picMkLst>
        </pc:picChg>
        <pc:picChg chg="add del mod ord">
          <ac:chgData name="Eduardo Savian" userId="83fefb37af455394" providerId="LiveId" clId="{18323D1B-9F23-47EF-8A9E-BDDF51020A16}" dt="2024-05-03T20:26:33.229" v="694" actId="22"/>
          <ac:picMkLst>
            <pc:docMk/>
            <pc:sldMk cId="885194651" sldId="274"/>
            <ac:picMk id="10" creationId="{DA1FE975-8FE7-255C-BCB2-1CA683E0DDFD}"/>
          </ac:picMkLst>
        </pc:picChg>
        <pc:picChg chg="add mod ord">
          <ac:chgData name="Eduardo Savian" userId="83fefb37af455394" providerId="LiveId" clId="{18323D1B-9F23-47EF-8A9E-BDDF51020A16}" dt="2024-05-03T20:32:33.199" v="941" actId="1076"/>
          <ac:picMkLst>
            <pc:docMk/>
            <pc:sldMk cId="885194651" sldId="274"/>
            <ac:picMk id="12" creationId="{F8B6E090-6C89-3992-B209-27A53F1EDDE9}"/>
          </ac:picMkLst>
        </pc:picChg>
      </pc:sldChg>
      <pc:sldChg chg="addSp delSp modSp new mod">
        <pc:chgData name="Eduardo Savian" userId="83fefb37af455394" providerId="LiveId" clId="{18323D1B-9F23-47EF-8A9E-BDDF51020A16}" dt="2024-05-03T21:14:47.367" v="1235" actId="20577"/>
        <pc:sldMkLst>
          <pc:docMk/>
          <pc:sldMk cId="1759787335" sldId="275"/>
        </pc:sldMkLst>
        <pc:spChg chg="mod">
          <ac:chgData name="Eduardo Savian" userId="83fefb37af455394" providerId="LiveId" clId="{18323D1B-9F23-47EF-8A9E-BDDF51020A16}" dt="2024-05-03T21:14:47.367" v="1235" actId="20577"/>
          <ac:spMkLst>
            <pc:docMk/>
            <pc:sldMk cId="1759787335" sldId="275"/>
            <ac:spMk id="2" creationId="{9002953A-CF1E-12D3-9538-A352230812C1}"/>
          </ac:spMkLst>
        </pc:spChg>
        <pc:spChg chg="del">
          <ac:chgData name="Eduardo Savian" userId="83fefb37af455394" providerId="LiveId" clId="{18323D1B-9F23-47EF-8A9E-BDDF51020A16}" dt="2024-05-03T20:46:28.205" v="1117" actId="22"/>
          <ac:spMkLst>
            <pc:docMk/>
            <pc:sldMk cId="1759787335" sldId="275"/>
            <ac:spMk id="3" creationId="{3181B7EF-3673-7640-0675-E474DF2EF802}"/>
          </ac:spMkLst>
        </pc:spChg>
        <pc:picChg chg="add mod ord">
          <ac:chgData name="Eduardo Savian" userId="83fefb37af455394" providerId="LiveId" clId="{18323D1B-9F23-47EF-8A9E-BDDF51020A16}" dt="2024-05-03T20:46:28.205" v="1117" actId="22"/>
          <ac:picMkLst>
            <pc:docMk/>
            <pc:sldMk cId="1759787335" sldId="275"/>
            <ac:picMk id="8" creationId="{A4E6DB18-A7C0-D519-07A9-FAD96994956B}"/>
          </ac:picMkLst>
        </pc:picChg>
        <pc:picChg chg="add del">
          <ac:chgData name="Eduardo Savian" userId="83fefb37af455394" providerId="LiveId" clId="{18323D1B-9F23-47EF-8A9E-BDDF51020A16}" dt="2024-05-03T20:47:07.588" v="1119" actId="22"/>
          <ac:picMkLst>
            <pc:docMk/>
            <pc:sldMk cId="1759787335" sldId="275"/>
            <ac:picMk id="10" creationId="{BC44BC09-24E3-71B2-B08B-C9E8B7783498}"/>
          </ac:picMkLst>
        </pc:picChg>
      </pc:sldChg>
      <pc:sldChg chg="addSp delSp modSp new mod">
        <pc:chgData name="Eduardo Savian" userId="83fefb37af455394" providerId="LiveId" clId="{18323D1B-9F23-47EF-8A9E-BDDF51020A16}" dt="2024-05-03T21:15:01.720" v="1286" actId="20577"/>
        <pc:sldMkLst>
          <pc:docMk/>
          <pc:sldMk cId="863279509" sldId="276"/>
        </pc:sldMkLst>
        <pc:spChg chg="mod">
          <ac:chgData name="Eduardo Savian" userId="83fefb37af455394" providerId="LiveId" clId="{18323D1B-9F23-47EF-8A9E-BDDF51020A16}" dt="2024-05-03T21:15:01.720" v="1286" actId="20577"/>
          <ac:spMkLst>
            <pc:docMk/>
            <pc:sldMk cId="863279509" sldId="276"/>
            <ac:spMk id="2" creationId="{BC8EA241-F782-9CCC-3ABF-DED86FF7F963}"/>
          </ac:spMkLst>
        </pc:spChg>
        <pc:spChg chg="del">
          <ac:chgData name="Eduardo Savian" userId="83fefb37af455394" providerId="LiveId" clId="{18323D1B-9F23-47EF-8A9E-BDDF51020A16}" dt="2024-05-03T20:47:14.011" v="1122" actId="22"/>
          <ac:spMkLst>
            <pc:docMk/>
            <pc:sldMk cId="863279509" sldId="276"/>
            <ac:spMk id="3" creationId="{89E40629-F2A9-EECB-4EB2-AEE2B661146F}"/>
          </ac:spMkLst>
        </pc:spChg>
        <pc:picChg chg="add del">
          <ac:chgData name="Eduardo Savian" userId="83fefb37af455394" providerId="LiveId" clId="{18323D1B-9F23-47EF-8A9E-BDDF51020A16}" dt="2024-05-03T20:47:12.409" v="1121" actId="22"/>
          <ac:picMkLst>
            <pc:docMk/>
            <pc:sldMk cId="863279509" sldId="276"/>
            <ac:picMk id="8" creationId="{060EF594-2D7F-77BD-2346-F2BD659CB55F}"/>
          </ac:picMkLst>
        </pc:picChg>
        <pc:picChg chg="add mod ord">
          <ac:chgData name="Eduardo Savian" userId="83fefb37af455394" providerId="LiveId" clId="{18323D1B-9F23-47EF-8A9E-BDDF51020A16}" dt="2024-05-03T20:47:14.011" v="1122" actId="22"/>
          <ac:picMkLst>
            <pc:docMk/>
            <pc:sldMk cId="863279509" sldId="276"/>
            <ac:picMk id="10" creationId="{C278C488-EC92-2192-89B3-2B6F0FC36B66}"/>
          </ac:picMkLst>
        </pc:picChg>
      </pc:sldChg>
      <pc:sldChg chg="addSp delSp modSp new mod">
        <pc:chgData name="Eduardo Savian" userId="83fefb37af455394" providerId="LiveId" clId="{18323D1B-9F23-47EF-8A9E-BDDF51020A16}" dt="2024-05-03T21:15:52.230" v="1395" actId="20577"/>
        <pc:sldMkLst>
          <pc:docMk/>
          <pc:sldMk cId="1339687849" sldId="277"/>
        </pc:sldMkLst>
        <pc:spChg chg="mod">
          <ac:chgData name="Eduardo Savian" userId="83fefb37af455394" providerId="LiveId" clId="{18323D1B-9F23-47EF-8A9E-BDDF51020A16}" dt="2024-05-03T21:15:52.230" v="1395" actId="20577"/>
          <ac:spMkLst>
            <pc:docMk/>
            <pc:sldMk cId="1339687849" sldId="277"/>
            <ac:spMk id="2" creationId="{673C6EB1-2033-A63D-2E6A-B20740FD8EDF}"/>
          </ac:spMkLst>
        </pc:spChg>
        <pc:spChg chg="del">
          <ac:chgData name="Eduardo Savian" userId="83fefb37af455394" providerId="LiveId" clId="{18323D1B-9F23-47EF-8A9E-BDDF51020A16}" dt="2024-05-03T20:47:51.816" v="1123" actId="22"/>
          <ac:spMkLst>
            <pc:docMk/>
            <pc:sldMk cId="1339687849" sldId="277"/>
            <ac:spMk id="3" creationId="{D41C94E1-348E-07D2-BBBA-F3008E096BAC}"/>
          </ac:spMkLst>
        </pc:spChg>
        <pc:spChg chg="add del mod">
          <ac:chgData name="Eduardo Savian" userId="83fefb37af455394" providerId="LiveId" clId="{18323D1B-9F23-47EF-8A9E-BDDF51020A16}" dt="2024-05-03T20:49:19.475" v="1127" actId="22"/>
          <ac:spMkLst>
            <pc:docMk/>
            <pc:sldMk cId="1339687849" sldId="277"/>
            <ac:spMk id="10" creationId="{E36F0645-6F47-E162-02F3-EAD598622F4A}"/>
          </ac:spMkLst>
        </pc:spChg>
        <pc:picChg chg="add del mod ord">
          <ac:chgData name="Eduardo Savian" userId="83fefb37af455394" providerId="LiveId" clId="{18323D1B-9F23-47EF-8A9E-BDDF51020A16}" dt="2024-05-03T20:49:17.136" v="1126" actId="478"/>
          <ac:picMkLst>
            <pc:docMk/>
            <pc:sldMk cId="1339687849" sldId="277"/>
            <ac:picMk id="8" creationId="{72437FFD-1872-9C8D-73EB-FB4395DC29D8}"/>
          </ac:picMkLst>
        </pc:picChg>
        <pc:picChg chg="add mod ord">
          <ac:chgData name="Eduardo Savian" userId="83fefb37af455394" providerId="LiveId" clId="{18323D1B-9F23-47EF-8A9E-BDDF51020A16}" dt="2024-05-03T20:49:19.475" v="1127" actId="22"/>
          <ac:picMkLst>
            <pc:docMk/>
            <pc:sldMk cId="1339687849" sldId="277"/>
            <ac:picMk id="12" creationId="{1183C454-F98D-6ACD-A062-E620A65B93E0}"/>
          </ac:picMkLst>
        </pc:picChg>
      </pc:sldChg>
      <pc:sldChg chg="addSp delSp modSp new mod">
        <pc:chgData name="Eduardo Savian" userId="83fefb37af455394" providerId="LiveId" clId="{18323D1B-9F23-47EF-8A9E-BDDF51020A16}" dt="2024-05-03T21:15:13.022" v="1335" actId="20577"/>
        <pc:sldMkLst>
          <pc:docMk/>
          <pc:sldMk cId="351507024" sldId="278"/>
        </pc:sldMkLst>
        <pc:spChg chg="mod">
          <ac:chgData name="Eduardo Savian" userId="83fefb37af455394" providerId="LiveId" clId="{18323D1B-9F23-47EF-8A9E-BDDF51020A16}" dt="2024-05-03T21:15:13.022" v="1335" actId="20577"/>
          <ac:spMkLst>
            <pc:docMk/>
            <pc:sldMk cId="351507024" sldId="278"/>
            <ac:spMk id="2" creationId="{189B26E3-9493-398E-F206-35E99443F1A5}"/>
          </ac:spMkLst>
        </pc:spChg>
        <pc:spChg chg="del">
          <ac:chgData name="Eduardo Savian" userId="83fefb37af455394" providerId="LiveId" clId="{18323D1B-9F23-47EF-8A9E-BDDF51020A16}" dt="2024-05-03T20:48:12.125" v="1125" actId="22"/>
          <ac:spMkLst>
            <pc:docMk/>
            <pc:sldMk cId="351507024" sldId="278"/>
            <ac:spMk id="3" creationId="{2EEB362D-93CD-C306-3D06-6A399150753C}"/>
          </ac:spMkLst>
        </pc:spChg>
        <pc:spChg chg="add del mod">
          <ac:chgData name="Eduardo Savian" userId="83fefb37af455394" providerId="LiveId" clId="{18323D1B-9F23-47EF-8A9E-BDDF51020A16}" dt="2024-05-03T20:50:56.555" v="1133" actId="22"/>
          <ac:spMkLst>
            <pc:docMk/>
            <pc:sldMk cId="351507024" sldId="278"/>
            <ac:spMk id="10" creationId="{152C8911-6B53-973A-9D3B-AC9C2591D600}"/>
          </ac:spMkLst>
        </pc:spChg>
        <pc:picChg chg="add del mod ord">
          <ac:chgData name="Eduardo Savian" userId="83fefb37af455394" providerId="LiveId" clId="{18323D1B-9F23-47EF-8A9E-BDDF51020A16}" dt="2024-05-03T20:50:33.675" v="1132" actId="478"/>
          <ac:picMkLst>
            <pc:docMk/>
            <pc:sldMk cId="351507024" sldId="278"/>
            <ac:picMk id="8" creationId="{6E89E05F-E331-0B8E-FA1D-B0D97FDE8FB7}"/>
          </ac:picMkLst>
        </pc:picChg>
        <pc:picChg chg="add mod ord">
          <ac:chgData name="Eduardo Savian" userId="83fefb37af455394" providerId="LiveId" clId="{18323D1B-9F23-47EF-8A9E-BDDF51020A16}" dt="2024-05-03T20:50:56.555" v="1133" actId="22"/>
          <ac:picMkLst>
            <pc:docMk/>
            <pc:sldMk cId="351507024" sldId="278"/>
            <ac:picMk id="12" creationId="{AD9E09E8-2D18-2BF5-7E6C-0F0DBB0D2482}"/>
          </ac:picMkLst>
        </pc:picChg>
      </pc:sldChg>
      <pc:sldChg chg="addSp delSp modSp new mod">
        <pc:chgData name="Eduardo Savian" userId="83fefb37af455394" providerId="LiveId" clId="{18323D1B-9F23-47EF-8A9E-BDDF51020A16}" dt="2024-05-03T21:15:41.794" v="1379"/>
        <pc:sldMkLst>
          <pc:docMk/>
          <pc:sldMk cId="1741882759" sldId="279"/>
        </pc:sldMkLst>
        <pc:spChg chg="mod">
          <ac:chgData name="Eduardo Savian" userId="83fefb37af455394" providerId="LiveId" clId="{18323D1B-9F23-47EF-8A9E-BDDF51020A16}" dt="2024-05-03T21:15:41.794" v="1379"/>
          <ac:spMkLst>
            <pc:docMk/>
            <pc:sldMk cId="1741882759" sldId="279"/>
            <ac:spMk id="2" creationId="{A039C86A-BBC5-EFB4-672B-25684176E5C8}"/>
          </ac:spMkLst>
        </pc:spChg>
        <pc:spChg chg="add del">
          <ac:chgData name="Eduardo Savian" userId="83fefb37af455394" providerId="LiveId" clId="{18323D1B-9F23-47EF-8A9E-BDDF51020A16}" dt="2024-05-03T20:50:31.360" v="1131" actId="22"/>
          <ac:spMkLst>
            <pc:docMk/>
            <pc:sldMk cId="1741882759" sldId="279"/>
            <ac:spMk id="3" creationId="{200368C2-8D70-58D3-7DA0-D983E21E1031}"/>
          </ac:spMkLst>
        </pc:spChg>
        <pc:picChg chg="add del mod ord">
          <ac:chgData name="Eduardo Savian" userId="83fefb37af455394" providerId="LiveId" clId="{18323D1B-9F23-47EF-8A9E-BDDF51020A16}" dt="2024-05-03T20:50:29.449" v="1130" actId="22"/>
          <ac:picMkLst>
            <pc:docMk/>
            <pc:sldMk cId="1741882759" sldId="279"/>
            <ac:picMk id="8" creationId="{E2341273-815C-5521-5238-B18C57B397E5}"/>
          </ac:picMkLst>
        </pc:picChg>
        <pc:picChg chg="add mod ord">
          <ac:chgData name="Eduardo Savian" userId="83fefb37af455394" providerId="LiveId" clId="{18323D1B-9F23-47EF-8A9E-BDDF51020A16}" dt="2024-05-03T20:50:31.360" v="1131" actId="22"/>
          <ac:picMkLst>
            <pc:docMk/>
            <pc:sldMk cId="1741882759" sldId="279"/>
            <ac:picMk id="10" creationId="{42A5F0A2-2EE9-ED93-BB29-5D4557CB1583}"/>
          </ac:picMkLst>
        </pc:picChg>
      </pc:sldChg>
      <pc:sldChg chg="addSp delSp modSp new mod">
        <pc:chgData name="Eduardo Savian" userId="83fefb37af455394" providerId="LiveId" clId="{18323D1B-9F23-47EF-8A9E-BDDF51020A16}" dt="2024-05-03T20:51:47.132" v="1149" actId="20577"/>
        <pc:sldMkLst>
          <pc:docMk/>
          <pc:sldMk cId="2979862730" sldId="280"/>
        </pc:sldMkLst>
        <pc:spChg chg="mod">
          <ac:chgData name="Eduardo Savian" userId="83fefb37af455394" providerId="LiveId" clId="{18323D1B-9F23-47EF-8A9E-BDDF51020A16}" dt="2024-05-03T20:51:47.132" v="1149" actId="20577"/>
          <ac:spMkLst>
            <pc:docMk/>
            <pc:sldMk cId="2979862730" sldId="280"/>
            <ac:spMk id="2" creationId="{8F6FAD0D-D379-A8AA-19D0-075A842D834F}"/>
          </ac:spMkLst>
        </pc:spChg>
        <pc:spChg chg="del">
          <ac:chgData name="Eduardo Savian" userId="83fefb37af455394" providerId="LiveId" clId="{18323D1B-9F23-47EF-8A9E-BDDF51020A16}" dt="2024-05-03T20:51:25.728" v="1135" actId="22"/>
          <ac:spMkLst>
            <pc:docMk/>
            <pc:sldMk cId="2979862730" sldId="280"/>
            <ac:spMk id="3" creationId="{BB9A08A8-9EE8-56AF-789A-0E65DDC3DCC3}"/>
          </ac:spMkLst>
        </pc:spChg>
        <pc:picChg chg="add mod ord">
          <ac:chgData name="Eduardo Savian" userId="83fefb37af455394" providerId="LiveId" clId="{18323D1B-9F23-47EF-8A9E-BDDF51020A16}" dt="2024-05-03T20:51:25.728" v="1135" actId="22"/>
          <ac:picMkLst>
            <pc:docMk/>
            <pc:sldMk cId="2979862730" sldId="280"/>
            <ac:picMk id="8" creationId="{0FEB237B-5943-4A1A-6DF1-3FAE56C3031C}"/>
          </ac:picMkLst>
        </pc:picChg>
      </pc:sldChg>
      <pc:sldChg chg="modSp new mod">
        <pc:chgData name="Eduardo Savian" userId="83fefb37af455394" providerId="LiveId" clId="{18323D1B-9F23-47EF-8A9E-BDDF51020A16}" dt="2024-05-03T21:16:10.609" v="1400" actId="20577"/>
        <pc:sldMkLst>
          <pc:docMk/>
          <pc:sldMk cId="3945981002" sldId="281"/>
        </pc:sldMkLst>
        <pc:spChg chg="mod">
          <ac:chgData name="Eduardo Savian" userId="83fefb37af455394" providerId="LiveId" clId="{18323D1B-9F23-47EF-8A9E-BDDF51020A16}" dt="2024-05-03T21:11:04.960" v="1211" actId="20577"/>
          <ac:spMkLst>
            <pc:docMk/>
            <pc:sldMk cId="3945981002" sldId="281"/>
            <ac:spMk id="2" creationId="{FEA94190-6E03-DDF7-F11C-41C824ED762A}"/>
          </ac:spMkLst>
        </pc:spChg>
        <pc:spChg chg="mod">
          <ac:chgData name="Eduardo Savian" userId="83fefb37af455394" providerId="LiveId" clId="{18323D1B-9F23-47EF-8A9E-BDDF51020A16}" dt="2024-05-03T21:16:10.609" v="1400" actId="20577"/>
          <ac:spMkLst>
            <pc:docMk/>
            <pc:sldMk cId="3945981002" sldId="281"/>
            <ac:spMk id="3" creationId="{2C626CF1-6559-E505-DC05-055A6B7876B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05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7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6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0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4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04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1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1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77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29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38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 err="1"/>
              <a:t>Raciocínio</a:t>
            </a:r>
            <a:r>
              <a:rPr lang="en-US" dirty="0"/>
              <a:t> </a:t>
            </a:r>
            <a:r>
              <a:rPr lang="en-US" dirty="0" err="1"/>
              <a:t>baseado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previsão</a:t>
            </a:r>
            <a:r>
              <a:rPr lang="en-US" dirty="0"/>
              <a:t> de </a:t>
            </a:r>
            <a:r>
              <a:rPr lang="en-US" dirty="0" err="1"/>
              <a:t>preços</a:t>
            </a:r>
            <a:r>
              <a:rPr lang="en-US" dirty="0"/>
              <a:t> de </a:t>
            </a:r>
            <a:r>
              <a:rPr lang="en-US" dirty="0" err="1"/>
              <a:t>carros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Eduardo Savian, Marcos Augusto </a:t>
            </a:r>
            <a:r>
              <a:rPr lang="en-US" err="1"/>
              <a:t>Fehlauer</a:t>
            </a:r>
            <a:r>
              <a:rPr lang="en-US"/>
              <a:t> Pereira</a:t>
            </a:r>
          </a:p>
          <a:p>
            <a:r>
              <a:rPr lang="en-US"/>
              <a:t>Escola </a:t>
            </a:r>
            <a:r>
              <a:rPr lang="en-US" err="1"/>
              <a:t>Politécnica</a:t>
            </a:r>
            <a:r>
              <a:rPr lang="en-US"/>
              <a:t> - UNIVALI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EFD543A-1CB7-0C99-84D3-37C7B347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E883A0A-5242-1BAB-D94A-4018DD20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196A61CA-0502-4EE4-9724-96EA822543E5}" type="slidenum">
              <a:rPr lang="en-US" dirty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61DD50-B0CA-46BD-4825-6E54D2F1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1087" y="4891318"/>
            <a:ext cx="2673295" cy="365125"/>
          </a:xfrm>
        </p:spPr>
        <p:txBody>
          <a:bodyPr/>
          <a:lstStyle/>
          <a:p>
            <a:fld id="{B2814D4F-FBF9-409A-9A8E-436AB60AFD27}" type="datetime1">
              <a:rPr lang="en-US" smtClean="0"/>
              <a:t>5/3/2024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DD742-C24E-2B61-B83C-4355D4EA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451679"/>
            <a:ext cx="9238434" cy="857559"/>
          </a:xfrm>
        </p:spPr>
        <p:txBody>
          <a:bodyPr/>
          <a:lstStyle/>
          <a:p>
            <a:r>
              <a:rPr lang="pt-BR" dirty="0"/>
              <a:t>Similaridade de corpos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94F84316-8CDB-F30E-81E1-FEEDD4D00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543" y="1769095"/>
            <a:ext cx="9237662" cy="2716148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CD06C5-C956-ECAA-9AFC-BF6143B3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8D4B-29DD-4DCD-A677-694B4A1DFCCE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09B802-4CC4-4DBD-1502-DAFDD6B6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ADB93F-112C-35E6-FD5D-1AC880E9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89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891C990D-A4D3-4335-CE69-65A72B100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169" y="713779"/>
            <a:ext cx="9237662" cy="2716148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8E02B25-2EFF-8DF7-7908-647E5392F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7" y="451678"/>
            <a:ext cx="9238434" cy="857559"/>
          </a:xfrm>
        </p:spPr>
        <p:txBody>
          <a:bodyPr/>
          <a:lstStyle/>
          <a:p>
            <a:r>
              <a:rPr lang="pt-BR" dirty="0"/>
              <a:t>Similaridade numérica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7340BC-797E-A63E-6809-C0CB6449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1010-5FBE-4C8B-9C16-B321BC7748D3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461A05-8A8E-60F8-8F67-D106FC90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3D430A-3175-6236-A179-23BA7F30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 descr="A screenshot of a graphing graph&#10;&#10;Description automatically generated">
            <a:extLst>
              <a:ext uri="{FF2B5EF4-FFF2-40B4-BE49-F238E27FC236}">
                <a16:creationId xmlns:a16="http://schemas.microsoft.com/office/drawing/2014/main" id="{08B46138-DEA9-85CF-2390-7EFE1F5D8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63" y="3127354"/>
            <a:ext cx="100488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22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4A2AC-3E27-9741-73CF-133CDF73A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7" y="451679"/>
            <a:ext cx="9238434" cy="857559"/>
          </a:xfrm>
        </p:spPr>
        <p:txBody>
          <a:bodyPr/>
          <a:lstStyle/>
          <a:p>
            <a:r>
              <a:rPr lang="pt-BR" dirty="0"/>
              <a:t>Similaridade numérica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EDE4C6-969D-4AC2-318E-1ACB62265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4705-AB49-4573-AFB5-E8B9B52D31F1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268DF6-C472-B575-6B0E-0F2220C4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5A6519-C7AF-3AB9-6E7E-A6FFC55F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12</a:t>
            </a:fld>
            <a:endParaRPr lang="en-US" dirty="0"/>
          </a:p>
        </p:txBody>
      </p:sp>
      <p:pic>
        <p:nvPicPr>
          <p:cNvPr id="16" name="Espaço Reservado para Conteúdo 15">
            <a:extLst>
              <a:ext uri="{FF2B5EF4-FFF2-40B4-BE49-F238E27FC236}">
                <a16:creationId xmlns:a16="http://schemas.microsoft.com/office/drawing/2014/main" id="{776D6C2E-DF6E-3271-BBB9-D25F53959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537" y="2107870"/>
            <a:ext cx="7535264" cy="467096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011FA1-7D4D-A95F-65D1-2957DAEE5749}"/>
              </a:ext>
            </a:extLst>
          </p:cNvPr>
          <p:cNvSpPr txBox="1"/>
          <p:nvPr/>
        </p:nvSpPr>
        <p:spPr>
          <a:xfrm>
            <a:off x="1425039" y="1464623"/>
            <a:ext cx="96882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Por </a:t>
            </a:r>
            <a:r>
              <a:rPr lang="en-GB" err="1"/>
              <a:t>padrão</a:t>
            </a:r>
            <a:r>
              <a:rPr lang="en-GB"/>
              <a:t> a </a:t>
            </a:r>
            <a:r>
              <a:rPr lang="en-GB" err="1"/>
              <a:t>janela</a:t>
            </a:r>
            <a:r>
              <a:rPr lang="en-GB"/>
              <a:t> de </a:t>
            </a:r>
            <a:r>
              <a:rPr lang="en-GB" err="1"/>
              <a:t>similaridade</a:t>
            </a:r>
            <a:r>
              <a:rPr lang="en-GB"/>
              <a:t> segue </a:t>
            </a:r>
            <a:r>
              <a:rPr lang="en-GB" err="1"/>
              <a:t>os</a:t>
            </a:r>
            <a:r>
              <a:rPr lang="en-GB"/>
              <a:t> </a:t>
            </a:r>
            <a:r>
              <a:rPr lang="en-GB" err="1"/>
              <a:t>máximos</a:t>
            </a:r>
            <a:r>
              <a:rPr lang="en-GB"/>
              <a:t> e </a:t>
            </a:r>
            <a:r>
              <a:rPr lang="en-GB" err="1"/>
              <a:t>mínimos</a:t>
            </a:r>
            <a:r>
              <a:rPr lang="en-GB"/>
              <a:t> do dataset, o </a:t>
            </a:r>
            <a:r>
              <a:rPr lang="en-GB" err="1"/>
              <a:t>usuário</a:t>
            </a:r>
            <a:r>
              <a:rPr lang="en-GB"/>
              <a:t> </a:t>
            </a:r>
            <a:r>
              <a:rPr lang="en-GB" err="1"/>
              <a:t>pode</a:t>
            </a:r>
            <a:r>
              <a:rPr lang="en-GB"/>
              <a:t> </a:t>
            </a:r>
            <a:r>
              <a:rPr lang="en-GB" err="1"/>
              <a:t>opcionalmente</a:t>
            </a:r>
            <a:r>
              <a:rPr lang="en-GB"/>
              <a:t> </a:t>
            </a:r>
            <a:r>
              <a:rPr lang="en-GB" err="1"/>
              <a:t>sobrescrever</a:t>
            </a:r>
            <a:r>
              <a:rPr lang="en-GB"/>
              <a:t> </a:t>
            </a:r>
            <a:r>
              <a:rPr lang="en-GB" err="1"/>
              <a:t>essa</a:t>
            </a:r>
            <a:r>
              <a:rPr lang="en-GB"/>
              <a:t> </a:t>
            </a:r>
            <a:r>
              <a:rPr lang="en-GB" err="1"/>
              <a:t>janela</a:t>
            </a:r>
            <a:r>
              <a:rPr lang="en-GB"/>
              <a:t>, </a:t>
            </a:r>
            <a:r>
              <a:rPr lang="en-GB" err="1"/>
              <a:t>permitindo</a:t>
            </a:r>
            <a:r>
              <a:rPr lang="en-GB"/>
              <a:t> um </a:t>
            </a:r>
            <a:r>
              <a:rPr lang="en-GB" err="1"/>
              <a:t>controle</a:t>
            </a:r>
            <a:r>
              <a:rPr lang="en-GB"/>
              <a:t> </a:t>
            </a:r>
            <a:r>
              <a:rPr lang="en-GB" err="1"/>
              <a:t>mais</a:t>
            </a:r>
            <a:r>
              <a:rPr lang="en-GB"/>
              <a:t> granular </a:t>
            </a:r>
            <a:r>
              <a:rPr lang="en-GB" err="1"/>
              <a:t>sobre</a:t>
            </a:r>
            <a:r>
              <a:rPr lang="en-GB"/>
              <a:t> a consulta.</a:t>
            </a:r>
          </a:p>
        </p:txBody>
      </p:sp>
    </p:spTree>
    <p:extLst>
      <p:ext uri="{BB962C8B-B14F-4D97-AF65-F5344CB8AC3E}">
        <p14:creationId xmlns:p14="http://schemas.microsoft.com/office/powerpoint/2010/main" val="1966318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16100-58F9-CC39-D61B-AC34DA0E1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451679"/>
            <a:ext cx="9238434" cy="857559"/>
          </a:xfrm>
        </p:spPr>
        <p:txBody>
          <a:bodyPr/>
          <a:lstStyle/>
          <a:p>
            <a:r>
              <a:rPr lang="pt-BR" dirty="0"/>
              <a:t>Similaridade simbólica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1C97F6B2-6D80-0F73-7C14-B1E4930A4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819" y="2070926"/>
            <a:ext cx="9237662" cy="2716148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1DBB98-3A55-5A65-6D4E-1A8679E8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7FF7-F6DC-4160-827D-8BC132EB12CD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9E8476-A2E7-423F-8CA6-0FF638EF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2C1DC0-37A0-B859-EF94-08560A37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23907B-6D28-062D-16B9-CB7DDD976D60}"/>
              </a:ext>
            </a:extLst>
          </p:cNvPr>
          <p:cNvSpPr txBox="1"/>
          <p:nvPr/>
        </p:nvSpPr>
        <p:spPr>
          <a:xfrm>
            <a:off x="1434934" y="1306286"/>
            <a:ext cx="65116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A similaridade entre símbolos é </a:t>
            </a:r>
            <a:r>
              <a:rPr lang="en-GB" err="1"/>
              <a:t>apenas</a:t>
            </a:r>
            <a:r>
              <a:rPr lang="en-GB"/>
              <a:t> </a:t>
            </a:r>
            <a:r>
              <a:rPr lang="en-GB" err="1"/>
              <a:t>uma</a:t>
            </a:r>
            <a:r>
              <a:rPr lang="en-GB"/>
              <a:t> </a:t>
            </a:r>
            <a:r>
              <a:rPr lang="en-GB" err="1"/>
              <a:t>identidade</a:t>
            </a:r>
            <a:r>
              <a:rPr lang="en-GB"/>
              <a:t> pura.</a:t>
            </a:r>
          </a:p>
        </p:txBody>
      </p:sp>
    </p:spTree>
    <p:extLst>
      <p:ext uri="{BB962C8B-B14F-4D97-AF65-F5344CB8AC3E}">
        <p14:creationId xmlns:p14="http://schemas.microsoft.com/office/powerpoint/2010/main" val="4074573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01348-57EA-161D-05EF-E44B8A57F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451678"/>
            <a:ext cx="9238434" cy="857559"/>
          </a:xfrm>
        </p:spPr>
        <p:txBody>
          <a:bodyPr/>
          <a:lstStyle/>
          <a:p>
            <a:r>
              <a:rPr lang="pt-BR"/>
              <a:t>Cálculo da similaridade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A3E1C2-BDC2-7AF2-791B-42EC6F9A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B846-F3DA-49C5-9BF4-0F3B7911F6EC}" type="datetime1">
              <a:rPr lang="en-US" smtClean="0"/>
              <a:t>5/3/2024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A42A77-0E10-D685-8F66-CA8FD2597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A14672-7B1B-B391-404E-782C78E4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14</a:t>
            </a:fld>
            <a:endParaRPr lang="en-US"/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103B7E4D-4A84-1464-9DF4-47C030AAD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450" y="1949532"/>
            <a:ext cx="8394657" cy="445324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B02470-8A84-7639-240C-EC3E0D5DC923}"/>
              </a:ext>
            </a:extLst>
          </p:cNvPr>
          <p:cNvSpPr txBox="1"/>
          <p:nvPr/>
        </p:nvSpPr>
        <p:spPr>
          <a:xfrm>
            <a:off x="1425038" y="1306286"/>
            <a:ext cx="96981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err="1"/>
              <a:t>Cada</a:t>
            </a:r>
            <a:r>
              <a:rPr lang="en-GB"/>
              <a:t> campo </a:t>
            </a:r>
            <a:r>
              <a:rPr lang="en-GB" err="1"/>
              <a:t>possui</a:t>
            </a:r>
            <a:r>
              <a:rPr lang="en-GB"/>
              <a:t> </a:t>
            </a:r>
            <a:r>
              <a:rPr lang="en-GB" err="1"/>
              <a:t>seu</a:t>
            </a:r>
            <a:r>
              <a:rPr lang="en-GB"/>
              <a:t> </a:t>
            </a:r>
            <a:r>
              <a:rPr lang="en-GB" err="1"/>
              <a:t>grau</a:t>
            </a:r>
            <a:r>
              <a:rPr lang="en-GB"/>
              <a:t> de </a:t>
            </a:r>
            <a:r>
              <a:rPr lang="en-GB" err="1"/>
              <a:t>similaridade</a:t>
            </a:r>
            <a:r>
              <a:rPr lang="en-GB"/>
              <a:t> </a:t>
            </a:r>
            <a:r>
              <a:rPr lang="en-GB" err="1"/>
              <a:t>calculado</a:t>
            </a:r>
            <a:r>
              <a:rPr lang="en-GB"/>
              <a:t> e </a:t>
            </a:r>
            <a:r>
              <a:rPr lang="en-GB" err="1"/>
              <a:t>multiplicado</a:t>
            </a:r>
            <a:r>
              <a:rPr lang="en-GB"/>
              <a:t> </a:t>
            </a:r>
            <a:r>
              <a:rPr lang="en-GB" err="1"/>
              <a:t>pelo</a:t>
            </a:r>
            <a:r>
              <a:rPr lang="en-GB"/>
              <a:t> </a:t>
            </a:r>
            <a:r>
              <a:rPr lang="en-GB" err="1"/>
              <a:t>vetor</a:t>
            </a:r>
            <a:r>
              <a:rPr lang="en-GB"/>
              <a:t> </a:t>
            </a:r>
            <a:r>
              <a:rPr lang="en-GB" err="1"/>
              <a:t>normalizado</a:t>
            </a:r>
            <a:r>
              <a:rPr lang="en-GB"/>
              <a:t> de pesos.</a:t>
            </a:r>
          </a:p>
        </p:txBody>
      </p:sp>
    </p:spTree>
    <p:extLst>
      <p:ext uri="{BB962C8B-B14F-4D97-AF65-F5344CB8AC3E}">
        <p14:creationId xmlns:p14="http://schemas.microsoft.com/office/powerpoint/2010/main" val="3277922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A37CA-7B16-BBD0-C185-53CC0886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451679"/>
            <a:ext cx="9238434" cy="857559"/>
          </a:xfrm>
        </p:spPr>
        <p:txBody>
          <a:bodyPr/>
          <a:lstStyle/>
          <a:p>
            <a:r>
              <a:rPr lang="pt-BR" dirty="0"/>
              <a:t>Transformando O </a:t>
            </a:r>
            <a:r>
              <a:rPr lang="pt-BR" i="1" dirty="0"/>
              <a:t>ARRAY</a:t>
            </a:r>
            <a:r>
              <a:rPr lang="pt-BR" dirty="0"/>
              <a:t> em </a:t>
            </a:r>
            <a:r>
              <a:rPr lang="pt-BR" i="1" dirty="0" err="1"/>
              <a:t>dataframe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1F09DA61-4C8E-CFB4-D293-12B2D50AF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650" y="2418136"/>
            <a:ext cx="10830934" cy="2021727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D0CA59-38E0-0610-5D64-73E64C06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5EBB-9C85-464A-A604-217CC308F703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08D7A8-F859-7061-D9BB-5D7F962D3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FE7E14-17CA-226D-0797-9FC02CBD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105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FAD0D-D379-A8AA-19D0-075A842D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Menu principal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0FEB237B-5943-4A1A-6DF1-3FAE56C30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8457" y="3409841"/>
            <a:ext cx="1781424" cy="1562318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7959B8-2B45-6A83-D14D-F3430DDF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3B8C-95B3-4FD7-9F29-5883B32A4397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D11969-7F3F-1246-A6B4-382F4CA4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5D9D76-9642-6416-3273-E55EFAE4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62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2953A-CF1E-12D3-9538-A35223081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 de item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A4E6DB18-A7C0-D519-07A9-FAD969949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1182" y="2286000"/>
            <a:ext cx="3255973" cy="3810000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886DE2-5099-63B3-2CBB-EC479AAB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9624-CDA7-419D-A37F-5A2A6C2548D7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414729-4F64-7E10-BD46-8308AB05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0CF32D-38DE-2571-CCEE-94502195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787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EA241-F782-9CCC-3ABF-DED86FF7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da pesquisa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C278C488-EC92-2192-89B3-2B6F0FC36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8844" y="2286000"/>
            <a:ext cx="7680650" cy="3810000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43327A-6B06-E0EA-5571-9CFFBACFC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1CB6-624C-4F07-B4D8-0498C9E07D94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07B9D9-3301-ABF4-A0E2-992F4A89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2B9929-F6C3-D681-DA90-271B341F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279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B26E3-9493-398E-F206-35E99443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item na base de conhecimento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780DF5-F704-CB98-A00E-A25D2D23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2D72-FA72-41BD-BE3E-F3400DD7E83A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933BE-AE68-8239-55D6-13DE292D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8EE1BA-ED1B-49E3-CBEA-235509DA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19</a:t>
            </a:fld>
            <a:endParaRPr lang="en-US" dirty="0"/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AD9E09E8-2D18-2BF5-7E6C-0F0DBB0D2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0820" y="2286000"/>
            <a:ext cx="2516697" cy="3810000"/>
          </a:xfrm>
        </p:spPr>
      </p:pic>
    </p:spTree>
    <p:extLst>
      <p:ext uri="{BB962C8B-B14F-4D97-AF65-F5344CB8AC3E}">
        <p14:creationId xmlns:p14="http://schemas.microsoft.com/office/powerpoint/2010/main" val="35150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3C68-DDCC-E3CB-2AEF-34941FDD3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451679"/>
            <a:ext cx="9238434" cy="857559"/>
          </a:xfrm>
        </p:spPr>
        <p:txBody>
          <a:bodyPr/>
          <a:lstStyle/>
          <a:p>
            <a:r>
              <a:rPr lang="en-US" dirty="0" err="1"/>
              <a:t>Introdução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3CC00-A29C-C8DB-512B-E41E4BC2F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 abordagem do raciocínio baseado em casos (RBC) é utilizada para resolver novos problemas adaptando soluções previamente aplicadas em problemas anteriores.</a:t>
            </a:r>
          </a:p>
          <a:p>
            <a:r>
              <a:rPr lang="pt-BR" dirty="0"/>
              <a:t>O método de RBC foi aplicado em previsão de custo de um carro com base nos parâmetros de marca, modelo, tipo de carroceria, cores interna e externa, odômetro, condição e ano, cada um com seus respectivos pesos.</a:t>
            </a:r>
            <a:endParaRPr lang="en-US" dirty="0"/>
          </a:p>
          <a:p>
            <a:r>
              <a:rPr lang="pt-BR" dirty="0"/>
              <a:t>A base de dados original contém 550.298 itens únicos, que precisam passar por um processo de limpeza. </a:t>
            </a:r>
          </a:p>
          <a:p>
            <a:r>
              <a:rPr lang="pt-BR" dirty="0"/>
              <a:t>Para otimizar a execução do processo, foi selecionado um subconjunto que contêm 10% da base original, para criar uma versão menor e mais eficiente que será utilizada pelo aplicativo.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3A2E2-1756-FA1A-ED08-BFB6F6C1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CD7B6-A07C-0EC6-BED3-891295BE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2</a:t>
            </a:fld>
            <a:endParaRPr lang="en-US" dirty="0"/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F6A9BAF4-9E7F-48EB-53FA-451904A8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1087" y="4891318"/>
            <a:ext cx="2673295" cy="365125"/>
          </a:xfrm>
        </p:spPr>
        <p:txBody>
          <a:bodyPr/>
          <a:lstStyle/>
          <a:p>
            <a:fld id="{B2814D4F-FBF9-409A-9A8E-436AB60AFD27}" type="datetime1">
              <a:rPr lang="en-US" smtClean="0"/>
              <a:t>5/3/2024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94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C6EB1-2033-A63D-2E6A-B20740FD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 do item adicionado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91FC09-BB6B-EDCD-781A-31D8D2C4F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D366-CCE5-4F3E-B59A-98830C324B1B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648415-B4C7-92D5-D961-A5C46DC8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0FAF2C-9201-F382-8D9B-335C1981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20</a:t>
            </a:fld>
            <a:endParaRPr lang="en-US" dirty="0"/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1183C454-F98D-6ACD-A062-E620A65B9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8519" y="2286000"/>
            <a:ext cx="3401299" cy="3810000"/>
          </a:xfrm>
        </p:spPr>
      </p:pic>
    </p:spTree>
    <p:extLst>
      <p:ext uri="{BB962C8B-B14F-4D97-AF65-F5344CB8AC3E}">
        <p14:creationId xmlns:p14="http://schemas.microsoft.com/office/powerpoint/2010/main" val="1339687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9C86A-BBC5-EFB4-672B-25684176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da pesquisa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42A5F0A2-2EE9-ED93-BB29-5D4557CB1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3651" y="2286000"/>
            <a:ext cx="7291036" cy="3810000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951F61-1951-93FF-070C-D2CA1403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A19C-1B45-4CDA-A8F6-1EB6F79D8E4A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429D14-FC16-D462-FCE5-5A96AA6D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F71D69-CFC0-E0B6-61B7-BF529019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82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94190-6E03-DDF7-F11C-41C824ED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626CF1-6559-E505-DC05-055A6B787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WIKIPEDIA CONTRIBUTORS. Case-</a:t>
            </a:r>
            <a:r>
              <a:rPr lang="pt-BR" dirty="0" err="1"/>
              <a:t>based</a:t>
            </a:r>
            <a:r>
              <a:rPr lang="pt-BR" dirty="0"/>
              <a:t> </a:t>
            </a:r>
            <a:r>
              <a:rPr lang="pt-BR" dirty="0" err="1"/>
              <a:t>reasoning</a:t>
            </a:r>
            <a:r>
              <a:rPr lang="pt-BR" dirty="0"/>
              <a:t>. Disponível em: &lt;https://en.wikipedia.org/wiki/Case-</a:t>
            </a:r>
            <a:r>
              <a:rPr lang="pt-BR" dirty="0" err="1"/>
              <a:t>based_reasoning</a:t>
            </a:r>
            <a:r>
              <a:rPr lang="pt-BR" dirty="0"/>
              <a:t>&gt;.</a:t>
            </a:r>
          </a:p>
          <a:p>
            <a:endParaRPr lang="pt-BR" dirty="0"/>
          </a:p>
          <a:p>
            <a:r>
              <a:rPr lang="pt-BR" dirty="0"/>
              <a:t>‌Vehicle Sales Data. Disponível em: &lt;https://www.kaggle.com/</a:t>
            </a:r>
            <a:r>
              <a:rPr lang="pt-BR" dirty="0" err="1"/>
              <a:t>datasets</a:t>
            </a:r>
            <a:r>
              <a:rPr lang="pt-BR" dirty="0"/>
              <a:t>/</a:t>
            </a:r>
            <a:r>
              <a:rPr lang="pt-BR" dirty="0" err="1"/>
              <a:t>syedanwarafridi</a:t>
            </a:r>
            <a:r>
              <a:rPr lang="pt-BR" dirty="0"/>
              <a:t>/</a:t>
            </a:r>
            <a:r>
              <a:rPr lang="pt-BR" dirty="0" err="1"/>
              <a:t>vehicle</a:t>
            </a:r>
            <a:r>
              <a:rPr lang="pt-BR" dirty="0"/>
              <a:t>-</a:t>
            </a:r>
            <a:r>
              <a:rPr lang="pt-BR" dirty="0" err="1"/>
              <a:t>sales</a:t>
            </a:r>
            <a:r>
              <a:rPr lang="pt-BR" dirty="0"/>
              <a:t>-data&gt;.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0A04BF-AA0A-5A2E-567F-C5D987C20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BE61-09D5-44CB-9BBB-317B84473F49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915F26-ACE7-453F-E20B-7DE44EA48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726709-EFC3-5E8A-5CBD-2324A32C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81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2BD14-0B4A-0C93-816D-C03CAF78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OBRIGADO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092BE-6242-5782-01FE-8C6612055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142-A755-47C1-97A4-9D43DE985D08}" type="datetime1">
              <a:rPr lang="pt-BR"/>
              <a:t>03/05/2024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09931-7611-9B28-1DDC-C87C6C12C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E5A1C-713A-D353-49FE-D0410B3E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43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188B1-B171-7664-D9D7-2260B4FDF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951" y="457742"/>
            <a:ext cx="9238434" cy="857559"/>
          </a:xfrm>
        </p:spPr>
        <p:txBody>
          <a:bodyPr/>
          <a:lstStyle/>
          <a:p>
            <a:r>
              <a:rPr lang="pt-BR" dirty="0"/>
              <a:t>Agrupando dados em categorias gerais</a:t>
            </a:r>
            <a:endParaRPr lang="pt-BR" i="1" dirty="0"/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F8B6E090-6C89-3992-B209-27A53F1ED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4851" y="1281505"/>
            <a:ext cx="6862298" cy="5387976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515E16-1571-E8A1-301F-D151BD58C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D4F-FBF9-409A-9A8E-436AB60AFD27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E38543-50CF-D7B9-F234-2F835B89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E16252-8C78-E4D5-DD26-93109DDA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19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1D746-2C20-B1C4-FFE8-110EB2CA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451679"/>
            <a:ext cx="9238434" cy="857559"/>
          </a:xfrm>
        </p:spPr>
        <p:txBody>
          <a:bodyPr/>
          <a:lstStyle/>
          <a:p>
            <a:r>
              <a:rPr lang="pt-BR" dirty="0"/>
              <a:t>ORGANIZANDO O </a:t>
            </a:r>
            <a:r>
              <a:rPr lang="pt-BR" i="1" dirty="0"/>
              <a:t>DATAFRAME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66F8DBA7-E4AD-969E-E917-971AAD9F6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377" y="1791195"/>
            <a:ext cx="8659714" cy="4304805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61221F-18F8-F638-146F-8E9BFD9B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F7A8-992D-4583-A842-08485B4BD9E4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42D685-5E4E-D22F-91B8-8CFB4972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27F920-15FE-FEAE-57E7-C04683DA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3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22996-4A97-8954-5E78-F3C899D8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451679"/>
            <a:ext cx="9238434" cy="857559"/>
          </a:xfrm>
        </p:spPr>
        <p:txBody>
          <a:bodyPr/>
          <a:lstStyle/>
          <a:p>
            <a:r>
              <a:rPr lang="pt-BR"/>
              <a:t>LIMPANDO</a:t>
            </a:r>
            <a:r>
              <a:rPr lang="pt-BR" dirty="0"/>
              <a:t> O </a:t>
            </a:r>
            <a:r>
              <a:rPr lang="pt-BR" i="1" dirty="0"/>
              <a:t>DATAFRAME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0725316A-C41F-CDD5-1D5A-08AA4DD62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1848" y="1306286"/>
            <a:ext cx="7693602" cy="4789714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A04A62-1301-1203-9280-00B25EA9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F990-9BDE-4F98-B7C5-932B80E0D22B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C50C45-6F08-E108-A2A1-0D016DB3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50792D-61BE-3EEE-FF2F-7DD970EE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3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Espaço Reservado para Conteúdo 29">
            <a:extLst>
              <a:ext uri="{FF2B5EF4-FFF2-40B4-BE49-F238E27FC236}">
                <a16:creationId xmlns:a16="http://schemas.microsoft.com/office/drawing/2014/main" id="{603D627C-45E6-B5A9-F84D-42A1BE0A5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0962" y="1098468"/>
            <a:ext cx="5945475" cy="5116284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F37653-EAAE-A54E-A3E5-135DA0350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451679"/>
            <a:ext cx="9238434" cy="857559"/>
          </a:xfrm>
        </p:spPr>
        <p:txBody>
          <a:bodyPr/>
          <a:lstStyle/>
          <a:p>
            <a:r>
              <a:rPr lang="pt-BR" dirty="0"/>
              <a:t>Similaridade de cores - tabela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330028-79CA-42BA-6809-985EE8B6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4328-A8B6-4EBD-902C-8062A52F00F0}" type="datetime1">
              <a:rPr lang="en-US" smtClean="0"/>
              <a:t>5/3/2024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097EC0-3AB1-BB0C-89FF-A07D6C65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58ECAD-6D1E-9EFC-C99B-4874F8B6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1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Espaço Reservado para Conteúdo 21">
            <a:extLst>
              <a:ext uri="{FF2B5EF4-FFF2-40B4-BE49-F238E27FC236}">
                <a16:creationId xmlns:a16="http://schemas.microsoft.com/office/drawing/2014/main" id="{15E43B50-DEC0-EAAA-16D0-A624320BB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5437" y="1048987"/>
            <a:ext cx="6587463" cy="5047012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3CB1F7-2558-AFD0-4387-FCECD94B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451679"/>
            <a:ext cx="9238434" cy="857559"/>
          </a:xfrm>
        </p:spPr>
        <p:txBody>
          <a:bodyPr/>
          <a:lstStyle/>
          <a:p>
            <a:r>
              <a:rPr lang="pt-BR" dirty="0"/>
              <a:t>Similaridade de cores - tabela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9FA73B-3ED1-3314-2797-1DFED2E9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A9E8-E79E-493F-9B90-053350B4AD0D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749850-3BC7-0540-EFE4-407A3490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6EF2A7-7129-E667-0484-D70918009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91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C80CB-E975-07B2-F0EE-5C0BD8EBD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451679"/>
            <a:ext cx="9238434" cy="857559"/>
          </a:xfrm>
        </p:spPr>
        <p:txBody>
          <a:bodyPr/>
          <a:lstStyle/>
          <a:p>
            <a:r>
              <a:rPr lang="pt-BR" dirty="0"/>
              <a:t>Similaridade de cores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8A3F6DA3-3913-BB95-070E-B20915E32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0338" y="2154677"/>
            <a:ext cx="9237662" cy="2845529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79AC61-6276-9B80-A821-834799E2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51C6-D6B8-4953-8E30-43CEF3C60C97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307B39-7824-8816-256C-D323FCE3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4F923D-12D6-61A6-0825-F9FBD880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EE07F-1E5B-23B5-1F3D-C829A1AAFF36}"/>
              </a:ext>
            </a:extLst>
          </p:cNvPr>
          <p:cNvSpPr txBox="1"/>
          <p:nvPr/>
        </p:nvSpPr>
        <p:spPr>
          <a:xfrm>
            <a:off x="1429566" y="1791195"/>
            <a:ext cx="92384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A </a:t>
            </a:r>
            <a:r>
              <a:rPr lang="en-GB" dirty="0" err="1"/>
              <a:t>similaridade</a:t>
            </a:r>
            <a:r>
              <a:rPr lang="en-GB" dirty="0"/>
              <a:t> de cores é </a:t>
            </a:r>
            <a:r>
              <a:rPr lang="en-GB" dirty="0" err="1"/>
              <a:t>definida</a:t>
            </a:r>
            <a:r>
              <a:rPr lang="en-GB" dirty="0"/>
              <a:t> pela </a:t>
            </a:r>
            <a:r>
              <a:rPr lang="en-GB" dirty="0" err="1"/>
              <a:t>sua</a:t>
            </a:r>
            <a:r>
              <a:rPr lang="en-GB" dirty="0"/>
              <a:t> </a:t>
            </a:r>
            <a:r>
              <a:rPr lang="en-GB" dirty="0" err="1"/>
              <a:t>distância</a:t>
            </a:r>
            <a:r>
              <a:rPr lang="en-GB" dirty="0"/>
              <a:t> </a:t>
            </a:r>
            <a:r>
              <a:rPr lang="en-GB" dirty="0" err="1"/>
              <a:t>euclidiana</a:t>
            </a:r>
            <a:r>
              <a:rPr lang="en-GB" dirty="0"/>
              <a:t> no </a:t>
            </a:r>
            <a:r>
              <a:rPr lang="en-GB" dirty="0" err="1"/>
              <a:t>espaço</a:t>
            </a:r>
            <a:r>
              <a:rPr lang="en-GB" dirty="0"/>
              <a:t> RGB.</a:t>
            </a:r>
          </a:p>
        </p:txBody>
      </p:sp>
    </p:spTree>
    <p:extLst>
      <p:ext uri="{BB962C8B-B14F-4D97-AF65-F5344CB8AC3E}">
        <p14:creationId xmlns:p14="http://schemas.microsoft.com/office/powerpoint/2010/main" val="3167140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B45B1-CCDB-636E-C1E1-00F9EC6C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451679"/>
            <a:ext cx="9238434" cy="857559"/>
          </a:xfrm>
        </p:spPr>
        <p:txBody>
          <a:bodyPr/>
          <a:lstStyle/>
          <a:p>
            <a:r>
              <a:rPr lang="pt-BR" dirty="0"/>
              <a:t>Similaridade de corpos - tabela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E48423E3-976B-467F-2E30-6A1746DD5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442" y="1610404"/>
            <a:ext cx="10791350" cy="322155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6E5080-9E62-27C7-4E69-5F88761E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966D-B3D0-476D-A05D-910784904FD2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AF729F-F5BB-8F49-A6B2-8DB428E0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83643B-7D69-F3C8-BE30-4FA017FF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44127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119</TotalTime>
  <Words>421</Words>
  <Application>Microsoft Office PowerPoint</Application>
  <PresentationFormat>Widescreen</PresentationFormat>
  <Paragraphs>105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Trade Gothic Next Cond</vt:lpstr>
      <vt:lpstr>Trade Gothic Next Light</vt:lpstr>
      <vt:lpstr>PortalVTI</vt:lpstr>
      <vt:lpstr>Raciocínio baseado em casos em previsão de preços de carros</vt:lpstr>
      <vt:lpstr>Introdução</vt:lpstr>
      <vt:lpstr>Agrupando dados em categorias gerais</vt:lpstr>
      <vt:lpstr>ORGANIZANDO O DATAFRAME</vt:lpstr>
      <vt:lpstr>LIMPANDO O DATAFRAME</vt:lpstr>
      <vt:lpstr>Similaridade de cores - tabela</vt:lpstr>
      <vt:lpstr>Similaridade de cores - tabela</vt:lpstr>
      <vt:lpstr>Similaridade de cores</vt:lpstr>
      <vt:lpstr>Similaridade de corpos - tabela</vt:lpstr>
      <vt:lpstr>Similaridade de corpos</vt:lpstr>
      <vt:lpstr>Similaridade numérica</vt:lpstr>
      <vt:lpstr>Similaridade numérica</vt:lpstr>
      <vt:lpstr>Similaridade simbólica</vt:lpstr>
      <vt:lpstr>Cálculo da similaridade</vt:lpstr>
      <vt:lpstr>Transformando O ARRAY em dataframe</vt:lpstr>
      <vt:lpstr>Menu principal</vt:lpstr>
      <vt:lpstr>Pesquisa de item</vt:lpstr>
      <vt:lpstr>Resultado da pesquisa</vt:lpstr>
      <vt:lpstr>Adicionando item na base de conhecimento</vt:lpstr>
      <vt:lpstr>pesquisa do item adicionado</vt:lpstr>
      <vt:lpstr>Resultado da pesquisa</vt:lpstr>
      <vt:lpstr>Referências bibliográficas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Eduardo Savian</cp:lastModifiedBy>
  <cp:revision>44</cp:revision>
  <dcterms:created xsi:type="dcterms:W3CDTF">2024-04-26T19:46:57Z</dcterms:created>
  <dcterms:modified xsi:type="dcterms:W3CDTF">2024-05-03T21:35:16Z</dcterms:modified>
</cp:coreProperties>
</file>