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BC0FA-3481-4802-B735-1E7E329A2E8B}" v="34" dt="2024-04-26T19:48:1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3C1BC0FA-3481-4802-B735-1E7E329A2E8B}"/>
    <pc:docChg chg="modSld addMainMaster delMainMaster">
      <pc:chgData name="Eduardo Savian" userId="83fefb37af455394" providerId="Windows Live" clId="Web-{3C1BC0FA-3481-4802-B735-1E7E329A2E8B}" dt="2024-04-26T19:48:19.076" v="31"/>
      <pc:docMkLst>
        <pc:docMk/>
      </pc:docMkLst>
      <pc:sldChg chg="modSp mod modClrScheme chgLayout">
        <pc:chgData name="Eduardo Savian" userId="83fefb37af455394" providerId="Windows Live" clId="Web-{3C1BC0FA-3481-4802-B735-1E7E329A2E8B}" dt="2024-04-26T19:48:19.076" v="31"/>
        <pc:sldMkLst>
          <pc:docMk/>
          <pc:sldMk cId="109857222" sldId="256"/>
        </pc:sldMkLst>
        <pc:spChg chg="mod ord">
          <ac:chgData name="Eduardo Savian" userId="83fefb37af455394" providerId="Windows Live" clId="Web-{3C1BC0FA-3481-4802-B735-1E7E329A2E8B}" dt="2024-04-26T19:48:19.076" v="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3C1BC0FA-3481-4802-B735-1E7E329A2E8B}" dt="2024-04-26T19:48:19.076" v="31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3C1BC0FA-3481-4802-B735-1E7E329A2E8B}" dt="2024-04-26T19:48:11.138" v="3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3C1BC0FA-3481-4802-B735-1E7E329A2E8B}" dt="2024-04-26T19:48:19.076" v="31"/>
        <pc:sldMasterMkLst>
          <pc:docMk/>
          <pc:sldMasterMk cId="2564755947" sldId="2147483672"/>
        </pc:sldMasterMkLst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775674071" sldId="2147483673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419059309" sldId="2147483674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3884116" sldId="2147483675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356041272" sldId="2147483676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457250666" sldId="2147483677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2485548232" sldId="2147483678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689937733" sldId="2147483679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362607470" sldId="2147483680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220124583" sldId="2147483681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901892908" sldId="2147483682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692446140" sldId="2147483683"/>
          </pc:sldLayoutMkLst>
        </pc:sldLayoutChg>
      </pc:sldMasterChg>
      <pc:sldMasterChg chg="add addSldLayout modSldLayout">
        <pc:chgData name="Eduardo Savian" userId="83fefb37af455394" providerId="Windows Live" clId="Web-{3C1BC0FA-3481-4802-B735-1E7E329A2E8B}" dt="2024-04-26T19:48:19.076" v="31"/>
        <pc:sldMasterMkLst>
          <pc:docMk/>
          <pc:sldMasterMk cId="4114304180" sldId="2147483684"/>
        </pc:sldMasterMkLst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1173298707" sldId="2147483685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504607217" sldId="2147483686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1098741788" sldId="2147483687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361482325" sldId="2147483688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4090910387" sldId="2147483689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3842074899" sldId="2147483690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350467810" sldId="2147483691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624886727" sldId="2147483692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402011127" sldId="2147483693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3306584686" sldId="2147483694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102633595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0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04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RBC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DylanVTI</vt:lpstr>
      <vt:lpstr>RBC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</cp:revision>
  <dcterms:created xsi:type="dcterms:W3CDTF">2024-04-26T19:46:57Z</dcterms:created>
  <dcterms:modified xsi:type="dcterms:W3CDTF">2024-04-26T19:48:20Z</dcterms:modified>
</cp:coreProperties>
</file>