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3B314-04F0-445C-A2B1-70CD55E06F6D}" v="42" dt="2024-05-03T00:19:43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3C1BC0FA-3481-4802-B735-1E7E329A2E8B}"/>
    <pc:docChg chg="modSld addMainMaster delMainMaster">
      <pc:chgData name="Eduardo Savian" userId="83fefb37af455394" providerId="Windows Live" clId="Web-{3C1BC0FA-3481-4802-B735-1E7E329A2E8B}" dt="2024-04-26T19:48:19.076" v="31"/>
      <pc:docMkLst>
        <pc:docMk/>
      </pc:docMkLst>
      <pc:sldChg chg="modSp mod modClrScheme chgLayout">
        <pc:chgData name="Eduardo Savian" userId="83fefb37af455394" providerId="Windows Live" clId="Web-{3C1BC0FA-3481-4802-B735-1E7E329A2E8B}" dt="2024-04-26T19:48:19.076" v="31"/>
        <pc:sldMkLst>
          <pc:docMk/>
          <pc:sldMk cId="109857222" sldId="256"/>
        </pc:sldMkLst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3C1BC0FA-3481-4802-B735-1E7E329A2E8B}" dt="2024-04-26T19:48:11.138" v="3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2564755947" sldId="2147483672"/>
        </pc:sldMasterMkLst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775674071" sldId="2147483673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419059309" sldId="2147483674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884116" sldId="2147483675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356041272" sldId="2147483676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457250666" sldId="2147483677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2485548232" sldId="2147483678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689937733" sldId="2147483679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62607470" sldId="2147483680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220124583" sldId="2147483681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901892908" sldId="2147483682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692446140" sldId="2147483683"/>
          </pc:sldLayoutMkLst>
        </pc:sldLayoutChg>
      </pc:sldMasterChg>
      <pc:sldMasterChg chg="add add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4114304180" sldId="2147483684"/>
        </pc:sldMasterMkLst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173298707" sldId="2147483685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504607217" sldId="2147483686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098741788" sldId="2147483687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61482325" sldId="2147483688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90910387" sldId="2147483689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842074899" sldId="2147483690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50467810" sldId="2147483691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624886727" sldId="2147483692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2011127" sldId="2147483693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306584686" sldId="2147483694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102633595" sldId="2147483695"/>
          </pc:sldLayoutMkLst>
        </pc:sldLayoutChg>
      </pc:sldMasterChg>
    </pc:docChg>
  </pc:docChgLst>
  <pc:docChgLst>
    <pc:chgData name="Eduardo Savian" userId="83fefb37af455394" providerId="LiveId" clId="{18323D1B-9F23-47EF-8A9E-BDDF51020A16}"/>
    <pc:docChg chg="undo custSel addSld modSld">
      <pc:chgData name="Eduardo Savian" userId="83fefb37af455394" providerId="LiveId" clId="{18323D1B-9F23-47EF-8A9E-BDDF51020A16}" dt="2024-04-27T01:58:06.678" v="85" actId="20577"/>
      <pc:docMkLst>
        <pc:docMk/>
      </pc:docMkLst>
      <pc:sldChg chg="modSp mod">
        <pc:chgData name="Eduardo Savian" userId="83fefb37af455394" providerId="LiveId" clId="{18323D1B-9F23-47EF-8A9E-BDDF51020A16}" dt="2024-04-27T01:57:58.476" v="75" actId="20577"/>
        <pc:sldMkLst>
          <pc:docMk/>
          <pc:sldMk cId="109857222" sldId="256"/>
        </pc:sldMkLst>
        <pc:spChg chg="mod">
          <ac:chgData name="Eduardo Savian" userId="83fefb37af455394" providerId="LiveId" clId="{18323D1B-9F23-47EF-8A9E-BDDF51020A16}" dt="2024-04-27T01:57:58.476" v="7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LiveId" clId="{18323D1B-9F23-47EF-8A9E-BDDF51020A16}" dt="2024-04-27T01:57:25.019" v="6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setClrOvrMap delDesignElem">
        <pc:chgData name="Eduardo Savian" userId="83fefb37af455394" providerId="LiveId" clId="{18323D1B-9F23-47EF-8A9E-BDDF51020A16}" dt="2024-04-27T01:58:06.678" v="85" actId="20577"/>
        <pc:sldMkLst>
          <pc:docMk/>
          <pc:sldMk cId="1950848591" sldId="257"/>
        </pc:sldMkLst>
        <pc:spChg chg="mod">
          <ac:chgData name="Eduardo Savian" userId="83fefb37af455394" providerId="LiveId" clId="{18323D1B-9F23-47EF-8A9E-BDDF51020A16}" dt="2024-04-27T01:58:06.678" v="85" actId="20577"/>
          <ac:spMkLst>
            <pc:docMk/>
            <pc:sldMk cId="1950848591" sldId="257"/>
            <ac:spMk id="2" creationId="{28327455-4DA2-4FED-1B08-2E741EAA6FFE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3" creationId="{3EADC8D9-E14D-EB57-2E15-DC835EA4B031}"/>
          </ac:spMkLst>
        </pc:spChg>
        <pc:spChg chg="mod or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4" creationId="{12BA4288-AEBF-6A7B-5675-9855BC4AA22C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5" creationId="{622C3EEA-C9DC-9FB9-AEFA-0EE5B2C8C63A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6" creationId="{37EF9171-B8D7-1BE4-28DF-90BA00AB87C2}"/>
          </ac:spMkLst>
        </pc:spChg>
        <pc:spChg chg="ad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8" creationId="{769960A3-4EE1-43D2-ABFC-C7A03ED21489}"/>
          </ac:spMkLst>
        </pc:spChg>
        <pc:spChg chg="add del">
          <ac:chgData name="Eduardo Savian" userId="83fefb37af455394" providerId="LiveId" clId="{18323D1B-9F23-47EF-8A9E-BDDF51020A16}" dt="2024-04-27T01:57:10.970" v="60" actId="26606"/>
          <ac:spMkLst>
            <pc:docMk/>
            <pc:sldMk cId="1950848591" sldId="257"/>
            <ac:spMk id="11" creationId="{290FE681-1E05-478A-89DC-5F7AB37CFD77}"/>
          </ac:spMkLst>
        </pc:spChg>
        <pc:spChg chg="add del">
          <ac:chgData name="Eduardo Savian" userId="83fefb37af455394" providerId="LiveId" clId="{18323D1B-9F23-47EF-8A9E-BDDF51020A16}" dt="2024-04-27T01:57:11.470" v="62" actId="26606"/>
          <ac:spMkLst>
            <pc:docMk/>
            <pc:sldMk cId="1950848591" sldId="257"/>
            <ac:spMk id="15" creationId="{AD2D45C7-2E37-44FD-AC77-116CD14B9ED9}"/>
          </ac:spMkLst>
        </pc:spChg>
        <pc:spChg chg="add del">
          <ac:chgData name="Eduardo Savian" userId="83fefb37af455394" providerId="LiveId" clId="{18323D1B-9F23-47EF-8A9E-BDDF51020A16}" dt="2024-04-27T01:57:11.470" v="62" actId="26606"/>
          <ac:spMkLst>
            <pc:docMk/>
            <pc:sldMk cId="1950848591" sldId="257"/>
            <ac:spMk id="16" creationId="{1FF88480-2CF1-4C54-8CE3-2CA9CD9FF896}"/>
          </ac:spMkLst>
        </pc:spChg>
        <pc:spChg chg="add del">
          <ac:chgData name="Eduardo Savian" userId="83fefb37af455394" providerId="LiveId" clId="{18323D1B-9F23-47EF-8A9E-BDDF51020A16}" dt="2024-04-27T01:57:16.558" v="65"/>
          <ac:spMkLst>
            <pc:docMk/>
            <pc:sldMk cId="1950848591" sldId="257"/>
            <ac:spMk id="19" creationId="{CADF2543-1B6F-4FBC-A7AF-53A0430E05AB}"/>
          </ac:spMkLst>
        </pc:spChg>
        <pc:grpChg chg="add del">
          <ac:chgData name="Eduardo Savian" userId="83fefb37af455394" providerId="LiveId" clId="{18323D1B-9F23-47EF-8A9E-BDDF51020A16}" dt="2024-04-27T01:57:16.558" v="65"/>
          <ac:grpSpMkLst>
            <pc:docMk/>
            <pc:sldMk cId="1950848591" sldId="257"/>
            <ac:grpSpMk id="20" creationId="{A80A6E81-6B71-43DF-877B-E964A9A4CB68}"/>
          </ac:grpSpMkLst>
        </pc:grpChg>
        <pc:picChg chg="add">
          <ac:chgData name="Eduardo Savian" userId="83fefb37af455394" providerId="LiveId" clId="{18323D1B-9F23-47EF-8A9E-BDDF51020A16}" dt="2024-04-27T01:57:36.480" v="68" actId="26606"/>
          <ac:picMkLst>
            <pc:docMk/>
            <pc:sldMk cId="1950848591" sldId="257"/>
            <ac:picMk id="9" creationId="{16ABCF9F-46A6-4370-8EC8-B1EDB4510B54}"/>
          </ac:picMkLst>
        </pc:picChg>
        <pc:cxnChg chg="add del">
          <ac:chgData name="Eduardo Savian" userId="83fefb37af455394" providerId="LiveId" clId="{18323D1B-9F23-47EF-8A9E-BDDF51020A16}" dt="2024-04-27T01:57:10.970" v="60" actId="26606"/>
          <ac:cxnSpMkLst>
            <pc:docMk/>
            <pc:sldMk cId="1950848591" sldId="257"/>
            <ac:cxnSpMk id="13" creationId="{2E2F21DC-5F0E-42CF-B89C-C1E25E175CB8}"/>
          </ac:cxnSpMkLst>
        </pc:cxnChg>
      </pc:sldChg>
    </pc:docChg>
  </pc:docChgLst>
  <pc:docChgLst>
    <pc:chgData name="Eduardo Savian" userId="83fefb37af455394" providerId="Windows Live" clId="Web-{2D73B314-04F0-445C-A2B1-70CD55E06F6D}"/>
    <pc:docChg chg="addSld delSld modSld addMainMaster delMainMaster">
      <pc:chgData name="Eduardo Savian" userId="83fefb37af455394" providerId="Windows Live" clId="Web-{2D73B314-04F0-445C-A2B1-70CD55E06F6D}" dt="2024-05-03T00:20:24.485" v="41"/>
      <pc:docMkLst>
        <pc:docMk/>
      </pc:docMkLst>
      <pc:sldChg chg="addSp delSp modSp mod modClrScheme chgLayout">
        <pc:chgData name="Eduardo Savian" userId="83fefb37af455394" providerId="Windows Live" clId="Web-{2D73B314-04F0-445C-A2B1-70CD55E06F6D}" dt="2024-05-03T00:20:24.485" v="41"/>
        <pc:sldMkLst>
          <pc:docMk/>
          <pc:sldMk cId="109857222" sldId="256"/>
        </pc:sldMkLst>
        <pc:spChg chg="mod or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8" creationId="{85B767AC-E847-B6F2-DD15-84AF0F3DC74C}"/>
          </ac:spMkLst>
        </pc:spChg>
        <pc:spChg chg="add del mod">
          <ac:chgData name="Eduardo Savian" userId="83fefb37af455394" providerId="Windows Live" clId="Web-{2D73B314-04F0-445C-A2B1-70CD55E06F6D}" dt="2024-05-03T00:20:19.798" v="38"/>
          <ac:spMkLst>
            <pc:docMk/>
            <pc:sldMk cId="109857222" sldId="256"/>
            <ac:spMk id="9" creationId="{4E555D76-A8FB-9B2A-45DA-931B5747CFA0}"/>
          </ac:spMkLst>
        </pc:spChg>
        <pc:spChg chg="add mo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10" creationId="{AEFD543A-1CB7-0C99-84D3-37C7B347CC97}"/>
          </ac:spMkLst>
        </pc:spChg>
        <pc:spChg chg="add del mod">
          <ac:chgData name="Eduardo Savian" userId="83fefb37af455394" providerId="Windows Live" clId="Web-{2D73B314-04F0-445C-A2B1-70CD55E06F6D}" dt="2024-05-03T00:20:19.798" v="38"/>
          <ac:spMkLst>
            <pc:docMk/>
            <pc:sldMk cId="109857222" sldId="256"/>
            <ac:spMk id="11" creationId="{11EADBB6-A744-4748-FED7-D5B9526F9960}"/>
          </ac:spMkLst>
        </pc:spChg>
        <pc:spChg chg="add mo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12" creationId="{5E883A0A-5242-1BAB-D94A-4018DD20253D}"/>
          </ac:spMkLst>
        </pc:spChg>
        <pc:spChg chg="add del mod">
          <ac:chgData name="Eduardo Savian" userId="83fefb37af455394" providerId="Windows Live" clId="Web-{2D73B314-04F0-445C-A2B1-70CD55E06F6D}" dt="2024-05-03T00:20:19.798" v="38"/>
          <ac:spMkLst>
            <pc:docMk/>
            <pc:sldMk cId="109857222" sldId="256"/>
            <ac:spMk id="13" creationId="{ECBF46EF-B1DE-106D-61BA-32A1F715B171}"/>
          </ac:spMkLst>
        </pc:spChg>
        <pc:spChg chg="add del mod">
          <ac:chgData name="Eduardo Savian" userId="83fefb37af455394" providerId="Windows Live" clId="Web-{2D73B314-04F0-445C-A2B1-70CD55E06F6D}" dt="2024-05-03T00:20:24.485" v="40"/>
          <ac:spMkLst>
            <pc:docMk/>
            <pc:sldMk cId="109857222" sldId="256"/>
            <ac:spMk id="16" creationId="{3CA9D228-1AD6-53F9-400B-20B25B575E88}"/>
          </ac:spMkLst>
        </pc:spChg>
        <pc:spChg chg="add del mod">
          <ac:chgData name="Eduardo Savian" userId="83fefb37af455394" providerId="Windows Live" clId="Web-{2D73B314-04F0-445C-A2B1-70CD55E06F6D}" dt="2024-05-03T00:20:24.485" v="40"/>
          <ac:spMkLst>
            <pc:docMk/>
            <pc:sldMk cId="109857222" sldId="256"/>
            <ac:spMk id="17" creationId="{B4164083-9CFF-6C86-A4B5-85C100E11681}"/>
          </ac:spMkLst>
        </pc:spChg>
        <pc:spChg chg="add del mod">
          <ac:chgData name="Eduardo Savian" userId="83fefb37af455394" providerId="Windows Live" clId="Web-{2D73B314-04F0-445C-A2B1-70CD55E06F6D}" dt="2024-05-03T00:20:24.485" v="40"/>
          <ac:spMkLst>
            <pc:docMk/>
            <pc:sldMk cId="109857222" sldId="256"/>
            <ac:spMk id="18" creationId="{6783CADC-D8F0-B46E-E264-F9DB5D717D11}"/>
          </ac:spMkLst>
        </pc:spChg>
        <pc:picChg chg="add del">
          <ac:chgData name="Eduardo Savian" userId="83fefb37af455394" providerId="Windows Live" clId="Web-{2D73B314-04F0-445C-A2B1-70CD55E06F6D}" dt="2024-05-03T00:20:19.798" v="38"/>
          <ac:picMkLst>
            <pc:docMk/>
            <pc:sldMk cId="109857222" sldId="256"/>
            <ac:picMk id="5" creationId="{1DE97AE0-A467-D3E7-E45B-C9FD31B65955}"/>
          </ac:picMkLst>
        </pc:picChg>
        <pc:picChg chg="add del">
          <ac:chgData name="Eduardo Savian" userId="83fefb37af455394" providerId="Windows Live" clId="Web-{2D73B314-04F0-445C-A2B1-70CD55E06F6D}" dt="2024-05-03T00:20:24.485" v="40"/>
          <ac:picMkLst>
            <pc:docMk/>
            <pc:sldMk cId="109857222" sldId="256"/>
            <ac:picMk id="15" creationId="{BA6257A2-517A-3E24-F3F6-DA84D57E90DC}"/>
          </ac:picMkLst>
        </pc:picChg>
      </pc:sldChg>
      <pc:sldChg chg="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364694269" sldId="257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2" creationId="{88FF3C68-DDCC-E3CB-2AEF-34941FDD32E7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3" creationId="{0EF3CC00-A29C-C8DB-512B-E41E4BC2F5CF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4" creationId="{2C32F960-7A86-0807-9442-76ADDA5215E9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5" creationId="{4813A2E2-1756-FA1A-ED08-BFB6F6C127BC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6" creationId="{682CD7B6-A07C-0EC6-BED3-891295BE3226}"/>
          </ac:spMkLst>
        </pc:spChg>
      </pc:sldChg>
      <pc:sldChg chg="delSp modSp del mod modClrScheme delDesignElem chgLayout">
        <pc:chgData name="Eduardo Savian" userId="83fefb37af455394" providerId="Windows Live" clId="Web-{2D73B314-04F0-445C-A2B1-70CD55E06F6D}" dt="2024-05-03T00:18:04.422" v="1"/>
        <pc:sldMkLst>
          <pc:docMk/>
          <pc:sldMk cId="1950848591" sldId="257"/>
        </pc:sldMkLst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2" creationId="{28327455-4DA2-4FED-1B08-2E741EAA6FFE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3" creationId="{3EADC8D9-E14D-EB57-2E15-DC835EA4B031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4" creationId="{12BA4288-AEBF-6A7B-5675-9855BC4AA22C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5" creationId="{622C3EEA-C9DC-9FB9-AEFA-0EE5B2C8C63A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6" creationId="{37EF9171-B8D7-1BE4-28DF-90BA00AB87C2}"/>
          </ac:spMkLst>
        </pc:spChg>
        <pc:spChg chg="del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8" creationId="{769960A3-4EE1-43D2-ABFC-C7A03ED21489}"/>
          </ac:spMkLst>
        </pc:spChg>
        <pc:picChg chg="del">
          <ac:chgData name="Eduardo Savian" userId="83fefb37af455394" providerId="Windows Live" clId="Web-{2D73B314-04F0-445C-A2B1-70CD55E06F6D}" dt="2024-05-03T00:17:34.907" v="0"/>
          <ac:picMkLst>
            <pc:docMk/>
            <pc:sldMk cId="1950848591" sldId="257"/>
            <ac:picMk id="9" creationId="{16ABCF9F-46A6-4370-8EC8-B1EDB4510B54}"/>
          </ac:picMkLst>
        </pc:picChg>
      </pc:sldChg>
      <pc:sldChg chg="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1425292671" sldId="258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2" creationId="{CB9C7723-C8FC-CFFC-DA32-26E03C9EC013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3" creationId="{B6C10CEA-2962-6671-BE72-AD78A83F609E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4" creationId="{01C1C49C-F3CC-5B1F-F015-BFAC571C5252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5" creationId="{5392C747-8E43-9541-D92B-A1EB204A6625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6" creationId="{5F6EA368-382F-81EC-B794-D143EE783443}"/>
          </ac:spMkLst>
        </pc:spChg>
      </pc:sldChg>
      <pc:sldChg chg="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1440530479" sldId="259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2" creationId="{BE0EE371-4F30-C9B2-3F40-BACA7C6A1F36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3" creationId="{67FDEB6E-7670-E5AC-4108-FF9255BDBE52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4" creationId="{6B1FA4D1-CC12-2602-E694-A38648688791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5" creationId="{D4758948-DB84-86F7-CD23-D6C510BFB4B8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6" creationId="{9DCBBF71-A8C3-36ED-7ED5-7B4E3D448468}"/>
          </ac:spMkLst>
        </pc:spChg>
      </pc:sldChg>
      <pc:sldChg chg="delSp 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3310437117" sldId="260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2" creationId="{FDF2BD14-0B4A-0C93-816D-C03CAF78FBC7}"/>
          </ac:spMkLst>
        </pc:spChg>
        <pc:spChg chg="del mod ord">
          <ac:chgData name="Eduardo Savian" userId="83fefb37af455394" providerId="Windows Live" clId="Web-{2D73B314-04F0-445C-A2B1-70CD55E06F6D}" dt="2024-05-03T00:19:27.907" v="34"/>
          <ac:spMkLst>
            <pc:docMk/>
            <pc:sldMk cId="3310437117" sldId="260"/>
            <ac:spMk id="3" creationId="{DF94F456-3DF2-78F1-0959-2A95B54111AD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4" creationId="{34B092BE-6242-5782-01FE-8C66120557EA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5" creationId="{E5E09931-7611-9B28-1DDC-C87C6C12C112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6" creationId="{619E5A1C-713A-D353-49FE-D0410B3E7672}"/>
          </ac:spMkLst>
        </pc:spChg>
      </pc:sldChg>
      <pc:sldMasterChg chg="del delSldLayout">
        <pc:chgData name="Eduardo Savian" userId="83fefb37af455394" providerId="Windows Live" clId="Web-{2D73B314-04F0-445C-A2B1-70CD55E06F6D}" dt="2024-05-03T00:17:34.907" v="0"/>
        <pc:sldMasterMkLst>
          <pc:docMk/>
          <pc:sldMasterMk cId="4292293047" sldId="2147483749"/>
        </pc:sldMasterMkLst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281341307" sldId="2147483750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79008941" sldId="2147483751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981820287" sldId="2147483752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1078262176" sldId="2147483753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1115780128" sldId="2147483754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616473412" sldId="2147483755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954823560" sldId="2147483756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40804867" sldId="2147483757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164242738" sldId="2147483758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1392180146" sldId="2147483759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240534846" sldId="2147483760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124961023" sldId="2147483761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571470823" sldId="2147483762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660304433" sldId="2147483763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655994376" sldId="2147483764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476280902" sldId="2147483765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4264322595" sldId="2147483766"/>
          </pc:sldLayoutMkLst>
        </pc:sldLayoutChg>
      </pc:sldMasterChg>
      <pc:sldMasterChg chg="add del addSldLayout delSldLayout modSldLayout">
        <pc:chgData name="Eduardo Savian" userId="83fefb37af455394" providerId="Windows Live" clId="Web-{2D73B314-04F0-445C-A2B1-70CD55E06F6D}" dt="2024-05-03T00:19:41.173" v="35"/>
        <pc:sldMasterMkLst>
          <pc:docMk/>
          <pc:sldMasterMk cId="1626184924" sldId="2147483767"/>
        </pc:sldMasterMkLst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2648118964" sldId="2147483768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856222887" sldId="2147483769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2152452862" sldId="2147483770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2524191672" sldId="2147483771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438354263" sldId="2147483772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4116946175" sldId="2147483773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3898366598" sldId="2147483774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1924898685" sldId="2147483775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3404538891" sldId="2147483776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3185956572" sldId="2147483777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130575059" sldId="2147483778"/>
          </pc:sldLayoutMkLst>
        </pc:sldLayoutChg>
      </pc:sldMasterChg>
      <pc:sldMasterChg chg="add del addSldLayout delSldLayout modSldLayout">
        <pc:chgData name="Eduardo Savian" userId="83fefb37af455394" providerId="Windows Live" clId="Web-{2D73B314-04F0-445C-A2B1-70CD55E06F6D}" dt="2024-05-03T00:19:43.907" v="36"/>
        <pc:sldMasterMkLst>
          <pc:docMk/>
          <pc:sldMasterMk cId="1317112172" sldId="2147483779"/>
        </pc:sldMasterMkLst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2015067068" sldId="2147483780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2241377538" sldId="2147483781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834140853" sldId="2147483782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765131603" sldId="2147483783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447127446" sldId="2147483784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487240444" sldId="2147483785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2495831846" sldId="2147483786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4281462192" sldId="2147483787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557247559" sldId="2147483788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3220379776" sldId="2147483789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498782264" sldId="2147483790"/>
          </pc:sldLayoutMkLst>
        </pc:sldLayoutChg>
      </pc:sldMasterChg>
      <pc:sldMasterChg chg="add addSldLayout modSldLayout">
        <pc:chgData name="Eduardo Savian" userId="83fefb37af455394" providerId="Windows Live" clId="Web-{2D73B314-04F0-445C-A2B1-70CD55E06F6D}" dt="2024-05-03T00:19:43.907" v="36"/>
        <pc:sldMasterMkLst>
          <pc:docMk/>
          <pc:sldMasterMk cId="2035138993" sldId="2147483791"/>
        </pc:sldMasterMkLst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3120052911" sldId="2147483792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215602328" sldId="2147483793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353848281" sldId="2147483794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22609263" sldId="2147483795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1520042103" sldId="2147483796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1798510940" sldId="2147483797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3526313507" sldId="2147483798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456775588" sldId="2147483799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076029969" sldId="2147483800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3025570540" sldId="2147483801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1540963226" sldId="214748380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7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3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>
            <a:normAutofit/>
          </a:bodyPr>
          <a:lstStyle/>
          <a:p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previção</a:t>
            </a:r>
            <a:r>
              <a:rPr lang="en-US" dirty="0"/>
              <a:t> de </a:t>
            </a:r>
            <a:r>
              <a:rPr lang="en-US" dirty="0" err="1"/>
              <a:t>preços</a:t>
            </a:r>
            <a:r>
              <a:rPr lang="en-US" dirty="0"/>
              <a:t> de </a:t>
            </a:r>
            <a:r>
              <a:rPr lang="en-US" dirty="0" err="1"/>
              <a:t>carros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B767AC-E847-B6F2-DD15-84AF0F3D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BA68E81-32FA-431A-B1D6-543AA650D567}" type="datetime1">
              <a:pPr>
                <a:spcAft>
                  <a:spcPts val="600"/>
                </a:spcAft>
              </a:pPr>
              <a:t>5/2/2024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FD543A-1CB7-0C99-84D3-37C7B347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E883A0A-5242-1BAB-D94A-4018DD2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3C68-DDCC-E3CB-2AEF-34941FDD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CC00-A29C-C8DB-512B-E41E4BC2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F960-7A86-0807-9442-76ADDA52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8F9-605D-43E0-8C6C-4E810914D25A}" type="datetime1"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A2E2-1756-FA1A-ED08-BFB6F6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D7B6-A07C-0EC6-BED3-891295B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7723-C8FC-CFFC-DA32-26E03C9E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0CEA-2962-6671-BE72-AD78A83F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C49C-F3CC-5B1F-F015-BFAC571C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3847-6AED-4B44-925C-856E5B352C91}" type="datetime1"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C747-8E43-9541-D92B-A1EB204A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A368-382F-81EC-B794-D143EE7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E371-4F30-C9B2-3F40-BACA7C6A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EB6E-7670-E5AC-4108-FF9255BD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A4D1-CC12-2602-E694-A386486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D76A-851C-4668-9EAC-7E1788BCF759}" type="datetime1"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8948-DB84-86F7-CD23-D6C510BF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BF71-A8C3-36ED-7ED5-7B4E3D4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BD14-0B4A-0C93-816D-C03CAF78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092BE-6242-5782-01FE-8C661205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142-A755-47C1-97A4-9D43DE985D08}" type="datetime1"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9931-7611-9B28-1DDC-C87C6C12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5A1C-713A-D353-49FE-D0410B3E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3711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PortalVTI</vt:lpstr>
      <vt:lpstr>Raciocínio baseado em casos em previção de preços de carros</vt:lpstr>
      <vt:lpstr>Introdução</vt:lpstr>
      <vt:lpstr>Funções</vt:lpstr>
      <vt:lpstr>PowerPoint Presentation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44</cp:revision>
  <dcterms:created xsi:type="dcterms:W3CDTF">2024-04-26T19:46:57Z</dcterms:created>
  <dcterms:modified xsi:type="dcterms:W3CDTF">2024-05-03T00:20:30Z</dcterms:modified>
</cp:coreProperties>
</file>