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323D1B-9F23-47EF-8A9E-BDDF51020A16}" v="4" dt="2024-04-27T01:57:25.019"/>
    <p1510:client id="{3C1BC0FA-3481-4802-B735-1E7E329A2E8B}" v="34" dt="2024-04-26T19:48:1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3C1BC0FA-3481-4802-B735-1E7E329A2E8B}"/>
    <pc:docChg chg="modSld addMainMaster delMainMaster">
      <pc:chgData name="Eduardo Savian" userId="83fefb37af455394" providerId="Windows Live" clId="Web-{3C1BC0FA-3481-4802-B735-1E7E329A2E8B}" dt="2024-04-26T19:48:19.076" v="31"/>
      <pc:docMkLst>
        <pc:docMk/>
      </pc:docMkLst>
      <pc:sldChg chg="modSp mod modClrScheme chgLayout">
        <pc:chgData name="Eduardo Savian" userId="83fefb37af455394" providerId="Windows Live" clId="Web-{3C1BC0FA-3481-4802-B735-1E7E329A2E8B}" dt="2024-04-26T19:48:19.076" v="31"/>
        <pc:sldMkLst>
          <pc:docMk/>
          <pc:sldMk cId="109857222" sldId="256"/>
        </pc:sldMkLst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3C1BC0FA-3481-4802-B735-1E7E329A2E8B}" dt="2024-04-26T19:48:19.076" v="31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3C1BC0FA-3481-4802-B735-1E7E329A2E8B}" dt="2024-04-26T19:48:11.138" v="3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3C1BC0FA-3481-4802-B735-1E7E329A2E8B}" dt="2024-04-26T19:48:11.138" v="3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2564755947" sldId="2147483672"/>
        </pc:sldMasterMkLst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775674071" sldId="2147483673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419059309" sldId="2147483674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884116" sldId="2147483675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356041272" sldId="2147483676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457250666" sldId="2147483677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2485548232" sldId="2147483678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689937733" sldId="2147483679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362607470" sldId="2147483680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220124583" sldId="2147483681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3901892908" sldId="2147483682"/>
          </pc:sldLayoutMkLst>
        </pc:sldLayoutChg>
        <pc:sldLayoutChg chg="add del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2564755947" sldId="2147483672"/>
            <pc:sldLayoutMk cId="1692446140" sldId="2147483683"/>
          </pc:sldLayoutMkLst>
        </pc:sldLayoutChg>
      </pc:sldMasterChg>
      <pc:sldMasterChg chg="add addSldLayout modSldLayout">
        <pc:chgData name="Eduardo Savian" userId="83fefb37af455394" providerId="Windows Live" clId="Web-{3C1BC0FA-3481-4802-B735-1E7E329A2E8B}" dt="2024-04-26T19:48:19.076" v="31"/>
        <pc:sldMasterMkLst>
          <pc:docMk/>
          <pc:sldMasterMk cId="4114304180" sldId="2147483684"/>
        </pc:sldMasterMkLst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173298707" sldId="2147483685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504607217" sldId="2147483686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1098741788" sldId="2147483687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61482325" sldId="2147483688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90910387" sldId="2147483689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842074899" sldId="2147483690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350467810" sldId="2147483691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624886727" sldId="2147483692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402011127" sldId="2147483693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3306584686" sldId="2147483694"/>
          </pc:sldLayoutMkLst>
        </pc:sldLayoutChg>
        <pc:sldLayoutChg chg="add mod replId">
          <pc:chgData name="Eduardo Savian" userId="83fefb37af455394" providerId="Windows Live" clId="Web-{3C1BC0FA-3481-4802-B735-1E7E329A2E8B}" dt="2024-04-26T19:48:19.076" v="31"/>
          <pc:sldLayoutMkLst>
            <pc:docMk/>
            <pc:sldMasterMk cId="4114304180" sldId="2147483684"/>
            <pc:sldLayoutMk cId="2102633595" sldId="2147483695"/>
          </pc:sldLayoutMkLst>
        </pc:sldLayoutChg>
      </pc:sldMasterChg>
    </pc:docChg>
  </pc:docChgLst>
  <pc:docChgLst>
    <pc:chgData name="Eduardo Savian" userId="83fefb37af455394" providerId="LiveId" clId="{18323D1B-9F23-47EF-8A9E-BDDF51020A16}"/>
    <pc:docChg chg="undo custSel addSld modSld">
      <pc:chgData name="Eduardo Savian" userId="83fefb37af455394" providerId="LiveId" clId="{18323D1B-9F23-47EF-8A9E-BDDF51020A16}" dt="2024-04-27T01:58:06.678" v="85" actId="20577"/>
      <pc:docMkLst>
        <pc:docMk/>
      </pc:docMkLst>
      <pc:sldChg chg="modSp mod">
        <pc:chgData name="Eduardo Savian" userId="83fefb37af455394" providerId="LiveId" clId="{18323D1B-9F23-47EF-8A9E-BDDF51020A16}" dt="2024-04-27T01:57:58.476" v="75" actId="20577"/>
        <pc:sldMkLst>
          <pc:docMk/>
          <pc:sldMk cId="109857222" sldId="256"/>
        </pc:sldMkLst>
        <pc:spChg chg="mod">
          <ac:chgData name="Eduardo Savian" userId="83fefb37af455394" providerId="LiveId" clId="{18323D1B-9F23-47EF-8A9E-BDDF51020A16}" dt="2024-04-27T01:57:58.476" v="7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LiveId" clId="{18323D1B-9F23-47EF-8A9E-BDDF51020A16}" dt="2024-04-27T01:57:25.019" v="6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 setClrOvrMap delDesignElem">
        <pc:chgData name="Eduardo Savian" userId="83fefb37af455394" providerId="LiveId" clId="{18323D1B-9F23-47EF-8A9E-BDDF51020A16}" dt="2024-04-27T01:58:06.678" v="85" actId="20577"/>
        <pc:sldMkLst>
          <pc:docMk/>
          <pc:sldMk cId="1950848591" sldId="257"/>
        </pc:sldMkLst>
        <pc:spChg chg="mod">
          <ac:chgData name="Eduardo Savian" userId="83fefb37af455394" providerId="LiveId" clId="{18323D1B-9F23-47EF-8A9E-BDDF51020A16}" dt="2024-04-27T01:58:06.678" v="85" actId="20577"/>
          <ac:spMkLst>
            <pc:docMk/>
            <pc:sldMk cId="1950848591" sldId="257"/>
            <ac:spMk id="2" creationId="{28327455-4DA2-4FED-1B08-2E741EAA6FFE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3" creationId="{3EADC8D9-E14D-EB57-2E15-DC835EA4B031}"/>
          </ac:spMkLst>
        </pc:spChg>
        <pc:spChg chg="mod or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4" creationId="{12BA4288-AEBF-6A7B-5675-9855BC4AA22C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5" creationId="{622C3EEA-C9DC-9FB9-AEFA-0EE5B2C8C63A}"/>
          </ac:spMkLst>
        </pc:spChg>
        <pc:spChg chg="mo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6" creationId="{37EF9171-B8D7-1BE4-28DF-90BA00AB87C2}"/>
          </ac:spMkLst>
        </pc:spChg>
        <pc:spChg chg="add">
          <ac:chgData name="Eduardo Savian" userId="83fefb37af455394" providerId="LiveId" clId="{18323D1B-9F23-47EF-8A9E-BDDF51020A16}" dt="2024-04-27T01:57:36.480" v="68" actId="26606"/>
          <ac:spMkLst>
            <pc:docMk/>
            <pc:sldMk cId="1950848591" sldId="257"/>
            <ac:spMk id="8" creationId="{769960A3-4EE1-43D2-ABFC-C7A03ED21489}"/>
          </ac:spMkLst>
        </pc:spChg>
        <pc:spChg chg="add del">
          <ac:chgData name="Eduardo Savian" userId="83fefb37af455394" providerId="LiveId" clId="{18323D1B-9F23-47EF-8A9E-BDDF51020A16}" dt="2024-04-27T01:57:10.970" v="60" actId="26606"/>
          <ac:spMkLst>
            <pc:docMk/>
            <pc:sldMk cId="1950848591" sldId="257"/>
            <ac:spMk id="11" creationId="{290FE681-1E05-478A-89DC-5F7AB37CFD77}"/>
          </ac:spMkLst>
        </pc:spChg>
        <pc:spChg chg="add del">
          <ac:chgData name="Eduardo Savian" userId="83fefb37af455394" providerId="LiveId" clId="{18323D1B-9F23-47EF-8A9E-BDDF51020A16}" dt="2024-04-27T01:57:11.470" v="62" actId="26606"/>
          <ac:spMkLst>
            <pc:docMk/>
            <pc:sldMk cId="1950848591" sldId="257"/>
            <ac:spMk id="15" creationId="{AD2D45C7-2E37-44FD-AC77-116CD14B9ED9}"/>
          </ac:spMkLst>
        </pc:spChg>
        <pc:spChg chg="add del">
          <ac:chgData name="Eduardo Savian" userId="83fefb37af455394" providerId="LiveId" clId="{18323D1B-9F23-47EF-8A9E-BDDF51020A16}" dt="2024-04-27T01:57:11.470" v="62" actId="26606"/>
          <ac:spMkLst>
            <pc:docMk/>
            <pc:sldMk cId="1950848591" sldId="257"/>
            <ac:spMk id="16" creationId="{1FF88480-2CF1-4C54-8CE3-2CA9CD9FF896}"/>
          </ac:spMkLst>
        </pc:spChg>
        <pc:spChg chg="add del">
          <ac:chgData name="Eduardo Savian" userId="83fefb37af455394" providerId="LiveId" clId="{18323D1B-9F23-47EF-8A9E-BDDF51020A16}" dt="2024-04-27T01:57:16.558" v="65"/>
          <ac:spMkLst>
            <pc:docMk/>
            <pc:sldMk cId="1950848591" sldId="257"/>
            <ac:spMk id="19" creationId="{CADF2543-1B6F-4FBC-A7AF-53A0430E05AB}"/>
          </ac:spMkLst>
        </pc:spChg>
        <pc:grpChg chg="add del">
          <ac:chgData name="Eduardo Savian" userId="83fefb37af455394" providerId="LiveId" clId="{18323D1B-9F23-47EF-8A9E-BDDF51020A16}" dt="2024-04-27T01:57:16.558" v="65"/>
          <ac:grpSpMkLst>
            <pc:docMk/>
            <pc:sldMk cId="1950848591" sldId="257"/>
            <ac:grpSpMk id="20" creationId="{A80A6E81-6B71-43DF-877B-E964A9A4CB68}"/>
          </ac:grpSpMkLst>
        </pc:grpChg>
        <pc:picChg chg="add">
          <ac:chgData name="Eduardo Savian" userId="83fefb37af455394" providerId="LiveId" clId="{18323D1B-9F23-47EF-8A9E-BDDF51020A16}" dt="2024-04-27T01:57:36.480" v="68" actId="26606"/>
          <ac:picMkLst>
            <pc:docMk/>
            <pc:sldMk cId="1950848591" sldId="257"/>
            <ac:picMk id="9" creationId="{16ABCF9F-46A6-4370-8EC8-B1EDB4510B54}"/>
          </ac:picMkLst>
        </pc:picChg>
        <pc:cxnChg chg="add del">
          <ac:chgData name="Eduardo Savian" userId="83fefb37af455394" providerId="LiveId" clId="{18323D1B-9F23-47EF-8A9E-BDDF51020A16}" dt="2024-04-27T01:57:10.970" v="60" actId="26606"/>
          <ac:cxnSpMkLst>
            <pc:docMk/>
            <pc:sldMk cId="1950848591" sldId="257"/>
            <ac:cxnSpMk id="13" creationId="{2E2F21DC-5F0E-42CF-B89C-C1E25E175C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4130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18014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3484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96102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7082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443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9437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80902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2259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894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202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6217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8012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47341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2356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6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4273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7E9B64-DC09-41C8-9DE3-DA74AF8D2F97}" type="datetimeFigureOut">
              <a:rPr lang="en-US" smtClean="0"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91CC32-6A6B-4E2E-BBA1-6864F305DA2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93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previção</a:t>
            </a:r>
            <a:r>
              <a:rPr lang="en-US" dirty="0"/>
              <a:t> de </a:t>
            </a:r>
            <a:r>
              <a:rPr lang="en-US" dirty="0" err="1"/>
              <a:t>preços</a:t>
            </a:r>
            <a:r>
              <a:rPr lang="en-US" dirty="0"/>
              <a:t> de </a:t>
            </a:r>
            <a:r>
              <a:rPr lang="en-US" dirty="0" err="1"/>
              <a:t>carros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Marcos </a:t>
            </a:r>
            <a:r>
              <a:rPr lang="en-US" dirty="0" err="1"/>
              <a:t>Fehlauer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327455-4DA2-4FED-1B08-2E741EAA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 err="1"/>
              <a:t>Introdução</a:t>
            </a:r>
            <a:endParaRPr lang="pt-BR" dirty="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DC8D9-E14D-EB57-2E15-DC835EA4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C3EEA-C9DC-9FB9-AEFA-0EE5B2C8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5528" y="5883275"/>
            <a:ext cx="596914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A4288-AEBF-6A7B-5675-9855BC4A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6118" y="5883275"/>
            <a:ext cx="259408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4A4808-C419-4506-BB99-2C609B67392F}" type="datetime1">
              <a:rPr lang="en-US"/>
              <a:pPr>
                <a:spcAft>
                  <a:spcPts val="600"/>
                </a:spcAft>
              </a:pPr>
              <a:t>4/26/2024</a:t>
            </a:fld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EF9171-B8D7-1BE4-28DF-90BA00AB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2279" y="5883275"/>
            <a:ext cx="75354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Ardósia</vt:lpstr>
      <vt:lpstr>Raciocínio baseado em casos em previção de preços de carros</vt:lpstr>
      <vt:lpstr>Introdução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24</cp:revision>
  <dcterms:created xsi:type="dcterms:W3CDTF">2024-04-26T19:46:57Z</dcterms:created>
  <dcterms:modified xsi:type="dcterms:W3CDTF">2024-04-27T01:58:13Z</dcterms:modified>
</cp:coreProperties>
</file>